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9" autoAdjust="0"/>
    <p:restoredTop sz="94660"/>
  </p:normalViewPr>
  <p:slideViewPr>
    <p:cSldViewPr>
      <p:cViewPr varScale="1">
        <p:scale>
          <a:sx n="37" d="100"/>
          <a:sy n="37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CAC-702C-4DD8-9AC3-A89915C1635F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FCAC-702C-4DD8-9AC3-A89915C1635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D5B8-F166-4047-86AD-A5C8A99908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Ensemble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관하여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2016103424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바른틀</a:t>
            </a:r>
            <a:r>
              <a:rPr lang="ko-KR" altLang="en-US" dirty="0" smtClean="0"/>
              <a:t> 앙상블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A.k.a</a:t>
            </a:r>
            <a:r>
              <a:rPr lang="en-US" altLang="ko-KR" dirty="0" smtClean="0"/>
              <a:t>  canonical ensemble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분배함수 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분배 함수는 온도 </a:t>
            </a:r>
            <a:r>
              <a:rPr lang="en-US" altLang="ko-KR" i="1" dirty="0"/>
              <a:t>T</a:t>
            </a:r>
            <a:r>
              <a:rPr lang="ko-KR" altLang="en-US" dirty="0"/>
              <a:t>와 미시상태 </a:t>
            </a:r>
            <a:r>
              <a:rPr lang="en-US" altLang="ko-KR" dirty="0" err="1"/>
              <a:t>i</a:t>
            </a:r>
            <a:r>
              <a:rPr lang="ko-KR" altLang="en-US" dirty="0"/>
              <a:t>의 에너지 </a:t>
            </a:r>
            <a:r>
              <a:rPr lang="en-US" altLang="ko-KR" i="1" dirty="0" err="1"/>
              <a:t>E</a:t>
            </a:r>
            <a:r>
              <a:rPr lang="en-US" altLang="ko-KR" baseline="-25000" dirty="0" err="1"/>
              <a:t>i</a:t>
            </a:r>
            <a:r>
              <a:rPr lang="ko-KR" altLang="en-US" dirty="0"/>
              <a:t>의 함수다</a:t>
            </a:r>
            <a:r>
              <a:rPr lang="en-US" altLang="ko-KR" dirty="0"/>
              <a:t>. </a:t>
            </a:r>
            <a:r>
              <a:rPr lang="ko-KR" altLang="en-US" dirty="0"/>
              <a:t>또한 미시상태의 에너지는 입자의 개수</a:t>
            </a:r>
            <a:r>
              <a:rPr lang="en-US" altLang="ko-KR" dirty="0"/>
              <a:t>, </a:t>
            </a:r>
            <a:r>
              <a:rPr lang="ko-KR" altLang="en-US" dirty="0"/>
              <a:t>계의 부피와 같은 열역학적 변수의 함수다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Sum over state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98337320" descr="DRW00000d6c85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3438275" cy="1342714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198337320" descr="DRW00000d6c85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3640407" cy="1440160"/>
          </a:xfrm>
          <a:prstGeom prst="rect">
            <a:avLst/>
          </a:prstGeom>
          <a:noFill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198338600" descr="DRW00000d6c853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933056"/>
            <a:ext cx="6522545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Trivia(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47701184" descr="DRW00000d6c85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71" y="1844824"/>
            <a:ext cx="8581177" cy="628054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198340360" descr="DRW00000d6c8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924944"/>
            <a:ext cx="6804247" cy="6100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Ensemble</a:t>
            </a:r>
            <a:r>
              <a:rPr lang="ko-KR" altLang="en-US" dirty="0" smtClean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유사한 특성을 갖는 </a:t>
            </a:r>
            <a:r>
              <a:rPr lang="ko-KR" altLang="en-US" b="1" dirty="0" smtClean="0"/>
              <a:t>입자들의 </a:t>
            </a:r>
            <a:r>
              <a:rPr lang="ko-KR" altLang="en-US" b="1" dirty="0"/>
              <a:t>계의 집합이다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즉</a:t>
            </a:r>
            <a:r>
              <a:rPr lang="en-US" altLang="ko-KR" b="1" dirty="0" smtClean="0"/>
              <a:t>,</a:t>
            </a:r>
            <a:r>
              <a:rPr lang="ko-KR" altLang="en-US" dirty="0"/>
              <a:t> 어떤 주어진 거시적인 조건을 만족하는 가능한 </a:t>
            </a:r>
            <a:r>
              <a:rPr lang="ko-KR" altLang="en-US" dirty="0" smtClean="0"/>
              <a:t>모든 미시상태</a:t>
            </a:r>
            <a:r>
              <a:rPr lang="en-US" altLang="ko-KR" dirty="0" smtClean="0"/>
              <a:t>(</a:t>
            </a:r>
            <a:r>
              <a:rPr lang="en-US" altLang="ko-KR" dirty="0"/>
              <a:t>microstate)</a:t>
            </a:r>
            <a:r>
              <a:rPr lang="ko-KR" altLang="en-US" dirty="0"/>
              <a:t>의 집합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Ensemble</a:t>
            </a:r>
            <a:r>
              <a:rPr lang="ko-KR" altLang="en-US" dirty="0" smtClean="0"/>
              <a:t>을 왜 쓰지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시간평균으로는 못 구하니까</a:t>
            </a:r>
            <a:r>
              <a:rPr lang="en-US" altLang="ko-KR" dirty="0" smtClean="0"/>
              <a:t>! -&gt; </a:t>
            </a:r>
            <a:r>
              <a:rPr lang="ko-KR" altLang="en-US" dirty="0" err="1" smtClean="0"/>
              <a:t>에르고딕</a:t>
            </a:r>
            <a:r>
              <a:rPr lang="ko-KR" altLang="en-US" dirty="0" smtClean="0"/>
              <a:t> 가설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앙상블의 대표적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작은 </a:t>
            </a:r>
            <a:r>
              <a:rPr lang="ko-KR" altLang="en-US" dirty="0" err="1" smtClean="0"/>
              <a:t>바른틀</a:t>
            </a:r>
            <a:r>
              <a:rPr lang="ko-KR" altLang="en-US" dirty="0" smtClean="0"/>
              <a:t> 앙상블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고립계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N,V,E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바른틀</a:t>
            </a:r>
            <a:r>
              <a:rPr lang="ko-KR" altLang="en-US" dirty="0" smtClean="0"/>
              <a:t> 앙상블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닫힌계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N,V,T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큰 </a:t>
            </a:r>
            <a:r>
              <a:rPr lang="ko-KR" altLang="en-US" dirty="0" err="1" smtClean="0"/>
              <a:t>바른틀</a:t>
            </a:r>
            <a:r>
              <a:rPr lang="ko-KR" altLang="en-US" dirty="0" smtClean="0"/>
              <a:t> 앙상블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고정된 </a:t>
            </a:r>
            <a:r>
              <a:rPr lang="ko-KR" altLang="en-US" dirty="0" err="1" smtClean="0"/>
              <a:t>열린계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l-GR" altLang="ko-KR" dirty="0" smtClean="0"/>
              <a:t>μ</a:t>
            </a:r>
            <a:r>
              <a:rPr lang="en-US" altLang="ko-KR" dirty="0" smtClean="0"/>
              <a:t>,V,T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분배함수 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작은 </a:t>
            </a:r>
            <a:r>
              <a:rPr lang="ko-KR" altLang="en-US" dirty="0" err="1" smtClean="0"/>
              <a:t>바른틀</a:t>
            </a:r>
            <a:r>
              <a:rPr lang="ko-KR" altLang="en-US" dirty="0" smtClean="0"/>
              <a:t> 앙상블 </a:t>
            </a:r>
            <a:r>
              <a:rPr lang="en-US" altLang="ko-KR" dirty="0" smtClean="0"/>
              <a:t>= </a:t>
            </a:r>
            <a:r>
              <a:rPr lang="el-GR" altLang="ko-KR" dirty="0" smtClean="0"/>
              <a:t>Ω</a:t>
            </a:r>
            <a:r>
              <a:rPr lang="en-US" altLang="ko-KR" dirty="0" smtClean="0"/>
              <a:t> (</a:t>
            </a:r>
            <a:r>
              <a:rPr lang="ko-KR" altLang="en-US" dirty="0" smtClean="0"/>
              <a:t>분배함수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조무사</a:t>
            </a:r>
            <a:r>
              <a:rPr lang="en-US" altLang="ko-KR" dirty="0" smtClean="0"/>
              <a:t>)</a:t>
            </a:r>
            <a:endParaRPr lang="el-GR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바른틀</a:t>
            </a:r>
            <a:r>
              <a:rPr lang="ko-KR" altLang="en-US" dirty="0" smtClean="0"/>
              <a:t> 앙상블 </a:t>
            </a:r>
            <a:r>
              <a:rPr lang="en-US" altLang="ko-KR" dirty="0" smtClean="0"/>
              <a:t>= Z (</a:t>
            </a:r>
            <a:r>
              <a:rPr lang="ko-KR" altLang="en-US" dirty="0" smtClean="0"/>
              <a:t>분배함수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어떤 계의 분배함수를 알 때</a:t>
            </a:r>
            <a:r>
              <a:rPr lang="en-US" altLang="ko-KR" dirty="0"/>
              <a:t>, </a:t>
            </a:r>
            <a:r>
              <a:rPr lang="ko-KR" altLang="en-US" dirty="0"/>
              <a:t>그 계의 내부에너지</a:t>
            </a:r>
            <a:r>
              <a:rPr lang="en-US" altLang="ko-KR" dirty="0"/>
              <a:t>, </a:t>
            </a:r>
            <a:r>
              <a:rPr lang="ko-KR" altLang="en-US" dirty="0"/>
              <a:t>자유에너지</a:t>
            </a:r>
            <a:r>
              <a:rPr lang="en-US" altLang="ko-KR" dirty="0"/>
              <a:t>, </a:t>
            </a:r>
            <a:r>
              <a:rPr lang="ko-KR" altLang="en-US" dirty="0"/>
              <a:t>엔트로피</a:t>
            </a:r>
            <a:r>
              <a:rPr lang="en-US" altLang="ko-KR" dirty="0"/>
              <a:t>, </a:t>
            </a:r>
            <a:r>
              <a:rPr lang="ko-KR" altLang="en-US" dirty="0" err="1"/>
              <a:t>열용량</a:t>
            </a:r>
            <a:r>
              <a:rPr lang="ko-KR" altLang="en-US" dirty="0"/>
              <a:t> 등 모든 </a:t>
            </a:r>
            <a:r>
              <a:rPr lang="ko-KR" altLang="en-US" dirty="0" err="1"/>
              <a:t>물리량을</a:t>
            </a:r>
            <a:r>
              <a:rPr lang="ko-KR" altLang="en-US" dirty="0"/>
              <a:t> 분배함수를 이용하여 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작은 </a:t>
            </a:r>
            <a:r>
              <a:rPr lang="ko-KR" altLang="en-US" dirty="0" err="1" smtClean="0"/>
              <a:t>바른틀</a:t>
            </a:r>
            <a:r>
              <a:rPr lang="ko-KR" altLang="en-US" dirty="0" smtClean="0"/>
              <a:t> 앙상블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A.k.a</a:t>
            </a:r>
            <a:r>
              <a:rPr lang="en-US" altLang="ko-KR" dirty="0" smtClean="0"/>
              <a:t>  micro canonical ensemble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ensemble</a:t>
            </a:r>
            <a:r>
              <a:rPr lang="ko-KR" altLang="en-US" dirty="0"/>
              <a:t>은 기본적으로 미시적으로 엔트로피</a:t>
            </a:r>
            <a:r>
              <a:rPr lang="en-US" altLang="ko-KR" dirty="0"/>
              <a:t>(entropy)</a:t>
            </a:r>
            <a:r>
              <a:rPr lang="ko-KR" altLang="en-US" dirty="0"/>
              <a:t>를 정의한다</a:t>
            </a:r>
            <a:r>
              <a:rPr lang="en-US" altLang="ko-KR" dirty="0"/>
              <a:t>. </a:t>
            </a:r>
            <a:r>
              <a:rPr lang="ko-KR" altLang="en-US" dirty="0"/>
              <a:t>더 나아가 이렇게 정의된 엔트로피를 이용해 다른 거시변수</a:t>
            </a:r>
            <a:r>
              <a:rPr lang="en-US" altLang="ko-KR" dirty="0"/>
              <a:t>(macroscopic variable)</a:t>
            </a:r>
            <a:r>
              <a:rPr lang="ko-KR" altLang="en-US" dirty="0"/>
              <a:t>를 구하는 방법을 알려준다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에르고딕</a:t>
            </a:r>
            <a:r>
              <a:rPr lang="ko-KR" altLang="en-US" dirty="0" smtClean="0"/>
              <a:t> 가설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공간 </a:t>
            </a:r>
            <a:r>
              <a:rPr lang="ko-KR" altLang="en-US" dirty="0"/>
              <a:t>평균은 무한한 시간 평균의 극한과 일치한다</a:t>
            </a:r>
            <a:r>
              <a:rPr lang="en-US" altLang="ko-KR" dirty="0" smtClean="0"/>
              <a:t>. (if </a:t>
            </a:r>
            <a:r>
              <a:rPr lang="ko-KR" altLang="en-US" dirty="0" err="1" smtClean="0"/>
              <a:t>에르고딕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변환일때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수학적 정리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버코프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에르고딕</a:t>
            </a:r>
            <a:r>
              <a:rPr lang="ko-KR" altLang="en-US" dirty="0" smtClean="0"/>
              <a:t> 정리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작은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바른틀</a:t>
            </a:r>
            <a:r>
              <a:rPr lang="ko-KR" altLang="en-US" dirty="0" smtClean="0"/>
              <a:t> 앙상블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리우빌</a:t>
            </a:r>
            <a:r>
              <a:rPr lang="ko-KR" altLang="en-US" dirty="0" smtClean="0"/>
              <a:t> 정리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에르고딕</a:t>
            </a:r>
            <a:r>
              <a:rPr lang="ko-KR" altLang="en-US" dirty="0" smtClean="0"/>
              <a:t> 가설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작은 </a:t>
            </a:r>
            <a:r>
              <a:rPr lang="ko-KR" altLang="en-US" dirty="0" err="1" smtClean="0"/>
              <a:t>바른틀</a:t>
            </a:r>
            <a:r>
              <a:rPr lang="ko-KR" altLang="en-US" dirty="0" smtClean="0"/>
              <a:t> 앙상블의 핵심가정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가능한 미시상태가 똑같은 확률로 가능 </a:t>
            </a:r>
            <a:endParaRPr lang="en-US" altLang="ko-KR" dirty="0" smtClean="0"/>
          </a:p>
          <a:p>
            <a:r>
              <a:rPr lang="ko-KR" altLang="en-US" dirty="0" err="1" smtClean="0"/>
              <a:t>리우빌</a:t>
            </a:r>
            <a:r>
              <a:rPr lang="ko-KR" altLang="en-US" dirty="0" smtClean="0"/>
              <a:t> 정리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밀도가 시간변화에 따라 불변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모든 측정값들에 대한 시간평균이란 개념이 의미를 가지게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앙상블의 평균과 시간평균이 같은가</a:t>
            </a:r>
            <a:r>
              <a:rPr lang="en-US" altLang="ko-KR" dirty="0" smtClean="0"/>
              <a:t>? =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에르고딕</a:t>
            </a:r>
            <a:r>
              <a:rPr lang="ko-KR" altLang="en-US" dirty="0" smtClean="0"/>
              <a:t> 가설이 성립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701584" descr="DRW00000d6c85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196752"/>
            <a:ext cx="6192688" cy="841203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98340200" descr="DRW00000d6c85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92896"/>
            <a:ext cx="2860321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213</Words>
  <Application>Microsoft Office PowerPoint</Application>
  <PresentationFormat>화면 슬라이드 쇼(4:3)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Ensemble에 관하여</vt:lpstr>
      <vt:lpstr>Ensemble이란?</vt:lpstr>
      <vt:lpstr>Ensemble을 왜 쓰지?</vt:lpstr>
      <vt:lpstr>앙상블의 대표적 3가지 </vt:lpstr>
      <vt:lpstr>분배함수 !</vt:lpstr>
      <vt:lpstr>작은 바른틀 앙상블</vt:lpstr>
      <vt:lpstr>에르고딕 가설</vt:lpstr>
      <vt:lpstr>작은 바른틀 앙상블, 리우빌 정리 , 에르고딕 가설</vt:lpstr>
      <vt:lpstr>슬라이드 9</vt:lpstr>
      <vt:lpstr>바른틀 앙상블 </vt:lpstr>
      <vt:lpstr>분배함수 Z</vt:lpstr>
      <vt:lpstr>슬라이드 12</vt:lpstr>
      <vt:lpstr>Trivia(특성 상태함수)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양태현</dc:creator>
  <cp:lastModifiedBy>양태현</cp:lastModifiedBy>
  <cp:revision>13</cp:revision>
  <dcterms:created xsi:type="dcterms:W3CDTF">2018-11-20T14:53:31Z</dcterms:created>
  <dcterms:modified xsi:type="dcterms:W3CDTF">2018-11-20T17:09:08Z</dcterms:modified>
</cp:coreProperties>
</file>