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56" r:id="rId6"/>
    <p:sldId id="265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FA320-9B9E-4927-8852-63FFD396E194}" v="17" dt="2024-12-17T08:42:27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4" autoAdjust="0"/>
    <p:restoredTop sz="94694"/>
  </p:normalViewPr>
  <p:slideViewPr>
    <p:cSldViewPr snapToGrid="0">
      <p:cViewPr varScale="1">
        <p:scale>
          <a:sx n="98" d="100"/>
          <a:sy n="98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0B7BA-D760-A915-9906-7C25417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78222-18EA-5E3F-83EC-456D3123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AF7A-C2BC-20C1-5A2B-140BEBE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1FDCD-24FE-66E1-D366-0B3F5C0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15C18-B15C-5E0A-1A11-C021A2A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B13A-EA19-6159-2DC7-D87CA67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45FA6-3C7B-010F-C131-8F9B505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FD29-0929-F4E3-9040-D86B840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14CB-BEC2-F4CF-0CEF-DDFBCE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25B90-BF92-87CB-AC1E-B44E047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8A36C-1012-4DBE-E225-AACAC0CF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94F8B-2184-4EBD-3DA7-4D67603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1AD8C-91DC-7331-3A92-0A109C8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FC455-AC8F-7A0B-D678-C9623DF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1EC53-2F37-26A6-0EF7-5067907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8693-831A-E2B9-7DCC-31C3114A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2E357-2B5D-3783-F20F-D9CCE647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D4C33-77A3-4D53-6387-E1CA44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3C895-F865-83E9-9C7E-63C36E3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0CEBC-3719-A185-FC7C-6611C54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64AF-70DF-C998-D4FA-91ED38A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ACC8D-498B-033C-739B-6E6392D6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78DF2-20E0-38C7-931F-262F7AD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4861-0FFD-3A34-C308-3A4F17C0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39E87-A921-DD3A-D8A2-AAE03C0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4238-AD0F-46E7-4439-C8C77B3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F3EE-7166-C28F-D0E3-23A7EA3B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8DCAC-BEE4-775A-F957-6ADDD7B3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7B6AA-D2D2-35DF-45CB-720A4C30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8347-4880-7BB2-4E71-ECB7B62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F6324-1D5E-813D-7FC7-37A5043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547F-CDF8-798E-3EDD-31AE2E6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BC654-BC21-B4AD-83EB-DC906519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B543F-CEEF-CDC3-F5AD-D331296B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70876-8E84-4665-0413-DF9D0899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7001D1-2C1A-AE59-882B-988E2A5C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23B64-59AB-D4B5-6C59-8F58949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F6AF8-9162-3E79-F268-BEE7390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FE316-8AA0-9F8A-118A-FB1186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8CA3-1F2F-7F4F-0207-4A0B509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A6C7DF-7E18-A4EE-1EFE-3936EF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9C706-1202-2933-0FDF-AA488B3E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CA4C5-DA71-6072-31BC-8D1C16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0550C-A5F8-82DC-28CA-BBC7B02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C3E1C-6EF0-5800-70C2-C2BF697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B86A02-9501-D57E-D745-53ACDD6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31C27-1D75-06AD-7CED-826F4AB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E65B-16EB-7140-FF14-ADF157A5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BDF3-051E-5ACA-AD5B-65B026C5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DE76-C86A-E77D-7CC4-A830431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3BFCC-93AD-25ED-F349-C9D92E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6DC67-B4C1-F497-F47B-A56A4D6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01AD-007B-2AE9-D4FF-C63FD4D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C162DA-E6F0-91B9-D47E-30397C42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23F47E-F475-3D51-6C0F-ABF746CE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55975-B259-9810-8749-B4EF9044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FCBF5-324A-3063-B38F-DA0DF3C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4BF31-CD80-64E5-9F0E-34273D5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5B1BD6-260A-E2AB-4753-7905B58D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5DA03-1EE6-EF1E-FEC0-A250D69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5AC19-BF73-63B4-7BF7-61981C00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C739-3E97-B9E2-9DDD-7FED0DB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D0232-C7D3-2ADA-B4D0-90BC398E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242E6-FB36-47B5-3312-2CF1F95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Wetterstation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4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F08B1-96E7-AF01-C10B-D2FA335A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B80579-79A6-46E9-6667-0962496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Must2Haves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DC8B67-1785-E6E1-D308-DCC85BF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24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  <a:p>
            <a:r>
              <a:rPr lang="de-DE" sz="2000" dirty="0"/>
              <a:t>Luftfeuchtigkeit</a:t>
            </a:r>
          </a:p>
          <a:p>
            <a:r>
              <a:rPr lang="de-DE" sz="2000" dirty="0"/>
              <a:t>Luftdruck</a:t>
            </a:r>
          </a:p>
          <a:p>
            <a:r>
              <a:rPr lang="de-DE" sz="2000" dirty="0"/>
              <a:t>Temperatur</a:t>
            </a:r>
          </a:p>
          <a:p>
            <a:r>
              <a:rPr lang="de-DE" sz="2000" dirty="0"/>
              <a:t>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C0FBE6-3A73-32DF-055C-458B34C1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Luftfeuchtigkeit</a:t>
            </a:r>
          </a:p>
          <a:p>
            <a:r>
              <a:rPr lang="de-DE" sz="2000" dirty="0"/>
              <a:t>Luftdruck</a:t>
            </a:r>
          </a:p>
          <a:p>
            <a:r>
              <a:rPr lang="de-DE" sz="2000" dirty="0"/>
              <a:t>Temperatur</a:t>
            </a:r>
          </a:p>
          <a:p>
            <a:r>
              <a:rPr lang="de-DE" sz="2000" dirty="0"/>
              <a:t>Regenmenge</a:t>
            </a:r>
          </a:p>
          <a:p>
            <a:r>
              <a:rPr lang="de-DE" sz="2000" dirty="0"/>
              <a:t>Windrichtung</a:t>
            </a:r>
          </a:p>
          <a:p>
            <a:r>
              <a:rPr lang="de-DE" sz="2000" dirty="0"/>
              <a:t>Windgeschwindigkeit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E9627B73-AD5A-D4AD-79E2-410C2663C736}"/>
              </a:ext>
            </a:extLst>
          </p:cNvPr>
          <p:cNvSpPr txBox="1">
            <a:spLocks/>
          </p:cNvSpPr>
          <p:nvPr/>
        </p:nvSpPr>
        <p:spPr>
          <a:xfrm>
            <a:off x="4380855" y="4368799"/>
            <a:ext cx="3427283" cy="248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HUB:</a:t>
            </a:r>
          </a:p>
          <a:p>
            <a:r>
              <a:rPr lang="de-DE" sz="2000"/>
              <a:t>LAN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7257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3C4E87F-6C57-776E-D414-F361ED65E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C909CB2F-5E0B-AFE9-6073-4044D1DE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Must2Haves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D5C76C9B-2E3A-1CC2-FC51-9E760209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34CF4B-A292-B140-A900-D50EE8BEA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F9ED096D-D4D2-AB3E-1E31-0DCDBDF8BA7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Gefühlte Temperatur</a:t>
            </a:r>
          </a:p>
        </p:txBody>
      </p:sp>
    </p:spTree>
    <p:extLst>
      <p:ext uri="{BB962C8B-B14F-4D97-AF65-F5344CB8AC3E}">
        <p14:creationId xmlns:p14="http://schemas.microsoft.com/office/powerpoint/2010/main" val="25003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77E5C038-C919-680F-1F9D-1E85C868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1322140A-AF04-86A9-21AF-5A7189C810CE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84A7C9E-E1C1-2C1D-D36E-8AF62241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FB98F0C2-2352-D588-A51C-B6B2F63F8986}"/>
              </a:ext>
            </a:extLst>
          </p:cNvPr>
          <p:cNvSpPr txBox="1">
            <a:spLocks/>
          </p:cNvSpPr>
          <p:nvPr/>
        </p:nvSpPr>
        <p:spPr>
          <a:xfrm>
            <a:off x="4383530" y="1412488"/>
            <a:ext cx="7808470" cy="36776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Für alle Geräte:</a:t>
            </a:r>
          </a:p>
          <a:p>
            <a:pPr marL="0" indent="0">
              <a:buNone/>
            </a:pPr>
            <a:r>
              <a:rPr lang="de-DE" sz="2000" dirty="0"/>
              <a:t>OTA				</a:t>
            </a:r>
            <a:r>
              <a:rPr lang="de-DE" sz="2000" dirty="0">
                <a:sym typeface="Wingdings" panose="05000000000000000000" pitchFamily="2" charset="2"/>
              </a:rPr>
              <a:t>	</a:t>
            </a:r>
            <a:r>
              <a:rPr lang="de-DE" sz="2000" dirty="0"/>
              <a:t>ermöglicht Updates von 						Anwendungen, Diensten 						und Konfigurationen über 					das Mobilfunknetz – ohne 					physischen Kontakt, also 					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air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Power </a:t>
            </a:r>
            <a:r>
              <a:rPr lang="de-DE" sz="2000" dirty="0" err="1"/>
              <a:t>over</a:t>
            </a:r>
            <a:r>
              <a:rPr lang="de-DE" sz="2000" dirty="0"/>
              <a:t> Ethernet (POE)	</a:t>
            </a:r>
            <a:r>
              <a:rPr lang="de-DE" sz="2000" dirty="0">
                <a:sym typeface="Wingdings" panose="05000000000000000000" pitchFamily="2" charset="2"/>
              </a:rPr>
              <a:t>	Ermöglicht es Daten und 						elektrische Energie über 						einen RJ-45 Kabel zu 						transportieren</a:t>
            </a:r>
            <a:endParaRPr lang="de-DE" sz="200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39B70CF-1BA7-2B83-6DE5-68726A3078D0}"/>
              </a:ext>
            </a:extLst>
          </p:cNvPr>
          <p:cNvSpPr txBox="1">
            <a:spLocks/>
          </p:cNvSpPr>
          <p:nvPr/>
        </p:nvSpPr>
        <p:spPr>
          <a:xfrm>
            <a:off x="4383530" y="5361940"/>
            <a:ext cx="7047642" cy="1046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Nice Nice2Haves für Outdoor:</a:t>
            </a:r>
          </a:p>
          <a:p>
            <a:r>
              <a:rPr lang="de-DE" sz="2000" dirty="0"/>
              <a:t>Bodenfeuchtigkeit</a:t>
            </a:r>
          </a:p>
        </p:txBody>
      </p:sp>
    </p:spTree>
    <p:extLst>
      <p:ext uri="{BB962C8B-B14F-4D97-AF65-F5344CB8AC3E}">
        <p14:creationId xmlns:p14="http://schemas.microsoft.com/office/powerpoint/2010/main" val="26108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A31EF79-59DA-D68A-A542-0252D688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26DAC35D-FA00-FB83-1572-CE21B01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Nice2Haves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31F6B00F-72B9-3F4B-BC8C-8BBAB035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7D65A43-0D16-FB60-06D7-D8A3134FC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961C55BD-6B58-EBB9-BCBB-080AE4A18C3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Sichtweite</a:t>
            </a:r>
          </a:p>
          <a:p>
            <a:r>
              <a:rPr lang="de-DE" sz="2000" dirty="0"/>
              <a:t>Einstrahlungsenergie pro m</a:t>
            </a:r>
            <a:r>
              <a:rPr lang="de-DE" sz="2000" baseline="30000" dirty="0"/>
              <a:t>2</a:t>
            </a:r>
          </a:p>
          <a:p>
            <a:r>
              <a:rPr lang="de-DE" sz="2000" dirty="0"/>
              <a:t>kWh/m</a:t>
            </a:r>
            <a:r>
              <a:rPr lang="de-DE" sz="2000" baseline="30000" dirty="0"/>
              <a:t>2</a:t>
            </a:r>
            <a:r>
              <a:rPr lang="de-DE" sz="2000" dirty="0"/>
              <a:t> (Sonneneinstrahlung)</a:t>
            </a:r>
          </a:p>
          <a:p>
            <a:r>
              <a:rPr lang="de-DE" sz="2000" dirty="0"/>
              <a:t>Taupunkt</a:t>
            </a:r>
          </a:p>
          <a:p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617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AF5FDC-CF01-E0B5-7DC8-64191E2A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6FD9AE7-0439-967F-C46C-547786D0CDF0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rgbClr val="FFFFFF"/>
                </a:solidFill>
              </a:rPr>
              <a:t>Genutztes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Funkprotokoll:</a:t>
            </a:r>
          </a:p>
          <a:p>
            <a:pPr algn="ctr"/>
            <a:r>
              <a:rPr lang="de-DE" sz="4000" b="1" dirty="0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9F7E56F-2A6F-FC0A-3084-AF6D63F5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7A2FAD0-A01E-29E8-A071-D8648FF93774}"/>
              </a:ext>
            </a:extLst>
          </p:cNvPr>
          <p:cNvSpPr txBox="1">
            <a:spLocks/>
          </p:cNvSpPr>
          <p:nvPr/>
        </p:nvSpPr>
        <p:spPr>
          <a:xfrm>
            <a:off x="3826981" y="1412488"/>
            <a:ext cx="8223505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Vorteile gegenüber WLAN:</a:t>
            </a:r>
          </a:p>
          <a:p>
            <a:r>
              <a:rPr lang="de-DE" sz="2000" dirty="0"/>
              <a:t>Geringer Stromverbrauch</a:t>
            </a:r>
          </a:p>
          <a:p>
            <a:r>
              <a:rPr lang="de-DE" sz="2000" dirty="0"/>
              <a:t>Unterstützt Mesh-Netzwerke	</a:t>
            </a:r>
            <a:r>
              <a:rPr lang="de-DE" sz="2000" dirty="0">
                <a:sym typeface="Wingdings" panose="05000000000000000000" pitchFamily="2" charset="2"/>
              </a:rPr>
              <a:t> 	Geräte können direkt 						miteinander kommunizieren 					und Signale weiterleiten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Ist besser für Smart-Home Geräte ausgelegt</a:t>
            </a:r>
          </a:p>
          <a:p>
            <a:r>
              <a:rPr lang="de-DE" sz="2000" dirty="0">
                <a:sym typeface="Wingdings" panose="05000000000000000000" pitchFamily="2" charset="2"/>
              </a:rPr>
              <a:t>Thread-Netzwerke können Tausende von Geräten effizient verbinden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IEEE 802.15.4 basiert			arbeitet in einem 						Frequenzbereich der weniger 					überlastet ist</a:t>
            </a:r>
          </a:p>
          <a:p>
            <a:r>
              <a:rPr lang="de-DE" sz="2000" dirty="0"/>
              <a:t>Beinhaltet integrierte Sicherheitsfunktionen</a:t>
            </a:r>
          </a:p>
          <a:p>
            <a:r>
              <a:rPr lang="de-DE" sz="2000" dirty="0"/>
              <a:t>Es gibt keinen zentralen Router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912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CBCCD9-D2DF-DE01-EC57-3CEF21C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Blockschaltbild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486A4E-2756-B40D-020B-AC4698F0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90" t="5779" r="16712" b="11423"/>
          <a:stretch/>
        </p:blipFill>
        <p:spPr>
          <a:xfrm>
            <a:off x="3392434" y="502920"/>
            <a:ext cx="8453119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Wingdings</vt:lpstr>
      <vt:lpstr>Office</vt:lpstr>
      <vt:lpstr>Wetterstation</vt:lpstr>
      <vt:lpstr>Must2Haves</vt:lpstr>
      <vt:lpstr>Must2Haves Berechnungen</vt:lpstr>
      <vt:lpstr>PowerPoint-Präsentation</vt:lpstr>
      <vt:lpstr>Nice2Haves Berechnungen</vt:lpstr>
      <vt:lpstr>PowerPoint-Präsentation</vt:lpstr>
      <vt:lpstr>Blockschaltbild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Schranzhofer Daniel Benjamin</dc:creator>
  <cp:lastModifiedBy>Reiner Jan Niklas</cp:lastModifiedBy>
  <cp:revision>2</cp:revision>
  <dcterms:created xsi:type="dcterms:W3CDTF">2024-12-17T07:17:07Z</dcterms:created>
  <dcterms:modified xsi:type="dcterms:W3CDTF">2024-12-17T09:29:11Z</dcterms:modified>
</cp:coreProperties>
</file>