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3" r:id="rId5"/>
    <p:sldId id="256" r:id="rId6"/>
    <p:sldId id="265" r:id="rId7"/>
    <p:sldId id="25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AFA320-9B9E-4927-8852-63FFD396E194}" v="17" dt="2024-12-17T08:42:27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15" autoAdjust="0"/>
    <p:restoredTop sz="94660"/>
  </p:normalViewPr>
  <p:slideViewPr>
    <p:cSldViewPr snapToGrid="0">
      <p:cViewPr varScale="1">
        <p:scale>
          <a:sx n="75" d="100"/>
          <a:sy n="75" d="100"/>
        </p:scale>
        <p:origin x="100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ranzhofer Daniel Benjamin" userId="896aed5a-a90e-49ae-b044-096ef6952a5d" providerId="ADAL" clId="{62AFA320-9B9E-4927-8852-63FFD396E194}"/>
    <pc:docChg chg="undo redo custSel addSld delSld modSld sldOrd">
      <pc:chgData name="Schranzhofer Daniel Benjamin" userId="896aed5a-a90e-49ae-b044-096ef6952a5d" providerId="ADAL" clId="{62AFA320-9B9E-4927-8852-63FFD396E194}" dt="2024-12-17T09:02:34.088" v="1795" actId="20577"/>
      <pc:docMkLst>
        <pc:docMk/>
      </pc:docMkLst>
      <pc:sldChg chg="addSp delSp modSp mod ord modClrScheme chgLayout">
        <pc:chgData name="Schranzhofer Daniel Benjamin" userId="896aed5a-a90e-49ae-b044-096ef6952a5d" providerId="ADAL" clId="{62AFA320-9B9E-4927-8852-63FFD396E194}" dt="2024-12-17T08:37:11.582" v="1548" actId="20577"/>
        <pc:sldMkLst>
          <pc:docMk/>
          <pc:sldMk cId="61744048" sldId="256"/>
        </pc:sldMkLst>
        <pc:spChg chg="del mod ord">
          <ac:chgData name="Schranzhofer Daniel Benjamin" userId="896aed5a-a90e-49ae-b044-096ef6952a5d" providerId="ADAL" clId="{62AFA320-9B9E-4927-8852-63FFD396E194}" dt="2024-12-17T07:18:28.925" v="26" actId="700"/>
          <ac:spMkLst>
            <pc:docMk/>
            <pc:sldMk cId="61744048" sldId="256"/>
            <ac:spMk id="2" creationId="{99985D14-CE2E-30E5-0949-C52F0956F5DC}"/>
          </ac:spMkLst>
        </pc:spChg>
        <pc:spChg chg="del mod ord">
          <ac:chgData name="Schranzhofer Daniel Benjamin" userId="896aed5a-a90e-49ae-b044-096ef6952a5d" providerId="ADAL" clId="{62AFA320-9B9E-4927-8852-63FFD396E194}" dt="2024-12-17T07:18:28.925" v="26" actId="700"/>
          <ac:spMkLst>
            <pc:docMk/>
            <pc:sldMk cId="61744048" sldId="256"/>
            <ac:spMk id="3" creationId="{BE07EFA6-4638-E89A-219A-7B5CAE6C4D15}"/>
          </ac:spMkLst>
        </pc:spChg>
        <pc:spChg chg="add del mod ord">
          <ac:chgData name="Schranzhofer Daniel Benjamin" userId="896aed5a-a90e-49ae-b044-096ef6952a5d" providerId="ADAL" clId="{62AFA320-9B9E-4927-8852-63FFD396E194}" dt="2024-12-17T07:46:10.391" v="700" actId="478"/>
          <ac:spMkLst>
            <pc:docMk/>
            <pc:sldMk cId="61744048" sldId="256"/>
            <ac:spMk id="4" creationId="{6CE32E54-89B3-3BEB-59F8-8608750B0B2D}"/>
          </ac:spMkLst>
        </pc:spChg>
        <pc:spChg chg="add del mod ord">
          <ac:chgData name="Schranzhofer Daniel Benjamin" userId="896aed5a-a90e-49ae-b044-096ef6952a5d" providerId="ADAL" clId="{62AFA320-9B9E-4927-8852-63FFD396E194}" dt="2024-12-17T07:32:51.988" v="311" actId="700"/>
          <ac:spMkLst>
            <pc:docMk/>
            <pc:sldMk cId="61744048" sldId="256"/>
            <ac:spMk id="5" creationId="{CCA2927E-44DE-AE6E-BBE0-C4AB5BD6DF1D}"/>
          </ac:spMkLst>
        </pc:spChg>
        <pc:spChg chg="add del mod ord">
          <ac:chgData name="Schranzhofer Daniel Benjamin" userId="896aed5a-a90e-49ae-b044-096ef6952a5d" providerId="ADAL" clId="{62AFA320-9B9E-4927-8852-63FFD396E194}" dt="2024-12-17T07:46:08.492" v="699" actId="478"/>
          <ac:spMkLst>
            <pc:docMk/>
            <pc:sldMk cId="61744048" sldId="256"/>
            <ac:spMk id="6" creationId="{01B9E23E-F564-968F-88F0-080B44EE3D6D}"/>
          </ac:spMkLst>
        </pc:spChg>
        <pc:spChg chg="add del mod ord">
          <ac:chgData name="Schranzhofer Daniel Benjamin" userId="896aed5a-a90e-49ae-b044-096ef6952a5d" providerId="ADAL" clId="{62AFA320-9B9E-4927-8852-63FFD396E194}" dt="2024-12-17T07:35:16.899" v="478" actId="478"/>
          <ac:spMkLst>
            <pc:docMk/>
            <pc:sldMk cId="61744048" sldId="256"/>
            <ac:spMk id="7" creationId="{F4B6EBD3-8450-94E4-AFCD-17264605E71A}"/>
          </ac:spMkLst>
        </pc:spChg>
        <pc:spChg chg="del">
          <ac:chgData name="Schranzhofer Daniel Benjamin" userId="896aed5a-a90e-49ae-b044-096ef6952a5d" providerId="ADAL" clId="{62AFA320-9B9E-4927-8852-63FFD396E194}" dt="2024-12-17T07:46:10.391" v="700" actId="478"/>
          <ac:spMkLst>
            <pc:docMk/>
            <pc:sldMk cId="61744048" sldId="256"/>
            <ac:spMk id="8" creationId="{E1A2D20D-7C3C-7D71-4622-36796DD29BF7}"/>
          </ac:spMkLst>
        </pc:spChg>
        <pc:spChg chg="del">
          <ac:chgData name="Schranzhofer Daniel Benjamin" userId="896aed5a-a90e-49ae-b044-096ef6952a5d" providerId="ADAL" clId="{62AFA320-9B9E-4927-8852-63FFD396E194}" dt="2024-12-17T07:46:10.391" v="700" actId="478"/>
          <ac:spMkLst>
            <pc:docMk/>
            <pc:sldMk cId="61744048" sldId="256"/>
            <ac:spMk id="9" creationId="{4A2B1975-890A-7A47-AB8E-70C811A9B810}"/>
          </ac:spMkLst>
        </pc:spChg>
        <pc:spChg chg="del">
          <ac:chgData name="Schranzhofer Daniel Benjamin" userId="896aed5a-a90e-49ae-b044-096ef6952a5d" providerId="ADAL" clId="{62AFA320-9B9E-4927-8852-63FFD396E194}" dt="2024-12-17T07:46:10.391" v="700" actId="478"/>
          <ac:spMkLst>
            <pc:docMk/>
            <pc:sldMk cId="61744048" sldId="256"/>
            <ac:spMk id="10" creationId="{0AAF902A-ED6F-003E-DC4D-D372F54C7600}"/>
          </ac:spMkLst>
        </pc:spChg>
        <pc:spChg chg="del">
          <ac:chgData name="Schranzhofer Daniel Benjamin" userId="896aed5a-a90e-49ae-b044-096ef6952a5d" providerId="ADAL" clId="{62AFA320-9B9E-4927-8852-63FFD396E194}" dt="2024-12-17T07:46:10.391" v="700" actId="478"/>
          <ac:spMkLst>
            <pc:docMk/>
            <pc:sldMk cId="61744048" sldId="256"/>
            <ac:spMk id="12" creationId="{8D5B4120-C70F-986C-1AB8-99BDC13B2502}"/>
          </ac:spMkLst>
        </pc:spChg>
        <pc:spChg chg="add del mod">
          <ac:chgData name="Schranzhofer Daniel Benjamin" userId="896aed5a-a90e-49ae-b044-096ef6952a5d" providerId="ADAL" clId="{62AFA320-9B9E-4927-8852-63FFD396E194}" dt="2024-12-17T07:46:12.561" v="701" actId="478"/>
          <ac:spMkLst>
            <pc:docMk/>
            <pc:sldMk cId="61744048" sldId="256"/>
            <ac:spMk id="14" creationId="{8908B300-A7AB-4823-6B22-B84E10449B03}"/>
          </ac:spMkLst>
        </pc:spChg>
        <pc:spChg chg="add mod">
          <ac:chgData name="Schranzhofer Daniel Benjamin" userId="896aed5a-a90e-49ae-b044-096ef6952a5d" providerId="ADAL" clId="{62AFA320-9B9E-4927-8852-63FFD396E194}" dt="2024-12-17T07:46:12.885" v="702"/>
          <ac:spMkLst>
            <pc:docMk/>
            <pc:sldMk cId="61744048" sldId="256"/>
            <ac:spMk id="15" creationId="{7A31EF79-59DA-D68A-A542-0252D688B018}"/>
          </ac:spMkLst>
        </pc:spChg>
        <pc:spChg chg="add mod">
          <ac:chgData name="Schranzhofer Daniel Benjamin" userId="896aed5a-a90e-49ae-b044-096ef6952a5d" providerId="ADAL" clId="{62AFA320-9B9E-4927-8852-63FFD396E194}" dt="2024-12-17T07:46:17.284" v="708" actId="20577"/>
          <ac:spMkLst>
            <pc:docMk/>
            <pc:sldMk cId="61744048" sldId="256"/>
            <ac:spMk id="16" creationId="{26DAC35D-FA00-FB83-1572-CE21B0142A8C}"/>
          </ac:spMkLst>
        </pc:spChg>
        <pc:spChg chg="add mod">
          <ac:chgData name="Schranzhofer Daniel Benjamin" userId="896aed5a-a90e-49ae-b044-096ef6952a5d" providerId="ADAL" clId="{62AFA320-9B9E-4927-8852-63FFD396E194}" dt="2024-12-17T07:49:02.032" v="769" actId="20577"/>
          <ac:spMkLst>
            <pc:docMk/>
            <pc:sldMk cId="61744048" sldId="256"/>
            <ac:spMk id="17" creationId="{31F6B00F-72B9-3F4B-BC8C-8BBAB035F0B1}"/>
          </ac:spMkLst>
        </pc:spChg>
        <pc:spChg chg="add mod">
          <ac:chgData name="Schranzhofer Daniel Benjamin" userId="896aed5a-a90e-49ae-b044-096ef6952a5d" providerId="ADAL" clId="{62AFA320-9B9E-4927-8852-63FFD396E194}" dt="2024-12-17T08:37:11.582" v="1548" actId="20577"/>
          <ac:spMkLst>
            <pc:docMk/>
            <pc:sldMk cId="61744048" sldId="256"/>
            <ac:spMk id="19" creationId="{961C55BD-6B58-EBB9-BCBB-080AE4A18C36}"/>
          </ac:spMkLst>
        </pc:spChg>
        <pc:spChg chg="mod">
          <ac:chgData name="Schranzhofer Daniel Benjamin" userId="896aed5a-a90e-49ae-b044-096ef6952a5d" providerId="ADAL" clId="{62AFA320-9B9E-4927-8852-63FFD396E194}" dt="2024-12-17T07:46:23.842" v="709"/>
          <ac:spMkLst>
            <pc:docMk/>
            <pc:sldMk cId="61744048" sldId="256"/>
            <ac:spMk id="21" creationId="{801914E6-C55F-934F-D5D8-8E973249880B}"/>
          </ac:spMkLst>
        </pc:spChg>
        <pc:spChg chg="mod">
          <ac:chgData name="Schranzhofer Daniel Benjamin" userId="896aed5a-a90e-49ae-b044-096ef6952a5d" providerId="ADAL" clId="{62AFA320-9B9E-4927-8852-63FFD396E194}" dt="2024-12-17T07:46:23.842" v="709"/>
          <ac:spMkLst>
            <pc:docMk/>
            <pc:sldMk cId="61744048" sldId="256"/>
            <ac:spMk id="22" creationId="{8ED2B74A-BFDD-B153-BF71-1CD2BA52A880}"/>
          </ac:spMkLst>
        </pc:spChg>
        <pc:cxnChg chg="del">
          <ac:chgData name="Schranzhofer Daniel Benjamin" userId="896aed5a-a90e-49ae-b044-096ef6952a5d" providerId="ADAL" clId="{62AFA320-9B9E-4927-8852-63FFD396E194}" dt="2024-12-17T07:46:10.391" v="700" actId="478"/>
          <ac:cxnSpMkLst>
            <pc:docMk/>
            <pc:sldMk cId="61744048" sldId="256"/>
            <ac:cxnSpMk id="11" creationId="{73067B83-0A70-CF9F-0BBD-331E99C81966}"/>
          </ac:cxnSpMkLst>
        </pc:cxnChg>
        <pc:cxnChg chg="add mod">
          <ac:chgData name="Schranzhofer Daniel Benjamin" userId="896aed5a-a90e-49ae-b044-096ef6952a5d" providerId="ADAL" clId="{62AFA320-9B9E-4927-8852-63FFD396E194}" dt="2024-12-17T07:46:12.885" v="702"/>
          <ac:cxnSpMkLst>
            <pc:docMk/>
            <pc:sldMk cId="61744048" sldId="256"/>
            <ac:cxnSpMk id="18" creationId="{E7D65A43-0D16-FB60-06D7-D8A3134FC8E6}"/>
          </ac:cxnSpMkLst>
        </pc:cxnChg>
      </pc:sldChg>
      <pc:sldChg chg="addSp delSp modSp new mod ord setBg">
        <pc:chgData name="Schranzhofer Daniel Benjamin" userId="896aed5a-a90e-49ae-b044-096ef6952a5d" providerId="ADAL" clId="{62AFA320-9B9E-4927-8852-63FFD396E194}" dt="2024-12-17T07:49:39.553" v="773" actId="26606"/>
        <pc:sldMkLst>
          <pc:docMk/>
          <pc:sldMk cId="1021443358" sldId="257"/>
        </pc:sldMkLst>
        <pc:spChg chg="mod">
          <ac:chgData name="Schranzhofer Daniel Benjamin" userId="896aed5a-a90e-49ae-b044-096ef6952a5d" providerId="ADAL" clId="{62AFA320-9B9E-4927-8852-63FFD396E194}" dt="2024-12-17T07:49:39.553" v="773" actId="26606"/>
          <ac:spMkLst>
            <pc:docMk/>
            <pc:sldMk cId="1021443358" sldId="257"/>
            <ac:spMk id="2" creationId="{3C4242E6-FB36-47B5-3312-2CF1F955B0B7}"/>
          </ac:spMkLst>
        </pc:spChg>
        <pc:spChg chg="add del">
          <ac:chgData name="Schranzhofer Daniel Benjamin" userId="896aed5a-a90e-49ae-b044-096ef6952a5d" providerId="ADAL" clId="{62AFA320-9B9E-4927-8852-63FFD396E194}" dt="2024-12-17T07:49:39.553" v="773" actId="26606"/>
          <ac:spMkLst>
            <pc:docMk/>
            <pc:sldMk cId="1021443358" sldId="257"/>
            <ac:spMk id="7" creationId="{943CAA20-3569-4189-9E48-239A229A86CA}"/>
          </ac:spMkLst>
        </pc:spChg>
        <pc:spChg chg="add del">
          <ac:chgData name="Schranzhofer Daniel Benjamin" userId="896aed5a-a90e-49ae-b044-096ef6952a5d" providerId="ADAL" clId="{62AFA320-9B9E-4927-8852-63FFD396E194}" dt="2024-12-17T07:49:39.553" v="773" actId="26606"/>
          <ac:spMkLst>
            <pc:docMk/>
            <pc:sldMk cId="1021443358" sldId="257"/>
            <ac:spMk id="9" creationId="{DA542B6D-E775-4832-91DC-2D20F857813A}"/>
          </ac:spMkLst>
        </pc:spChg>
        <pc:spChg chg="add">
          <ac:chgData name="Schranzhofer Daniel Benjamin" userId="896aed5a-a90e-49ae-b044-096ef6952a5d" providerId="ADAL" clId="{62AFA320-9B9E-4927-8852-63FFD396E194}" dt="2024-12-17T07:49:39.553" v="773" actId="26606"/>
          <ac:spMkLst>
            <pc:docMk/>
            <pc:sldMk cId="1021443358" sldId="257"/>
            <ac:spMk id="14" creationId="{5A292AEA-2528-46C0-B426-95822B6141FB}"/>
          </ac:spMkLst>
        </pc:spChg>
        <pc:spChg chg="add">
          <ac:chgData name="Schranzhofer Daniel Benjamin" userId="896aed5a-a90e-49ae-b044-096ef6952a5d" providerId="ADAL" clId="{62AFA320-9B9E-4927-8852-63FFD396E194}" dt="2024-12-17T07:49:39.553" v="773" actId="26606"/>
          <ac:spMkLst>
            <pc:docMk/>
            <pc:sldMk cId="1021443358" sldId="257"/>
            <ac:spMk id="16" creationId="{D8B7B198-E4DF-43CD-AD8C-199884323745}"/>
          </ac:spMkLst>
        </pc:spChg>
        <pc:spChg chg="add">
          <ac:chgData name="Schranzhofer Daniel Benjamin" userId="896aed5a-a90e-49ae-b044-096ef6952a5d" providerId="ADAL" clId="{62AFA320-9B9E-4927-8852-63FFD396E194}" dt="2024-12-17T07:49:39.553" v="773" actId="26606"/>
          <ac:spMkLst>
            <pc:docMk/>
            <pc:sldMk cId="1021443358" sldId="257"/>
            <ac:spMk id="18" creationId="{2BE67753-EA0E-4819-8D22-0B6600CF7231}"/>
          </ac:spMkLst>
        </pc:spChg>
        <pc:grpChg chg="add">
          <ac:chgData name="Schranzhofer Daniel Benjamin" userId="896aed5a-a90e-49ae-b044-096ef6952a5d" providerId="ADAL" clId="{62AFA320-9B9E-4927-8852-63FFD396E194}" dt="2024-12-17T07:49:39.553" v="773" actId="26606"/>
          <ac:grpSpMkLst>
            <pc:docMk/>
            <pc:sldMk cId="1021443358" sldId="257"/>
            <ac:grpSpMk id="20" creationId="{D76D63AC-0421-45EC-B383-E79A61A78C6B}"/>
          </ac:grpSpMkLst>
        </pc:grpChg>
        <pc:grpChg chg="add">
          <ac:chgData name="Schranzhofer Daniel Benjamin" userId="896aed5a-a90e-49ae-b044-096ef6952a5d" providerId="ADAL" clId="{62AFA320-9B9E-4927-8852-63FFD396E194}" dt="2024-12-17T07:49:39.553" v="773" actId="26606"/>
          <ac:grpSpMkLst>
            <pc:docMk/>
            <pc:sldMk cId="1021443358" sldId="257"/>
            <ac:grpSpMk id="29" creationId="{87F87F1B-42BA-4AC7-A4E2-41544DDB2CE3}"/>
          </ac:grpSpMkLst>
        </pc:grpChg>
        <pc:grpChg chg="add">
          <ac:chgData name="Schranzhofer Daniel Benjamin" userId="896aed5a-a90e-49ae-b044-096ef6952a5d" providerId="ADAL" clId="{62AFA320-9B9E-4927-8852-63FFD396E194}" dt="2024-12-17T07:49:39.553" v="773" actId="26606"/>
          <ac:grpSpMkLst>
            <pc:docMk/>
            <pc:sldMk cId="1021443358" sldId="257"/>
            <ac:grpSpMk id="35" creationId="{967346A5-7569-4F15-AB5D-BE3DADF192C0}"/>
          </ac:grpSpMkLst>
        </pc:grpChg>
      </pc:sldChg>
      <pc:sldChg chg="addSp modSp add del mod setBg modClrScheme chgLayout">
        <pc:chgData name="Schranzhofer Daniel Benjamin" userId="896aed5a-a90e-49ae-b044-096ef6952a5d" providerId="ADAL" clId="{62AFA320-9B9E-4927-8852-63FFD396E194}" dt="2024-12-17T09:02:34.088" v="1795" actId="20577"/>
        <pc:sldMkLst>
          <pc:docMk/>
          <pc:sldMk cId="1272570971" sldId="258"/>
        </pc:sldMkLst>
        <pc:spChg chg="add mod ord">
          <ac:chgData name="Schranzhofer Daniel Benjamin" userId="896aed5a-a90e-49ae-b044-096ef6952a5d" providerId="ADAL" clId="{62AFA320-9B9E-4927-8852-63FFD396E194}" dt="2024-12-17T07:48:24.582" v="747" actId="20577"/>
          <ac:spMkLst>
            <pc:docMk/>
            <pc:sldMk cId="1272570971" sldId="258"/>
            <ac:spMk id="2" creationId="{77C0FBE6-3A73-32DF-055C-458B34C16060}"/>
          </ac:spMkLst>
        </pc:spChg>
        <pc:spChg chg="add mod">
          <ac:chgData name="Schranzhofer Daniel Benjamin" userId="896aed5a-a90e-49ae-b044-096ef6952a5d" providerId="ADAL" clId="{62AFA320-9B9E-4927-8852-63FFD396E194}" dt="2024-12-17T09:02:34.088" v="1795" actId="20577"/>
          <ac:spMkLst>
            <pc:docMk/>
            <pc:sldMk cId="1272570971" sldId="258"/>
            <ac:spMk id="3" creationId="{E9627B73-AD5A-D4AD-79E2-410C2663C736}"/>
          </ac:spMkLst>
        </pc:spChg>
        <pc:spChg chg="mod ord">
          <ac:chgData name="Schranzhofer Daniel Benjamin" userId="896aed5a-a90e-49ae-b044-096ef6952a5d" providerId="ADAL" clId="{62AFA320-9B9E-4927-8852-63FFD396E194}" dt="2024-12-17T07:44:27.211" v="655" actId="122"/>
          <ac:spMkLst>
            <pc:docMk/>
            <pc:sldMk cId="1272570971" sldId="258"/>
            <ac:spMk id="4" creationId="{69B80579-79A6-46E9-6667-09624969B3DA}"/>
          </ac:spMkLst>
        </pc:spChg>
        <pc:spChg chg="mod ord">
          <ac:chgData name="Schranzhofer Daniel Benjamin" userId="896aed5a-a90e-49ae-b044-096ef6952a5d" providerId="ADAL" clId="{62AFA320-9B9E-4927-8852-63FFD396E194}" dt="2024-12-17T07:48:32.188" v="749" actId="14100"/>
          <ac:spMkLst>
            <pc:docMk/>
            <pc:sldMk cId="1272570971" sldId="258"/>
            <ac:spMk id="5" creationId="{D8DC8B67-1785-E6E1-D308-DCC85BFD665C}"/>
          </ac:spMkLst>
        </pc:spChg>
        <pc:spChg chg="add">
          <ac:chgData name="Schranzhofer Daniel Benjamin" userId="896aed5a-a90e-49ae-b044-096ef6952a5d" providerId="ADAL" clId="{62AFA320-9B9E-4927-8852-63FFD396E194}" dt="2024-12-17T07:44:18.446" v="652" actId="26606"/>
          <ac:spMkLst>
            <pc:docMk/>
            <pc:sldMk cId="1272570971" sldId="258"/>
            <ac:spMk id="10" creationId="{4C608BEB-860E-4094-8511-78603564A75E}"/>
          </ac:spMkLst>
        </pc:spChg>
        <pc:cxnChg chg="add">
          <ac:chgData name="Schranzhofer Daniel Benjamin" userId="896aed5a-a90e-49ae-b044-096ef6952a5d" providerId="ADAL" clId="{62AFA320-9B9E-4927-8852-63FFD396E194}" dt="2024-12-17T07:44:18.446" v="652" actId="26606"/>
          <ac:cxnSpMkLst>
            <pc:docMk/>
            <pc:sldMk cId="1272570971" sldId="258"/>
            <ac:cxnSpMk id="12" creationId="{1F16A8D4-FE87-4604-88B2-394B5D1EB437}"/>
          </ac:cxnSpMkLst>
        </pc:cxnChg>
      </pc:sldChg>
      <pc:sldChg chg="new del">
        <pc:chgData name="Schranzhofer Daniel Benjamin" userId="896aed5a-a90e-49ae-b044-096ef6952a5d" providerId="ADAL" clId="{62AFA320-9B9E-4927-8852-63FFD396E194}" dt="2024-12-17T07:18:16.600" v="24" actId="2696"/>
        <pc:sldMkLst>
          <pc:docMk/>
          <pc:sldMk cId="1818520741" sldId="258"/>
        </pc:sldMkLst>
      </pc:sldChg>
      <pc:sldChg chg="new del">
        <pc:chgData name="Schranzhofer Daniel Benjamin" userId="896aed5a-a90e-49ae-b044-096ef6952a5d" providerId="ADAL" clId="{62AFA320-9B9E-4927-8852-63FFD396E194}" dt="2024-12-17T07:18:20.038" v="25" actId="2696"/>
        <pc:sldMkLst>
          <pc:docMk/>
          <pc:sldMk cId="2624492684" sldId="259"/>
        </pc:sldMkLst>
      </pc:sldChg>
      <pc:sldChg chg="modSp new mod">
        <pc:chgData name="Schranzhofer Daniel Benjamin" userId="896aed5a-a90e-49ae-b044-096ef6952a5d" providerId="ADAL" clId="{62AFA320-9B9E-4927-8852-63FFD396E194}" dt="2024-12-17T07:43:46.484" v="648" actId="113"/>
        <pc:sldMkLst>
          <pc:docMk/>
          <pc:sldMk cId="3495461466" sldId="259"/>
        </pc:sldMkLst>
        <pc:spChg chg="mod">
          <ac:chgData name="Schranzhofer Daniel Benjamin" userId="896aed5a-a90e-49ae-b044-096ef6952a5d" providerId="ADAL" clId="{62AFA320-9B9E-4927-8852-63FFD396E194}" dt="2024-12-17T07:43:46.484" v="648" actId="113"/>
          <ac:spMkLst>
            <pc:docMk/>
            <pc:sldMk cId="3495461466" sldId="259"/>
            <ac:spMk id="2" creationId="{75CBCCD9-D2DF-DE01-EC57-3CEF21C37657}"/>
          </ac:spMkLst>
        </pc:spChg>
      </pc:sldChg>
      <pc:sldChg chg="addSp delSp modSp new mod modClrScheme chgLayout">
        <pc:chgData name="Schranzhofer Daniel Benjamin" userId="896aed5a-a90e-49ae-b044-096ef6952a5d" providerId="ADAL" clId="{62AFA320-9B9E-4927-8852-63FFD396E194}" dt="2024-12-17T08:37:05.854" v="1547" actId="12"/>
        <pc:sldMkLst>
          <pc:docMk/>
          <pc:sldMk cId="2500380370" sldId="260"/>
        </pc:sldMkLst>
        <pc:spChg chg="del mod ord">
          <ac:chgData name="Schranzhofer Daniel Benjamin" userId="896aed5a-a90e-49ae-b044-096ef6952a5d" providerId="ADAL" clId="{62AFA320-9B9E-4927-8852-63FFD396E194}" dt="2024-12-17T07:35:32.097" v="493" actId="700"/>
          <ac:spMkLst>
            <pc:docMk/>
            <pc:sldMk cId="2500380370" sldId="260"/>
            <ac:spMk id="2" creationId="{D5B952D4-DB40-13FF-9E5A-031D9675D776}"/>
          </ac:spMkLst>
        </pc:spChg>
        <pc:spChg chg="del mod ord">
          <ac:chgData name="Schranzhofer Daniel Benjamin" userId="896aed5a-a90e-49ae-b044-096ef6952a5d" providerId="ADAL" clId="{62AFA320-9B9E-4927-8852-63FFD396E194}" dt="2024-12-17T07:35:32.097" v="493" actId="700"/>
          <ac:spMkLst>
            <pc:docMk/>
            <pc:sldMk cId="2500380370" sldId="260"/>
            <ac:spMk id="3" creationId="{2A3C1548-39C0-2F17-3929-D17B9B283118}"/>
          </ac:spMkLst>
        </pc:spChg>
        <pc:spChg chg="del">
          <ac:chgData name="Schranzhofer Daniel Benjamin" userId="896aed5a-a90e-49ae-b044-096ef6952a5d" providerId="ADAL" clId="{62AFA320-9B9E-4927-8852-63FFD396E194}" dt="2024-12-17T07:35:32.097" v="493" actId="700"/>
          <ac:spMkLst>
            <pc:docMk/>
            <pc:sldMk cId="2500380370" sldId="260"/>
            <ac:spMk id="4" creationId="{0775FA73-D2EC-F428-FB01-7B8490A1BA8E}"/>
          </ac:spMkLst>
        </pc:spChg>
        <pc:spChg chg="add del mod ord">
          <ac:chgData name="Schranzhofer Daniel Benjamin" userId="896aed5a-a90e-49ae-b044-096ef6952a5d" providerId="ADAL" clId="{62AFA320-9B9E-4927-8852-63FFD396E194}" dt="2024-12-17T07:45:33.009" v="670" actId="478"/>
          <ac:spMkLst>
            <pc:docMk/>
            <pc:sldMk cId="2500380370" sldId="260"/>
            <ac:spMk id="5" creationId="{AD45E7E9-303E-73E3-A3D8-0A0D92C4ADCC}"/>
          </ac:spMkLst>
        </pc:spChg>
        <pc:spChg chg="add del mod ord">
          <ac:chgData name="Schranzhofer Daniel Benjamin" userId="896aed5a-a90e-49ae-b044-096ef6952a5d" providerId="ADAL" clId="{62AFA320-9B9E-4927-8852-63FFD396E194}" dt="2024-12-17T07:45:33.009" v="670" actId="478"/>
          <ac:spMkLst>
            <pc:docMk/>
            <pc:sldMk cId="2500380370" sldId="260"/>
            <ac:spMk id="6" creationId="{4D48D931-774F-821B-54AB-3BEBE136ECF2}"/>
          </ac:spMkLst>
        </pc:spChg>
        <pc:spChg chg="add del mod">
          <ac:chgData name="Schranzhofer Daniel Benjamin" userId="896aed5a-a90e-49ae-b044-096ef6952a5d" providerId="ADAL" clId="{62AFA320-9B9E-4927-8852-63FFD396E194}" dt="2024-12-17T07:45:33.009" v="670" actId="478"/>
          <ac:spMkLst>
            <pc:docMk/>
            <pc:sldMk cId="2500380370" sldId="260"/>
            <ac:spMk id="7" creationId="{72BE049D-E26E-69E3-1317-FB7AC69A0D58}"/>
          </ac:spMkLst>
        </pc:spChg>
        <pc:spChg chg="add del mod">
          <ac:chgData name="Schranzhofer Daniel Benjamin" userId="896aed5a-a90e-49ae-b044-096ef6952a5d" providerId="ADAL" clId="{62AFA320-9B9E-4927-8852-63FFD396E194}" dt="2024-12-17T07:45:33.009" v="670" actId="478"/>
          <ac:spMkLst>
            <pc:docMk/>
            <pc:sldMk cId="2500380370" sldId="260"/>
            <ac:spMk id="8" creationId="{9E936A1B-3FE1-5B5E-AB6D-94E2CF31E606}"/>
          </ac:spMkLst>
        </pc:spChg>
        <pc:spChg chg="add del mod">
          <ac:chgData name="Schranzhofer Daniel Benjamin" userId="896aed5a-a90e-49ae-b044-096ef6952a5d" providerId="ADAL" clId="{62AFA320-9B9E-4927-8852-63FFD396E194}" dt="2024-12-17T07:45:33.009" v="670" actId="478"/>
          <ac:spMkLst>
            <pc:docMk/>
            <pc:sldMk cId="2500380370" sldId="260"/>
            <ac:spMk id="9" creationId="{7C965CBE-E471-AA77-1F4D-6113165382E2}"/>
          </ac:spMkLst>
        </pc:spChg>
        <pc:spChg chg="add del mod">
          <ac:chgData name="Schranzhofer Daniel Benjamin" userId="896aed5a-a90e-49ae-b044-096ef6952a5d" providerId="ADAL" clId="{62AFA320-9B9E-4927-8852-63FFD396E194}" dt="2024-12-17T07:45:33.009" v="670" actId="478"/>
          <ac:spMkLst>
            <pc:docMk/>
            <pc:sldMk cId="2500380370" sldId="260"/>
            <ac:spMk id="11" creationId="{4C533FCD-3711-CC8C-A2F9-2BD5210119CF}"/>
          </ac:spMkLst>
        </pc:spChg>
        <pc:spChg chg="add del mod">
          <ac:chgData name="Schranzhofer Daniel Benjamin" userId="896aed5a-a90e-49ae-b044-096ef6952a5d" providerId="ADAL" clId="{62AFA320-9B9E-4927-8852-63FFD396E194}" dt="2024-12-17T07:45:35.653" v="671" actId="478"/>
          <ac:spMkLst>
            <pc:docMk/>
            <pc:sldMk cId="2500380370" sldId="260"/>
            <ac:spMk id="13" creationId="{B54B029E-5D4B-4B32-9600-49B65A04F16F}"/>
          </ac:spMkLst>
        </pc:spChg>
        <pc:spChg chg="add mod">
          <ac:chgData name="Schranzhofer Daniel Benjamin" userId="896aed5a-a90e-49ae-b044-096ef6952a5d" providerId="ADAL" clId="{62AFA320-9B9E-4927-8852-63FFD396E194}" dt="2024-12-17T07:45:36.458" v="672"/>
          <ac:spMkLst>
            <pc:docMk/>
            <pc:sldMk cId="2500380370" sldId="260"/>
            <ac:spMk id="14" creationId="{A3C4E87F-6C57-776E-D414-F361ED65E477}"/>
          </ac:spMkLst>
        </pc:spChg>
        <pc:spChg chg="add mod">
          <ac:chgData name="Schranzhofer Daniel Benjamin" userId="896aed5a-a90e-49ae-b044-096ef6952a5d" providerId="ADAL" clId="{62AFA320-9B9E-4927-8852-63FFD396E194}" dt="2024-12-17T07:45:50.703" v="695" actId="20577"/>
          <ac:spMkLst>
            <pc:docMk/>
            <pc:sldMk cId="2500380370" sldId="260"/>
            <ac:spMk id="15" creationId="{C909CB2F-5E0B-AFE9-6073-4044D1DE43AA}"/>
          </ac:spMkLst>
        </pc:spChg>
        <pc:spChg chg="add mod">
          <ac:chgData name="Schranzhofer Daniel Benjamin" userId="896aed5a-a90e-49ae-b044-096ef6952a5d" providerId="ADAL" clId="{62AFA320-9B9E-4927-8852-63FFD396E194}" dt="2024-12-17T07:48:46.462" v="761" actId="20577"/>
          <ac:spMkLst>
            <pc:docMk/>
            <pc:sldMk cId="2500380370" sldId="260"/>
            <ac:spMk id="16" creationId="{D5C76C9B-2E3A-1CC2-FC51-9E760209AB52}"/>
          </ac:spMkLst>
        </pc:spChg>
        <pc:spChg chg="add mod">
          <ac:chgData name="Schranzhofer Daniel Benjamin" userId="896aed5a-a90e-49ae-b044-096ef6952a5d" providerId="ADAL" clId="{62AFA320-9B9E-4927-8852-63FFD396E194}" dt="2024-12-17T08:37:05.854" v="1547" actId="12"/>
          <ac:spMkLst>
            <pc:docMk/>
            <pc:sldMk cId="2500380370" sldId="260"/>
            <ac:spMk id="18" creationId="{F9ED096D-D4D2-AB3E-1E31-0DCDBDF8BA73}"/>
          </ac:spMkLst>
        </pc:spChg>
        <pc:cxnChg chg="add del mod">
          <ac:chgData name="Schranzhofer Daniel Benjamin" userId="896aed5a-a90e-49ae-b044-096ef6952a5d" providerId="ADAL" clId="{62AFA320-9B9E-4927-8852-63FFD396E194}" dt="2024-12-17T07:45:33.009" v="670" actId="478"/>
          <ac:cxnSpMkLst>
            <pc:docMk/>
            <pc:sldMk cId="2500380370" sldId="260"/>
            <ac:cxnSpMk id="10" creationId="{84AAB81A-2461-F1C6-5B18-FD8D083120DA}"/>
          </ac:cxnSpMkLst>
        </pc:cxnChg>
        <pc:cxnChg chg="add mod">
          <ac:chgData name="Schranzhofer Daniel Benjamin" userId="896aed5a-a90e-49ae-b044-096ef6952a5d" providerId="ADAL" clId="{62AFA320-9B9E-4927-8852-63FFD396E194}" dt="2024-12-17T07:45:36.458" v="672"/>
          <ac:cxnSpMkLst>
            <pc:docMk/>
            <pc:sldMk cId="2500380370" sldId="260"/>
            <ac:cxnSpMk id="17" creationId="{7E34CF4B-A292-B140-A900-D50EE8BEACE7}"/>
          </ac:cxnSpMkLst>
        </pc:cxnChg>
      </pc:sldChg>
      <pc:sldChg chg="modSp add del mod ord">
        <pc:chgData name="Schranzhofer Daniel Benjamin" userId="896aed5a-a90e-49ae-b044-096ef6952a5d" providerId="ADAL" clId="{62AFA320-9B9E-4927-8852-63FFD396E194}" dt="2024-12-17T07:49:07.812" v="772" actId="2696"/>
        <pc:sldMkLst>
          <pc:docMk/>
          <pc:sldMk cId="3530671909" sldId="261"/>
        </pc:sldMkLst>
        <pc:spChg chg="mod">
          <ac:chgData name="Schranzhofer Daniel Benjamin" userId="896aed5a-a90e-49ae-b044-096ef6952a5d" providerId="ADAL" clId="{62AFA320-9B9E-4927-8852-63FFD396E194}" dt="2024-12-17T07:43:43.054" v="647" actId="113"/>
          <ac:spMkLst>
            <pc:docMk/>
            <pc:sldMk cId="3530671909" sldId="261"/>
            <ac:spMk id="5" creationId="{EBAB0FD6-7DC2-C77A-B94A-C35DCAB9AEB1}"/>
          </ac:spMkLst>
        </pc:spChg>
        <pc:spChg chg="mod">
          <ac:chgData name="Schranzhofer Daniel Benjamin" userId="896aed5a-a90e-49ae-b044-096ef6952a5d" providerId="ADAL" clId="{62AFA320-9B9E-4927-8852-63FFD396E194}" dt="2024-12-17T07:40:06.726" v="616" actId="20577"/>
          <ac:spMkLst>
            <pc:docMk/>
            <pc:sldMk cId="3530671909" sldId="261"/>
            <ac:spMk id="6" creationId="{AC1CFF33-B55E-EEE7-A582-2D90BA009423}"/>
          </ac:spMkLst>
        </pc:spChg>
      </pc:sldChg>
      <pc:sldChg chg="delSp add del ord setBg delDesignElem">
        <pc:chgData name="Schranzhofer Daniel Benjamin" userId="896aed5a-a90e-49ae-b044-096ef6952a5d" providerId="ADAL" clId="{62AFA320-9B9E-4927-8852-63FFD396E194}" dt="2024-12-17T07:46:51.359" v="720" actId="2696"/>
        <pc:sldMkLst>
          <pc:docMk/>
          <pc:sldMk cId="1847907401" sldId="262"/>
        </pc:sldMkLst>
        <pc:spChg chg="del">
          <ac:chgData name="Schranzhofer Daniel Benjamin" userId="896aed5a-a90e-49ae-b044-096ef6952a5d" providerId="ADAL" clId="{62AFA320-9B9E-4927-8852-63FFD396E194}" dt="2024-12-17T07:45:14.598" v="662"/>
          <ac:spMkLst>
            <pc:docMk/>
            <pc:sldMk cId="1847907401" sldId="262"/>
            <ac:spMk id="10" creationId="{7AEE77D5-D0F6-D36B-6CCF-F01A133E136E}"/>
          </ac:spMkLst>
        </pc:spChg>
        <pc:cxnChg chg="del">
          <ac:chgData name="Schranzhofer Daniel Benjamin" userId="896aed5a-a90e-49ae-b044-096ef6952a5d" providerId="ADAL" clId="{62AFA320-9B9E-4927-8852-63FFD396E194}" dt="2024-12-17T07:45:14.598" v="662"/>
          <ac:cxnSpMkLst>
            <pc:docMk/>
            <pc:sldMk cId="1847907401" sldId="262"/>
            <ac:cxnSpMk id="12" creationId="{C1C5A346-BEBC-07A4-1EA9-C70D43EE47AF}"/>
          </ac:cxnSpMkLst>
        </pc:cxnChg>
      </pc:sldChg>
      <pc:sldChg chg="delSp add del setBg delDesignElem">
        <pc:chgData name="Schranzhofer Daniel Benjamin" userId="896aed5a-a90e-49ae-b044-096ef6952a5d" providerId="ADAL" clId="{62AFA320-9B9E-4927-8852-63FFD396E194}" dt="2024-12-17T07:44:51.685" v="658" actId="2696"/>
        <pc:sldMkLst>
          <pc:docMk/>
          <pc:sldMk cId="4058010848" sldId="262"/>
        </pc:sldMkLst>
        <pc:spChg chg="del">
          <ac:chgData name="Schranzhofer Daniel Benjamin" userId="896aed5a-a90e-49ae-b044-096ef6952a5d" providerId="ADAL" clId="{62AFA320-9B9E-4927-8852-63FFD396E194}" dt="2024-12-17T07:44:45.850" v="657"/>
          <ac:spMkLst>
            <pc:docMk/>
            <pc:sldMk cId="4058010848" sldId="262"/>
            <ac:spMk id="10" creationId="{1D945535-EB8F-F0A4-E390-4CCA8B00703A}"/>
          </ac:spMkLst>
        </pc:spChg>
        <pc:cxnChg chg="del">
          <ac:chgData name="Schranzhofer Daniel Benjamin" userId="896aed5a-a90e-49ae-b044-096ef6952a5d" providerId="ADAL" clId="{62AFA320-9B9E-4927-8852-63FFD396E194}" dt="2024-12-17T07:44:45.850" v="657"/>
          <ac:cxnSpMkLst>
            <pc:docMk/>
            <pc:sldMk cId="4058010848" sldId="262"/>
            <ac:cxnSpMk id="12" creationId="{88625E6F-1D8A-3CFC-750F-59E73CD727B1}"/>
          </ac:cxnSpMkLst>
        </pc:cxnChg>
      </pc:sldChg>
      <pc:sldChg chg="addSp delSp modSp new mod ord modClrScheme chgLayout">
        <pc:chgData name="Schranzhofer Daniel Benjamin" userId="896aed5a-a90e-49ae-b044-096ef6952a5d" providerId="ADAL" clId="{62AFA320-9B9E-4927-8852-63FFD396E194}" dt="2024-12-17T08:43:18.860" v="1771" actId="1076"/>
        <pc:sldMkLst>
          <pc:docMk/>
          <pc:sldMk cId="2610884737" sldId="263"/>
        </pc:sldMkLst>
        <pc:spChg chg="del">
          <ac:chgData name="Schranzhofer Daniel Benjamin" userId="896aed5a-a90e-49ae-b044-096ef6952a5d" providerId="ADAL" clId="{62AFA320-9B9E-4927-8852-63FFD396E194}" dt="2024-12-17T07:46:29.392" v="711" actId="700"/>
          <ac:spMkLst>
            <pc:docMk/>
            <pc:sldMk cId="2610884737" sldId="263"/>
            <ac:spMk id="2" creationId="{B829E570-3D3E-6973-57B3-C3F277F34A1E}"/>
          </ac:spMkLst>
        </pc:spChg>
        <pc:spChg chg="del">
          <ac:chgData name="Schranzhofer Daniel Benjamin" userId="896aed5a-a90e-49ae-b044-096ef6952a5d" providerId="ADAL" clId="{62AFA320-9B9E-4927-8852-63FFD396E194}" dt="2024-12-17T07:46:29.392" v="711" actId="700"/>
          <ac:spMkLst>
            <pc:docMk/>
            <pc:sldMk cId="2610884737" sldId="263"/>
            <ac:spMk id="3" creationId="{BB81A78F-8E52-4EEB-DD32-590CE7B6A5F9}"/>
          </ac:spMkLst>
        </pc:spChg>
        <pc:spChg chg="add del mod">
          <ac:chgData name="Schranzhofer Daniel Benjamin" userId="896aed5a-a90e-49ae-b044-096ef6952a5d" providerId="ADAL" clId="{62AFA320-9B9E-4927-8852-63FFD396E194}" dt="2024-12-17T07:55:04.916" v="795" actId="14100"/>
          <ac:spMkLst>
            <pc:docMk/>
            <pc:sldMk cId="2610884737" sldId="263"/>
            <ac:spMk id="4" creationId="{77E5C038-C919-680F-1F9D-1E85C868FEF1}"/>
          </ac:spMkLst>
        </pc:spChg>
        <pc:spChg chg="add del mod">
          <ac:chgData name="Schranzhofer Daniel Benjamin" userId="896aed5a-a90e-49ae-b044-096ef6952a5d" providerId="ADAL" clId="{62AFA320-9B9E-4927-8852-63FFD396E194}" dt="2024-12-17T07:55:04.916" v="795" actId="14100"/>
          <ac:spMkLst>
            <pc:docMk/>
            <pc:sldMk cId="2610884737" sldId="263"/>
            <ac:spMk id="5" creationId="{1322140A-AF04-86A9-21AF-5A7189C810CE}"/>
          </ac:spMkLst>
        </pc:spChg>
        <pc:spChg chg="add del mod">
          <ac:chgData name="Schranzhofer Daniel Benjamin" userId="896aed5a-a90e-49ae-b044-096ef6952a5d" providerId="ADAL" clId="{62AFA320-9B9E-4927-8852-63FFD396E194}" dt="2024-12-17T07:54:08.295" v="779" actId="478"/>
          <ac:spMkLst>
            <pc:docMk/>
            <pc:sldMk cId="2610884737" sldId="263"/>
            <ac:spMk id="6" creationId="{D60E2A8B-0649-B50D-9686-227CA86E7666}"/>
          </ac:spMkLst>
        </pc:spChg>
        <pc:spChg chg="add del mod">
          <ac:chgData name="Schranzhofer Daniel Benjamin" userId="896aed5a-a90e-49ae-b044-096ef6952a5d" providerId="ADAL" clId="{62AFA320-9B9E-4927-8852-63FFD396E194}" dt="2024-12-17T08:42:20.719" v="1712" actId="27636"/>
          <ac:spMkLst>
            <pc:docMk/>
            <pc:sldMk cId="2610884737" sldId="263"/>
            <ac:spMk id="8" creationId="{FB98F0C2-2352-D588-A51C-B6B2F63F8986}"/>
          </ac:spMkLst>
        </pc:spChg>
        <pc:spChg chg="add mod">
          <ac:chgData name="Schranzhofer Daniel Benjamin" userId="896aed5a-a90e-49ae-b044-096ef6952a5d" providerId="ADAL" clId="{62AFA320-9B9E-4927-8852-63FFD396E194}" dt="2024-12-17T08:43:18.860" v="1771" actId="1076"/>
          <ac:spMkLst>
            <pc:docMk/>
            <pc:sldMk cId="2610884737" sldId="263"/>
            <ac:spMk id="13" creationId="{539B70CF-1BA7-2B83-6DE5-68726A3078D0}"/>
          </ac:spMkLst>
        </pc:spChg>
        <pc:cxnChg chg="add del mod">
          <ac:chgData name="Schranzhofer Daniel Benjamin" userId="896aed5a-a90e-49ae-b044-096ef6952a5d" providerId="ADAL" clId="{62AFA320-9B9E-4927-8852-63FFD396E194}" dt="2024-12-17T07:55:04.916" v="795" actId="14100"/>
          <ac:cxnSpMkLst>
            <pc:docMk/>
            <pc:sldMk cId="2610884737" sldId="263"/>
            <ac:cxnSpMk id="7" creationId="{184A7C9E-E1C1-2C1D-D36E-8AF622416B83}"/>
          </ac:cxnSpMkLst>
        </pc:cxnChg>
      </pc:sldChg>
      <pc:sldChg chg="delSp add del setBg delDesignElem">
        <pc:chgData name="Schranzhofer Daniel Benjamin" userId="896aed5a-a90e-49ae-b044-096ef6952a5d" providerId="ADAL" clId="{62AFA320-9B9E-4927-8852-63FFD396E194}" dt="2024-12-17T07:45:25.845" v="668" actId="47"/>
        <pc:sldMkLst>
          <pc:docMk/>
          <pc:sldMk cId="3980766998" sldId="263"/>
        </pc:sldMkLst>
        <pc:spChg chg="del">
          <ac:chgData name="Schranzhofer Daniel Benjamin" userId="896aed5a-a90e-49ae-b044-096ef6952a5d" providerId="ADAL" clId="{62AFA320-9B9E-4927-8852-63FFD396E194}" dt="2024-12-17T07:45:21.929" v="667"/>
          <ac:spMkLst>
            <pc:docMk/>
            <pc:sldMk cId="3980766998" sldId="263"/>
            <ac:spMk id="10" creationId="{0290E7EB-B647-1720-F7FA-B44D16CF8E6A}"/>
          </ac:spMkLst>
        </pc:spChg>
        <pc:cxnChg chg="del">
          <ac:chgData name="Schranzhofer Daniel Benjamin" userId="896aed5a-a90e-49ae-b044-096ef6952a5d" providerId="ADAL" clId="{62AFA320-9B9E-4927-8852-63FFD396E194}" dt="2024-12-17T07:45:21.929" v="667"/>
          <ac:cxnSpMkLst>
            <pc:docMk/>
            <pc:sldMk cId="3980766998" sldId="263"/>
            <ac:cxnSpMk id="12" creationId="{4F772141-5C03-2EC3-14BB-9AB14178634E}"/>
          </ac:cxnSpMkLst>
        </pc:cxnChg>
      </pc:sldChg>
      <pc:sldChg chg="new del">
        <pc:chgData name="Schranzhofer Daniel Benjamin" userId="896aed5a-a90e-49ae-b044-096ef6952a5d" providerId="ADAL" clId="{62AFA320-9B9E-4927-8852-63FFD396E194}" dt="2024-12-17T08:29:41.023" v="1525" actId="47"/>
        <pc:sldMkLst>
          <pc:docMk/>
          <pc:sldMk cId="2095769094" sldId="264"/>
        </pc:sldMkLst>
      </pc:sldChg>
      <pc:sldChg chg="addSp delSp modSp new mod ord modClrScheme chgLayout">
        <pc:chgData name="Schranzhofer Daniel Benjamin" userId="896aed5a-a90e-49ae-b044-096ef6952a5d" providerId="ADAL" clId="{62AFA320-9B9E-4927-8852-63FFD396E194}" dt="2024-12-17T08:29:37.796" v="1524"/>
        <pc:sldMkLst>
          <pc:docMk/>
          <pc:sldMk cId="3791225581" sldId="265"/>
        </pc:sldMkLst>
        <pc:spChg chg="del">
          <ac:chgData name="Schranzhofer Daniel Benjamin" userId="896aed5a-a90e-49ae-b044-096ef6952a5d" providerId="ADAL" clId="{62AFA320-9B9E-4927-8852-63FFD396E194}" dt="2024-12-17T08:11:25.864" v="843" actId="700"/>
          <ac:spMkLst>
            <pc:docMk/>
            <pc:sldMk cId="3791225581" sldId="265"/>
            <ac:spMk id="2" creationId="{5398C599-A83C-1503-94C4-F0194A380FD2}"/>
          </ac:spMkLst>
        </pc:spChg>
        <pc:spChg chg="del">
          <ac:chgData name="Schranzhofer Daniel Benjamin" userId="896aed5a-a90e-49ae-b044-096ef6952a5d" providerId="ADAL" clId="{62AFA320-9B9E-4927-8852-63FFD396E194}" dt="2024-12-17T08:11:25.864" v="843" actId="700"/>
          <ac:spMkLst>
            <pc:docMk/>
            <pc:sldMk cId="3791225581" sldId="265"/>
            <ac:spMk id="3" creationId="{5E86A1B3-0DD4-B6CB-3825-EC3EE26CA7DA}"/>
          </ac:spMkLst>
        </pc:spChg>
        <pc:spChg chg="add mod">
          <ac:chgData name="Schranzhofer Daniel Benjamin" userId="896aed5a-a90e-49ae-b044-096ef6952a5d" providerId="ADAL" clId="{62AFA320-9B9E-4927-8852-63FFD396E194}" dt="2024-12-17T08:11:26.314" v="844"/>
          <ac:spMkLst>
            <pc:docMk/>
            <pc:sldMk cId="3791225581" sldId="265"/>
            <ac:spMk id="4" creationId="{FAAF5FDC-CF01-E0B5-7DC8-64191E2A3A60}"/>
          </ac:spMkLst>
        </pc:spChg>
        <pc:spChg chg="add mod">
          <ac:chgData name="Schranzhofer Daniel Benjamin" userId="896aed5a-a90e-49ae-b044-096ef6952a5d" providerId="ADAL" clId="{62AFA320-9B9E-4927-8852-63FFD396E194}" dt="2024-12-17T08:17:13.271" v="959" actId="313"/>
          <ac:spMkLst>
            <pc:docMk/>
            <pc:sldMk cId="3791225581" sldId="265"/>
            <ac:spMk id="5" creationId="{C6FD9AE7-0439-967F-C46C-547786D0CDF0}"/>
          </ac:spMkLst>
        </pc:spChg>
        <pc:spChg chg="add mod">
          <ac:chgData name="Schranzhofer Daniel Benjamin" userId="896aed5a-a90e-49ae-b044-096ef6952a5d" providerId="ADAL" clId="{62AFA320-9B9E-4927-8852-63FFD396E194}" dt="2024-12-17T08:24:56.367" v="1522" actId="20577"/>
          <ac:spMkLst>
            <pc:docMk/>
            <pc:sldMk cId="3791225581" sldId="265"/>
            <ac:spMk id="7" creationId="{E7A2FAD0-A01E-29E8-A071-D8648FF93774}"/>
          </ac:spMkLst>
        </pc:spChg>
        <pc:cxnChg chg="add mod">
          <ac:chgData name="Schranzhofer Daniel Benjamin" userId="896aed5a-a90e-49ae-b044-096ef6952a5d" providerId="ADAL" clId="{62AFA320-9B9E-4927-8852-63FFD396E194}" dt="2024-12-17T08:11:26.314" v="844"/>
          <ac:cxnSpMkLst>
            <pc:docMk/>
            <pc:sldMk cId="3791225581" sldId="265"/>
            <ac:cxnSpMk id="6" creationId="{E9F7E56F-2A6F-FC0A-3084-AF6D63F5E4A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60B7BA-D760-A915-9906-7C25417D6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378222-18EA-5E3F-83EC-456D31233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7DAF7A-C2BC-20C1-5A2B-140BEBED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B1FDCD-24FE-66E1-D366-0B3F5C09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B15C18-B15C-5E0A-1A11-C021A2A07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27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3B13A-EA19-6159-2DC7-D87CA673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245FA6-3C7B-010F-C131-8F9B505B7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59FD29-0929-F4E3-9040-D86B8402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AA14CB-BEC2-F4CF-0CEF-DDFBCE97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D25B90-BF92-87CB-AC1E-B44E0478C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687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C8A36C-1012-4DBE-E225-AACAC0CF6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094F8B-2184-4EBD-3DA7-4D67603B3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D1AD8C-91DC-7331-3A92-0A109C85C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DFC455-AC8F-7A0B-D678-C9623DFD6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11EC53-2F37-26A6-0EF7-50679077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479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68693-831A-E2B9-7DCC-31C3114A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42E357-2B5D-3783-F20F-D9CCE6475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ED4C33-77A3-4D53-6387-E1CA44EAD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83C895-F865-83E9-9C7E-63C36E3CF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50CEBC-3719-A185-FC7C-6611C54D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92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664AF-70DF-C998-D4FA-91ED38A08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FACC8D-498B-033C-739B-6E6392D63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978DF2-20E0-38C7-931F-262F7AD3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7C4861-0FFD-3A34-C308-3A4F17C02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339E87-A921-DD3A-D8A2-AAE03C0D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32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14238-AD0F-46E7-4439-C8C77B3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F7F3EE-7166-C28F-D0E3-23A7EA3B6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C88DCAC-BEE4-775A-F957-6ADDD7B38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D7B6AA-D2D2-35DF-45CB-720A4C30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818347-4880-7BB2-4E71-ECB7B62B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DF6324-1D5E-813D-7FC7-37A50436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28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E547F-CDF8-798E-3EDD-31AE2E61C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EBC654-BC21-B4AD-83EB-DC9065198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CB543F-CEEF-CDC3-F5AD-D331296B0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6070876-8E84-4665-0413-DF9D0899F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7001D1-2C1A-AE59-882B-988E2A5CB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7323B64-59AB-D4B5-6C59-8F5894969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DFF6AF8-9162-3E79-F268-BEE73908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0FE316-8AA0-9F8A-118A-FB1186C1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043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E8CA3-1F2F-7F4F-0207-4A0B509AB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EA6C7DF-7E18-A4EE-1EFE-3936EF3E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89C706-1202-2933-0FDF-AA488B3E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ECA4C5-DA71-6072-31BC-8D1C16E5A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30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430550C-A5F8-82DC-28CA-BBC7B02E9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48C3E1C-6EF0-5800-70C2-C2BF69789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B86A02-9501-D57E-D745-53ACDD60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03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231C27-1D75-06AD-7CED-826F4AB82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69E65B-16EB-7140-FF14-ADF157A55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B8BDF3-051E-5ACA-AD5B-65B026C57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F6DE76-C86A-E77D-7CC4-A8304318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63BFCC-93AD-25ED-F349-C9D92E97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E6DC67-B4C1-F497-F47B-A56A4D6C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00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AC01AD-007B-2AE9-D4FF-C63FD4D73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EC162DA-E6F0-91B9-D47E-30397C425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23F47E-F475-3D51-6C0F-ABF746CE6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755975-B259-9810-8749-B4EF9044B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FFCBF5-324A-3063-B38F-DA0DF3C8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44BF31-CD80-64E5-9F0E-34273D56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83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05B1BD6-260A-E2AB-4753-7905B58D7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85DA03-1EE6-EF1E-FEC0-A250D691D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C5AC19-BF73-63B4-7BF7-61981C004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9B4A3A-50F4-477C-A08F-9FEFB53D43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7C739-3E97-B9E2-9DDD-7FED0DB7B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2D0232-C7D3-2ADA-B4D0-90BC398EC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29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C4242E6-FB36-47B5-3312-2CF1F955B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731" y="1542402"/>
            <a:ext cx="5186842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Wetterstation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2144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DF08B1-96E7-AF01-C10B-D2FA335A8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9B80579-79A6-46E9-6667-09624969B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12488"/>
            <a:ext cx="4059050" cy="4363844"/>
          </a:xfrm>
        </p:spPr>
        <p:txBody>
          <a:bodyPr anchor="t">
            <a:normAutofit/>
          </a:bodyPr>
          <a:lstStyle/>
          <a:p>
            <a:pPr algn="ctr"/>
            <a:r>
              <a:rPr lang="de-DE" sz="4000" b="1" dirty="0">
                <a:solidFill>
                  <a:srgbClr val="FFFFFF"/>
                </a:solidFill>
              </a:rPr>
              <a:t>Must2Haves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8DC8B67-1785-E6E1-D308-DCC85BFD6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2407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/>
              <a:t>Indoor:</a:t>
            </a:r>
          </a:p>
          <a:p>
            <a:r>
              <a:rPr lang="de-DE" sz="2000" dirty="0"/>
              <a:t>Luftfeuchtigkeit</a:t>
            </a:r>
          </a:p>
          <a:p>
            <a:r>
              <a:rPr lang="de-DE" sz="2000" dirty="0"/>
              <a:t>Luftdruck</a:t>
            </a:r>
          </a:p>
          <a:p>
            <a:r>
              <a:rPr lang="de-DE" sz="2000" dirty="0"/>
              <a:t>Temperatur</a:t>
            </a:r>
          </a:p>
          <a:p>
            <a:r>
              <a:rPr lang="de-DE" sz="2000" dirty="0"/>
              <a:t>CO2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7C0FBE6-3A73-32DF-055C-458B34C16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/>
              <a:t>Outdoor:</a:t>
            </a:r>
          </a:p>
          <a:p>
            <a:r>
              <a:rPr lang="de-DE" sz="2000" dirty="0"/>
              <a:t>Luftfeuchtigkeit</a:t>
            </a:r>
          </a:p>
          <a:p>
            <a:r>
              <a:rPr lang="de-DE" sz="2000" dirty="0"/>
              <a:t>Luftdruck</a:t>
            </a:r>
          </a:p>
          <a:p>
            <a:r>
              <a:rPr lang="de-DE" sz="2000" dirty="0"/>
              <a:t>Temperatur</a:t>
            </a:r>
          </a:p>
          <a:p>
            <a:r>
              <a:rPr lang="de-DE" sz="2000" dirty="0"/>
              <a:t>Regenmenge</a:t>
            </a:r>
          </a:p>
          <a:p>
            <a:r>
              <a:rPr lang="de-DE" sz="2000" dirty="0"/>
              <a:t>Windrichtung</a:t>
            </a:r>
          </a:p>
          <a:p>
            <a:r>
              <a:rPr lang="de-DE" sz="2000" dirty="0"/>
              <a:t>Windgeschwindigkeit</a:t>
            </a:r>
          </a:p>
        </p:txBody>
      </p:sp>
      <p:sp>
        <p:nvSpPr>
          <p:cNvPr id="3" name="Inhaltsplatzhalter 4">
            <a:extLst>
              <a:ext uri="{FF2B5EF4-FFF2-40B4-BE49-F238E27FC236}">
                <a16:creationId xmlns:a16="http://schemas.microsoft.com/office/drawing/2014/main" id="{E9627B73-AD5A-D4AD-79E2-410C2663C736}"/>
              </a:ext>
            </a:extLst>
          </p:cNvPr>
          <p:cNvSpPr txBox="1">
            <a:spLocks/>
          </p:cNvSpPr>
          <p:nvPr/>
        </p:nvSpPr>
        <p:spPr>
          <a:xfrm>
            <a:off x="4380855" y="4368799"/>
            <a:ext cx="3427283" cy="2489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b="1" dirty="0"/>
              <a:t>HUB:</a:t>
            </a:r>
          </a:p>
          <a:p>
            <a:r>
              <a:rPr lang="de-DE" sz="2000"/>
              <a:t>LAN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272570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A3C4E87F-6C57-776E-D414-F361ED65E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itel 3">
            <a:extLst>
              <a:ext uri="{FF2B5EF4-FFF2-40B4-BE49-F238E27FC236}">
                <a16:creationId xmlns:a16="http://schemas.microsoft.com/office/drawing/2014/main" id="{C909CB2F-5E0B-AFE9-6073-4044D1DE4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12488"/>
            <a:ext cx="4059050" cy="4363844"/>
          </a:xfrm>
        </p:spPr>
        <p:txBody>
          <a:bodyPr anchor="t">
            <a:normAutofit/>
          </a:bodyPr>
          <a:lstStyle/>
          <a:p>
            <a:pPr algn="ctr"/>
            <a:r>
              <a:rPr lang="de-DE" sz="4000" b="1" dirty="0">
                <a:solidFill>
                  <a:srgbClr val="FFFFFF"/>
                </a:solidFill>
              </a:rPr>
              <a:t>Must2Haves</a:t>
            </a:r>
            <a:br>
              <a:rPr lang="de-DE" sz="4000" b="1" dirty="0">
                <a:solidFill>
                  <a:srgbClr val="FFFFFF"/>
                </a:solidFill>
              </a:rPr>
            </a:br>
            <a:r>
              <a:rPr lang="de-DE" sz="4000" b="1" dirty="0">
                <a:solidFill>
                  <a:srgbClr val="FFFFFF"/>
                </a:solidFill>
              </a:rPr>
              <a:t>Berechnungen</a:t>
            </a:r>
          </a:p>
        </p:txBody>
      </p:sp>
      <p:sp>
        <p:nvSpPr>
          <p:cNvPr id="16" name="Inhaltsplatzhalter 4">
            <a:extLst>
              <a:ext uri="{FF2B5EF4-FFF2-40B4-BE49-F238E27FC236}">
                <a16:creationId xmlns:a16="http://schemas.microsoft.com/office/drawing/2014/main" id="{D5C76C9B-2E3A-1CC2-FC51-9E760209A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/>
              <a:t>Indoor:</a:t>
            </a: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7E34CF4B-A292-B140-A900-D50EE8BEA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nhaltsplatzhalter 1">
            <a:extLst>
              <a:ext uri="{FF2B5EF4-FFF2-40B4-BE49-F238E27FC236}">
                <a16:creationId xmlns:a16="http://schemas.microsoft.com/office/drawing/2014/main" id="{F9ED096D-D4D2-AB3E-1E31-0DCDBDF8BA73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dirty="0"/>
              <a:t>Outdoor:</a:t>
            </a:r>
          </a:p>
          <a:p>
            <a:r>
              <a:rPr lang="de-DE" sz="2000" dirty="0"/>
              <a:t>Gefühlte Temperatur</a:t>
            </a:r>
          </a:p>
        </p:txBody>
      </p:sp>
    </p:spTree>
    <p:extLst>
      <p:ext uri="{BB962C8B-B14F-4D97-AF65-F5344CB8AC3E}">
        <p14:creationId xmlns:p14="http://schemas.microsoft.com/office/powerpoint/2010/main" val="2500380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77E5C038-C919-680F-1F9D-1E85C868F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9218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el 3">
            <a:extLst>
              <a:ext uri="{FF2B5EF4-FFF2-40B4-BE49-F238E27FC236}">
                <a16:creationId xmlns:a16="http://schemas.microsoft.com/office/drawing/2014/main" id="{1322140A-AF04-86A9-21AF-5A7189C810CE}"/>
              </a:ext>
            </a:extLst>
          </p:cNvPr>
          <p:cNvSpPr txBox="1">
            <a:spLocks/>
          </p:cNvSpPr>
          <p:nvPr/>
        </p:nvSpPr>
        <p:spPr>
          <a:xfrm>
            <a:off x="0" y="1412488"/>
            <a:ext cx="3489218" cy="4363844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b="1" dirty="0">
                <a:solidFill>
                  <a:srgbClr val="FFFFFF"/>
                </a:solidFill>
              </a:rPr>
              <a:t>Nice2Haves</a:t>
            </a:r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184A7C9E-E1C1-2C1D-D36E-8AF622416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96200" y="7726680"/>
            <a:ext cx="188976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FB98F0C2-2352-D588-A51C-B6B2F63F8986}"/>
              </a:ext>
            </a:extLst>
          </p:cNvPr>
          <p:cNvSpPr txBox="1">
            <a:spLocks/>
          </p:cNvSpPr>
          <p:nvPr/>
        </p:nvSpPr>
        <p:spPr>
          <a:xfrm>
            <a:off x="4383530" y="1412488"/>
            <a:ext cx="7808470" cy="367767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dirty="0"/>
              <a:t>Für alle Geräte:</a:t>
            </a:r>
          </a:p>
          <a:p>
            <a:pPr marL="0" indent="0">
              <a:buNone/>
            </a:pPr>
            <a:r>
              <a:rPr lang="de-DE" sz="2000" dirty="0"/>
              <a:t>OTA				</a:t>
            </a:r>
            <a:r>
              <a:rPr lang="de-DE" sz="2000" dirty="0">
                <a:sym typeface="Wingdings" panose="05000000000000000000" pitchFamily="2" charset="2"/>
              </a:rPr>
              <a:t>	</a:t>
            </a:r>
            <a:r>
              <a:rPr lang="de-DE" sz="2000" dirty="0"/>
              <a:t>ermöglicht Updates von 						Anwendungen, Diensten 						und Konfigurationen über 					das Mobilfunknetz – ohne 					physischen Kontakt, also 					</a:t>
            </a:r>
            <a:r>
              <a:rPr lang="de-DE" sz="2000" dirty="0" err="1"/>
              <a:t>over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air</a:t>
            </a: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/>
              <a:t>Power </a:t>
            </a:r>
            <a:r>
              <a:rPr lang="de-DE" sz="2000" dirty="0" err="1"/>
              <a:t>over</a:t>
            </a:r>
            <a:r>
              <a:rPr lang="de-DE" sz="2000" dirty="0"/>
              <a:t> Ethernet (POE)	</a:t>
            </a:r>
            <a:r>
              <a:rPr lang="de-DE" sz="2000" dirty="0">
                <a:sym typeface="Wingdings" panose="05000000000000000000" pitchFamily="2" charset="2"/>
              </a:rPr>
              <a:t>	Ermöglicht es Daten und 						elektrische Energie über 						einen RJ-45 Kabel zu 						transportieren</a:t>
            </a:r>
            <a:endParaRPr lang="de-DE" sz="2000" dirty="0"/>
          </a:p>
        </p:txBody>
      </p:sp>
      <p:sp>
        <p:nvSpPr>
          <p:cNvPr id="13" name="Inhaltsplatzhalter 4">
            <a:extLst>
              <a:ext uri="{FF2B5EF4-FFF2-40B4-BE49-F238E27FC236}">
                <a16:creationId xmlns:a16="http://schemas.microsoft.com/office/drawing/2014/main" id="{539B70CF-1BA7-2B83-6DE5-68726A3078D0}"/>
              </a:ext>
            </a:extLst>
          </p:cNvPr>
          <p:cNvSpPr txBox="1">
            <a:spLocks/>
          </p:cNvSpPr>
          <p:nvPr/>
        </p:nvSpPr>
        <p:spPr>
          <a:xfrm>
            <a:off x="4383530" y="5361940"/>
            <a:ext cx="7047642" cy="10464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b="1" dirty="0"/>
              <a:t>Nice Nice2Haves für Outdoor:</a:t>
            </a:r>
          </a:p>
          <a:p>
            <a:r>
              <a:rPr lang="de-DE" sz="2000" dirty="0"/>
              <a:t>Bodenfeuchtigkeit</a:t>
            </a:r>
          </a:p>
        </p:txBody>
      </p:sp>
    </p:spTree>
    <p:extLst>
      <p:ext uri="{BB962C8B-B14F-4D97-AF65-F5344CB8AC3E}">
        <p14:creationId xmlns:p14="http://schemas.microsoft.com/office/powerpoint/2010/main" val="261088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7A31EF79-59DA-D68A-A542-0252D688B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itel 3">
            <a:extLst>
              <a:ext uri="{FF2B5EF4-FFF2-40B4-BE49-F238E27FC236}">
                <a16:creationId xmlns:a16="http://schemas.microsoft.com/office/drawing/2014/main" id="{26DAC35D-FA00-FB83-1572-CE21B014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12488"/>
            <a:ext cx="4059050" cy="4363844"/>
          </a:xfrm>
        </p:spPr>
        <p:txBody>
          <a:bodyPr anchor="t">
            <a:normAutofit/>
          </a:bodyPr>
          <a:lstStyle/>
          <a:p>
            <a:pPr algn="ctr"/>
            <a:r>
              <a:rPr lang="de-DE" sz="4000" b="1" dirty="0">
                <a:solidFill>
                  <a:srgbClr val="FFFFFF"/>
                </a:solidFill>
              </a:rPr>
              <a:t>Nice2Haves</a:t>
            </a:r>
            <a:br>
              <a:rPr lang="de-DE" sz="4000" b="1" dirty="0">
                <a:solidFill>
                  <a:srgbClr val="FFFFFF"/>
                </a:solidFill>
              </a:rPr>
            </a:br>
            <a:r>
              <a:rPr lang="de-DE" sz="4000" b="1" dirty="0">
                <a:solidFill>
                  <a:srgbClr val="FFFFFF"/>
                </a:solidFill>
              </a:rPr>
              <a:t>Berechnungen</a:t>
            </a:r>
          </a:p>
        </p:txBody>
      </p:sp>
      <p:sp>
        <p:nvSpPr>
          <p:cNvPr id="17" name="Inhaltsplatzhalter 4">
            <a:extLst>
              <a:ext uri="{FF2B5EF4-FFF2-40B4-BE49-F238E27FC236}">
                <a16:creationId xmlns:a16="http://schemas.microsoft.com/office/drawing/2014/main" id="{31F6B00F-72B9-3F4B-BC8C-8BBAB035F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/>
              <a:t>Indoor:</a:t>
            </a:r>
          </a:p>
        </p:txBody>
      </p:sp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E7D65A43-0D16-FB60-06D7-D8A3134FC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961C55BD-6B58-EBB9-BCBB-080AE4A18C36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dirty="0"/>
              <a:t>Outdoor:</a:t>
            </a:r>
          </a:p>
          <a:p>
            <a:r>
              <a:rPr lang="de-DE" sz="2000" dirty="0"/>
              <a:t>Sichtweite</a:t>
            </a:r>
          </a:p>
          <a:p>
            <a:r>
              <a:rPr lang="de-DE" sz="2000" dirty="0"/>
              <a:t>Einstrahlungsenergie pro m</a:t>
            </a:r>
            <a:r>
              <a:rPr lang="de-DE" sz="2000" baseline="30000" dirty="0"/>
              <a:t>2</a:t>
            </a:r>
          </a:p>
          <a:p>
            <a:r>
              <a:rPr lang="de-DE" sz="2000" dirty="0"/>
              <a:t>kWh/m</a:t>
            </a:r>
            <a:r>
              <a:rPr lang="de-DE" sz="2000" baseline="30000" dirty="0"/>
              <a:t>2</a:t>
            </a:r>
            <a:r>
              <a:rPr lang="de-DE" sz="2000" dirty="0"/>
              <a:t> (Sonneneinstrahlung)</a:t>
            </a:r>
          </a:p>
          <a:p>
            <a:r>
              <a:rPr lang="de-DE" sz="2000" dirty="0"/>
              <a:t>Taupunkt</a:t>
            </a:r>
          </a:p>
          <a:p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61744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FAAF5FDC-CF01-E0B5-7DC8-64191E2A3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9218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el 3">
            <a:extLst>
              <a:ext uri="{FF2B5EF4-FFF2-40B4-BE49-F238E27FC236}">
                <a16:creationId xmlns:a16="http://schemas.microsoft.com/office/drawing/2014/main" id="{C6FD9AE7-0439-967F-C46C-547786D0CDF0}"/>
              </a:ext>
            </a:extLst>
          </p:cNvPr>
          <p:cNvSpPr txBox="1">
            <a:spLocks/>
          </p:cNvSpPr>
          <p:nvPr/>
        </p:nvSpPr>
        <p:spPr>
          <a:xfrm>
            <a:off x="0" y="1412488"/>
            <a:ext cx="3489218" cy="4363844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b="1" dirty="0">
                <a:solidFill>
                  <a:srgbClr val="FFFFFF"/>
                </a:solidFill>
              </a:rPr>
              <a:t>Genutztes</a:t>
            </a:r>
            <a:br>
              <a:rPr lang="de-DE" sz="4000" b="1" dirty="0">
                <a:solidFill>
                  <a:srgbClr val="FFFFFF"/>
                </a:solidFill>
              </a:rPr>
            </a:br>
            <a:r>
              <a:rPr lang="de-DE" sz="4000" b="1" dirty="0">
                <a:solidFill>
                  <a:srgbClr val="FFFFFF"/>
                </a:solidFill>
              </a:rPr>
              <a:t>Funkprotokoll:</a:t>
            </a:r>
          </a:p>
          <a:p>
            <a:pPr algn="ctr"/>
            <a:r>
              <a:rPr lang="de-DE" sz="4000" b="1" dirty="0">
                <a:solidFill>
                  <a:srgbClr val="FFFFFF"/>
                </a:solidFill>
              </a:rPr>
              <a:t>Thread</a:t>
            </a:r>
          </a:p>
        </p:txBody>
      </p:sp>
      <p:cxnSp>
        <p:nvCxnSpPr>
          <p:cNvPr id="6" name="Straight Connector 11">
            <a:extLst>
              <a:ext uri="{FF2B5EF4-FFF2-40B4-BE49-F238E27FC236}">
                <a16:creationId xmlns:a16="http://schemas.microsoft.com/office/drawing/2014/main" id="{E9F7E56F-2A6F-FC0A-3084-AF6D63F5E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96200" y="7726680"/>
            <a:ext cx="188976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E7A2FAD0-A01E-29E8-A071-D8648FF93774}"/>
              </a:ext>
            </a:extLst>
          </p:cNvPr>
          <p:cNvSpPr txBox="1">
            <a:spLocks/>
          </p:cNvSpPr>
          <p:nvPr/>
        </p:nvSpPr>
        <p:spPr>
          <a:xfrm>
            <a:off x="3826981" y="1412488"/>
            <a:ext cx="8223505" cy="43638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dirty="0"/>
              <a:t>Vorteile gegenüber WLAN:</a:t>
            </a:r>
          </a:p>
          <a:p>
            <a:r>
              <a:rPr lang="de-DE" sz="2000" dirty="0"/>
              <a:t>Geringer Stromverbrauch</a:t>
            </a:r>
          </a:p>
          <a:p>
            <a:r>
              <a:rPr lang="de-DE" sz="2000" dirty="0"/>
              <a:t>Unterstützt Mesh-Netzwerke	</a:t>
            </a:r>
            <a:r>
              <a:rPr lang="de-DE" sz="2000" dirty="0">
                <a:sym typeface="Wingdings" panose="05000000000000000000" pitchFamily="2" charset="2"/>
              </a:rPr>
              <a:t> 	Geräte können direkt 						miteinander kommunizieren 					und Signale weiterleiten</a:t>
            </a:r>
          </a:p>
          <a:p>
            <a:r>
              <a:rPr lang="de-DE" sz="2000" dirty="0">
                <a:sym typeface="Wingdings" panose="05000000000000000000" pitchFamily="2" charset="2"/>
              </a:rPr>
              <a:t>Ist besser für Smart-Home Geräte ausgelegt</a:t>
            </a:r>
          </a:p>
          <a:p>
            <a:r>
              <a:rPr lang="de-DE" sz="2000" dirty="0">
                <a:sym typeface="Wingdings" panose="05000000000000000000" pitchFamily="2" charset="2"/>
              </a:rPr>
              <a:t>Thread-Netzwerke können Tausende von Geräten effizient verbinden</a:t>
            </a:r>
          </a:p>
          <a:p>
            <a:r>
              <a:rPr lang="de-DE" sz="2000" dirty="0">
                <a:sym typeface="Wingdings" panose="05000000000000000000" pitchFamily="2" charset="2"/>
              </a:rPr>
              <a:t>IEEE 802.15.4 basiert			arbeitet in einem 						Frequenzbereich der weniger 					überlastet ist</a:t>
            </a:r>
          </a:p>
          <a:p>
            <a:r>
              <a:rPr lang="de-DE" sz="2000" dirty="0"/>
              <a:t>Beinhaltet integrierte Sicherheitsfunktionen</a:t>
            </a:r>
          </a:p>
          <a:p>
            <a:r>
              <a:rPr lang="de-DE" sz="2000" dirty="0"/>
              <a:t>Es gibt keinen zentralen Router</a:t>
            </a:r>
          </a:p>
          <a:p>
            <a:pPr marL="0" indent="0"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791225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CBCCD9-D2DF-DE01-EC57-3CEF21C37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Blockschaltbild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182687-3412-8E8A-EB79-0ABFBC6CA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461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Office PowerPoint</Application>
  <PresentationFormat>Breitbild</PresentationFormat>
  <Paragraphs>45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Wingdings</vt:lpstr>
      <vt:lpstr>Office</vt:lpstr>
      <vt:lpstr>Wetterstation</vt:lpstr>
      <vt:lpstr>Must2Haves</vt:lpstr>
      <vt:lpstr>Must2Haves Berechnungen</vt:lpstr>
      <vt:lpstr>PowerPoint-Präsentation</vt:lpstr>
      <vt:lpstr>Nice2Haves Berechnungen</vt:lpstr>
      <vt:lpstr>PowerPoint-Präsentation</vt:lpstr>
      <vt:lpstr>Blockschaltbild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Schranzhofer Daniel Benjamin</dc:creator>
  <cp:lastModifiedBy>Schranzhofer Daniel Benjamin</cp:lastModifiedBy>
  <cp:revision>1</cp:revision>
  <dcterms:created xsi:type="dcterms:W3CDTF">2024-12-17T07:17:07Z</dcterms:created>
  <dcterms:modified xsi:type="dcterms:W3CDTF">2024-12-17T09:02:40Z</dcterms:modified>
</cp:coreProperties>
</file>