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58" r:id="rId5"/>
    <p:sldId id="260" r:id="rId6"/>
    <p:sldId id="263" r:id="rId7"/>
    <p:sldId id="269" r:id="rId8"/>
    <p:sldId id="256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  <p1510:client id="{F285D1C5-361E-465F-986D-CAD6C187740B}" v="11" dt="2024-12-17T11:24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 autoAdjust="0"/>
    <p:restoredTop sz="94694"/>
  </p:normalViewPr>
  <p:slideViewPr>
    <p:cSldViewPr snapToGrid="0">
      <p:cViewPr varScale="1">
        <p:scale>
          <a:sx n="47" d="100"/>
          <a:sy n="47" d="100"/>
        </p:scale>
        <p:origin x="53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anzhofer Daniel Benjamin" userId="896aed5a-a90e-49ae-b044-096ef6952a5d" providerId="ADAL" clId="{F285D1C5-361E-465F-986D-CAD6C187740B}"/>
    <pc:docChg chg="undo custSel addSld delSld modSld sldOrd">
      <pc:chgData name="Schranzhofer Daniel Benjamin" userId="896aed5a-a90e-49ae-b044-096ef6952a5d" providerId="ADAL" clId="{F285D1C5-361E-465F-986D-CAD6C187740B}" dt="2024-12-17T11:24:36.860" v="378" actId="478"/>
      <pc:docMkLst>
        <pc:docMk/>
      </pc:docMkLst>
      <pc:sldChg chg="modSp mo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61744048" sldId="256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5" creationId="{7A31EF79-59DA-D68A-A542-0252D688B018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6" creationId="{26DAC35D-FA00-FB83-1572-CE21B0142A8C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7" creationId="{31F6B00F-72B9-3F4B-BC8C-8BBAB035F0B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9" creationId="{961C55BD-6B58-EBB9-BCBB-080AE4A18C36}"/>
          </ac:spMkLst>
        </pc:spChg>
      </pc:sldChg>
      <pc:sldChg chg="modSp mo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1021443358" sldId="257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" creationId="{3C4242E6-FB36-47B5-3312-2CF1F955B0B7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14" creationId="{5A292AEA-2528-46C0-B426-95822B6141FB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16" creationId="{D8B7B198-E4DF-43CD-AD8C-19988432374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18" creationId="{2BE67753-EA0E-4819-8D22-0B6600CF723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1" creationId="{B997A32E-7032-4107-9C8B-99DB59EDD52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2" creationId="{943BB27F-1470-42CA-91FF-D94BC691C8F2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3" creationId="{E997B002-17FD-47B3-A06A-76802FE15CE7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4" creationId="{E401EA35-9D2E-43B7-860F-EBB8A6C3E08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5" creationId="{F8C44827-3D81-4FF9-B4A5-5650D1B20A2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6" creationId="{F613D97F-F6DF-4D32-AD91-209A80E7A23C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7" creationId="{82B0ED5C-927D-4C5F-8F27-1B403820B97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0" creationId="{68B53067-4E48-4E71-A6A9-A8CAABAFBF6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1" creationId="{06D1A0D3-4BB8-41D9-9CE7-2884C83F448B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2" creationId="{81E20F06-3B09-4B89-A36B-AB8BFBCCA5D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3" creationId="{DAE6C3D7-7D5B-4926-877D-45F117BB6BF0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6" creationId="{E1951533-A568-4765-AB1F-F71D9AFDEA9F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7" creationId="{A7214F52-4F3F-4C96-A62E-F1401D6C04FA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8" creationId="{023146A1-291C-4FA0-AB5B-EB04D4239812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9" creationId="{62977932-2B03-4899-8306-5002CEE68E2C}"/>
          </ac:spMkLst>
        </pc:spChg>
      </pc:sldChg>
      <pc:sldChg chg="delSp modSp mod">
        <pc:chgData name="Schranzhofer Daniel Benjamin" userId="896aed5a-a90e-49ae-b044-096ef6952a5d" providerId="ADAL" clId="{F285D1C5-361E-465F-986D-CAD6C187740B}" dt="2024-12-17T10:07:27.990" v="104" actId="478"/>
        <pc:sldMkLst>
          <pc:docMk/>
          <pc:sldMk cId="1272570971" sldId="258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2" creationId="{77C0FBE6-3A73-32DF-055C-458B34C16060}"/>
          </ac:spMkLst>
        </pc:spChg>
        <pc:spChg chg="del mod">
          <ac:chgData name="Schranzhofer Daniel Benjamin" userId="896aed5a-a90e-49ae-b044-096ef6952a5d" providerId="ADAL" clId="{F285D1C5-361E-465F-986D-CAD6C187740B}" dt="2024-12-17T10:07:27.990" v="104" actId="478"/>
          <ac:spMkLst>
            <pc:docMk/>
            <pc:sldMk cId="1272570971" sldId="258"/>
            <ac:spMk id="3" creationId="{E9627B73-AD5A-D4AD-79E2-410C2663C736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4" creationId="{69B80579-79A6-46E9-6667-09624969B3DA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5" creationId="{D8DC8B67-1785-E6E1-D308-DCC85BFD665C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10" creationId="{4C608BEB-860E-4094-8511-78603564A75E}"/>
          </ac:spMkLst>
        </pc:spChg>
      </pc:sldChg>
      <pc:sldChg chg="addSp delSp modSp mod or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3495461466" sldId="259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495461466" sldId="259"/>
            <ac:spMk id="2" creationId="{75CBCCD9-D2DF-DE01-EC57-3CEF21C37657}"/>
          </ac:spMkLst>
        </pc:spChg>
        <pc:spChg chg="add del">
          <ac:chgData name="Schranzhofer Daniel Benjamin" userId="896aed5a-a90e-49ae-b044-096ef6952a5d" providerId="ADAL" clId="{F285D1C5-361E-465F-986D-CAD6C187740B}" dt="2024-12-17T10:03:10.108" v="84" actId="22"/>
          <ac:spMkLst>
            <pc:docMk/>
            <pc:sldMk cId="3495461466" sldId="259"/>
            <ac:spMk id="4" creationId="{A9B9C816-B835-665E-B61D-6E3385258B4B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495461466" sldId="259"/>
            <ac:spMk id="10" creationId="{6753252F-4873-4F63-801D-CC719279A7D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495461466" sldId="259"/>
            <ac:spMk id="12" creationId="{047C8CCB-F95D-4249-92DD-651249D3535A}"/>
          </ac:spMkLst>
        </pc:spChg>
        <pc:picChg chg="del">
          <ac:chgData name="Schranzhofer Daniel Benjamin" userId="896aed5a-a90e-49ae-b044-096ef6952a5d" providerId="ADAL" clId="{F285D1C5-361E-465F-986D-CAD6C187740B}" dt="2024-12-17T10:04:21.339" v="102" actId="478"/>
          <ac:picMkLst>
            <pc:docMk/>
            <pc:sldMk cId="3495461466" sldId="259"/>
            <ac:picMk id="5" creationId="{A0486A4E-2756-B40D-020B-AC4698F0FBAB}"/>
          </ac:picMkLst>
        </pc:picChg>
      </pc:sldChg>
      <pc:sldChg chg="modSp mo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2500380370" sldId="260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4" creationId="{A3C4E87F-6C57-776E-D414-F361ED65E477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5" creationId="{C909CB2F-5E0B-AFE9-6073-4044D1DE43AA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6" creationId="{D5C76C9B-2E3A-1CC2-FC51-9E760209AB52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8" creationId="{F9ED096D-D4D2-AB3E-1E31-0DCDBDF8BA73}"/>
          </ac:spMkLst>
        </pc:spChg>
      </pc:sldChg>
      <pc:sldChg chg="modSp mod">
        <pc:chgData name="Schranzhofer Daniel Benjamin" userId="896aed5a-a90e-49ae-b044-096ef6952a5d" providerId="ADAL" clId="{F285D1C5-361E-465F-986D-CAD6C187740B}" dt="2024-12-17T10:08:47.421" v="128" actId="14100"/>
        <pc:sldMkLst>
          <pc:docMk/>
          <pc:sldMk cId="2610884737" sldId="263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610884737" sldId="263"/>
            <ac:spMk id="4" creationId="{77E5C038-C919-680F-1F9D-1E85C868FEF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610884737" sldId="263"/>
            <ac:spMk id="5" creationId="{1322140A-AF04-86A9-21AF-5A7189C810CE}"/>
          </ac:spMkLst>
        </pc:spChg>
        <pc:spChg chg="mod">
          <ac:chgData name="Schranzhofer Daniel Benjamin" userId="896aed5a-a90e-49ae-b044-096ef6952a5d" providerId="ADAL" clId="{F285D1C5-361E-465F-986D-CAD6C187740B}" dt="2024-12-17T10:08:47.421" v="128" actId="14100"/>
          <ac:spMkLst>
            <pc:docMk/>
            <pc:sldMk cId="2610884737" sldId="263"/>
            <ac:spMk id="8" creationId="{FB98F0C2-2352-D588-A51C-B6B2F63F8986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610884737" sldId="263"/>
            <ac:spMk id="13" creationId="{539B70CF-1BA7-2B83-6DE5-68726A3078D0}"/>
          </ac:spMkLst>
        </pc:spChg>
      </pc:sldChg>
      <pc:sldChg chg="modSp mod">
        <pc:chgData name="Schranzhofer Daniel Benjamin" userId="896aed5a-a90e-49ae-b044-096ef6952a5d" providerId="ADAL" clId="{F285D1C5-361E-465F-986D-CAD6C187740B}" dt="2024-12-17T10:12:08.949" v="215" actId="20577"/>
        <pc:sldMkLst>
          <pc:docMk/>
          <pc:sldMk cId="3791225581" sldId="265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791225581" sldId="265"/>
            <ac:spMk id="4" creationId="{FAAF5FDC-CF01-E0B5-7DC8-64191E2A3A60}"/>
          </ac:spMkLst>
        </pc:spChg>
        <pc:spChg chg="mod">
          <ac:chgData name="Schranzhofer Daniel Benjamin" userId="896aed5a-a90e-49ae-b044-096ef6952a5d" providerId="ADAL" clId="{F285D1C5-361E-465F-986D-CAD6C187740B}" dt="2024-12-17T10:12:08.949" v="215" actId="20577"/>
          <ac:spMkLst>
            <pc:docMk/>
            <pc:sldMk cId="3791225581" sldId="265"/>
            <ac:spMk id="5" creationId="{C6FD9AE7-0439-967F-C46C-547786D0CDF0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791225581" sldId="265"/>
            <ac:spMk id="7" creationId="{E7A2FAD0-A01E-29E8-A071-D8648FF93774}"/>
          </ac:spMkLst>
        </pc:spChg>
      </pc:sldChg>
      <pc:sldChg chg="modSp del mod">
        <pc:chgData name="Schranzhofer Daniel Benjamin" userId="896aed5a-a90e-49ae-b044-096ef6952a5d" providerId="ADAL" clId="{F285D1C5-361E-465F-986D-CAD6C187740B}" dt="2024-12-17T10:15:50.943" v="344" actId="2696"/>
        <pc:sldMkLst>
          <pc:docMk/>
          <pc:sldMk cId="2206358031" sldId="266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2" creationId="{D60E8E75-EAE8-4B7C-BC77-B944EAC41998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3" creationId="{CEEA0397-6373-A44A-3183-062C109C5E0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10" creationId="{E35A04CF-97D4-4FF7-B359-C546B1F62E54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12" creationId="{1DE7243B-5109-444B-8FAF-7437C66BC0E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14" creationId="{4C5D6221-DA7B-4611-AA26-7D8E349FDE96}"/>
          </ac:spMkLst>
        </pc:spChg>
      </pc:sldChg>
      <pc:sldChg chg="addSp delSp modSp new mod ord modClrScheme chgLayout">
        <pc:chgData name="Schranzhofer Daniel Benjamin" userId="896aed5a-a90e-49ae-b044-096ef6952a5d" providerId="ADAL" clId="{F285D1C5-361E-465F-986D-CAD6C187740B}" dt="2024-12-17T11:24:36.860" v="378" actId="478"/>
        <pc:sldMkLst>
          <pc:docMk/>
          <pc:sldMk cId="3608403467" sldId="267"/>
        </pc:sldMkLst>
        <pc:spChg chg="del">
          <ac:chgData name="Schranzhofer Daniel Benjamin" userId="896aed5a-a90e-49ae-b044-096ef6952a5d" providerId="ADAL" clId="{F285D1C5-361E-465F-986D-CAD6C187740B}" dt="2024-12-17T10:03:16.482" v="86" actId="700"/>
          <ac:spMkLst>
            <pc:docMk/>
            <pc:sldMk cId="3608403467" sldId="267"/>
            <ac:spMk id="2" creationId="{A194FEE7-C4A0-E8D8-8B26-761AFDF20553}"/>
          </ac:spMkLst>
        </pc:spChg>
        <pc:spChg chg="del">
          <ac:chgData name="Schranzhofer Daniel Benjamin" userId="896aed5a-a90e-49ae-b044-096ef6952a5d" providerId="ADAL" clId="{F285D1C5-361E-465F-986D-CAD6C187740B}" dt="2024-12-17T10:03:16.482" v="86" actId="700"/>
          <ac:spMkLst>
            <pc:docMk/>
            <pc:sldMk cId="3608403467" sldId="267"/>
            <ac:spMk id="3" creationId="{4CDC247E-BDF1-20A3-2DAF-76787CDACB83}"/>
          </ac:spMkLst>
        </pc:spChg>
        <pc:spChg chg="add 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608403467" sldId="267"/>
            <ac:spMk id="4" creationId="{3082BE1C-F9E0-7979-5571-F168D5B8C62A}"/>
          </ac:spMkLst>
        </pc:spChg>
        <pc:spChg chg="add 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608403467" sldId="267"/>
            <ac:spMk id="5" creationId="{0D052B66-91DF-E73B-E565-5586234527EE}"/>
          </ac:spMkLst>
        </pc:spChg>
        <pc:spChg chg="add 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608403467" sldId="267"/>
            <ac:spMk id="6" creationId="{1230AD92-5B5F-D54B-FB73-B9F4390B32CD}"/>
          </ac:spMkLst>
        </pc:spChg>
        <pc:graphicFrameChg chg="add del mod">
          <ac:chgData name="Schranzhofer Daniel Benjamin" userId="896aed5a-a90e-49ae-b044-096ef6952a5d" providerId="ADAL" clId="{F285D1C5-361E-465F-986D-CAD6C187740B}" dt="2024-12-17T11:24:36.860" v="378" actId="478"/>
          <ac:graphicFrameMkLst>
            <pc:docMk/>
            <pc:sldMk cId="3608403467" sldId="267"/>
            <ac:graphicFrameMk id="2" creationId="{04FA92D2-B5C6-C5AD-C98C-7F030AF53DAE}"/>
          </ac:graphicFrameMkLst>
        </pc:graphicFrameChg>
        <pc:picChg chg="add del mod">
          <ac:chgData name="Schranzhofer Daniel Benjamin" userId="896aed5a-a90e-49ae-b044-096ef6952a5d" providerId="ADAL" clId="{F285D1C5-361E-465F-986D-CAD6C187740B}" dt="2024-12-17T10:03:23.877" v="97" actId="478"/>
          <ac:picMkLst>
            <pc:docMk/>
            <pc:sldMk cId="3608403467" sldId="267"/>
            <ac:picMk id="7" creationId="{DABD408A-188D-73EC-4584-75BCC3B1511F}"/>
          </ac:picMkLst>
        </pc:picChg>
      </pc:sldChg>
      <pc:sldChg chg="addSp delSp modSp new del mod modClrScheme chgLayout">
        <pc:chgData name="Schranzhofer Daniel Benjamin" userId="896aed5a-a90e-49ae-b044-096ef6952a5d" providerId="ADAL" clId="{F285D1C5-361E-465F-986D-CAD6C187740B}" dt="2024-12-17T10:15:40.870" v="343" actId="47"/>
        <pc:sldMkLst>
          <pc:docMk/>
          <pc:sldMk cId="2811300541" sldId="268"/>
        </pc:sldMkLst>
        <pc:spChg chg="add del mod">
          <ac:chgData name="Schranzhofer Daniel Benjamin" userId="896aed5a-a90e-49ae-b044-096ef6952a5d" providerId="ADAL" clId="{F285D1C5-361E-465F-986D-CAD6C187740B}" dt="2024-12-17T10:10:06.639" v="131" actId="478"/>
          <ac:spMkLst>
            <pc:docMk/>
            <pc:sldMk cId="2811300541" sldId="268"/>
            <ac:spMk id="2" creationId="{EE5AAF10-0BC2-A53A-E1C8-E032DF7DE67D}"/>
          </ac:spMkLst>
        </pc:spChg>
        <pc:spChg chg="add del mod">
          <ac:chgData name="Schranzhofer Daniel Benjamin" userId="896aed5a-a90e-49ae-b044-096ef6952a5d" providerId="ADAL" clId="{F285D1C5-361E-465F-986D-CAD6C187740B}" dt="2024-12-17T10:14:49.748" v="322" actId="21"/>
          <ac:spMkLst>
            <pc:docMk/>
            <pc:sldMk cId="2811300541" sldId="268"/>
            <ac:spMk id="3" creationId="{2CEB745C-8AD7-31A0-A4CC-BA83E78A166A}"/>
          </ac:spMkLst>
        </pc:spChg>
        <pc:spChg chg="add del mod">
          <ac:chgData name="Schranzhofer Daniel Benjamin" userId="896aed5a-a90e-49ae-b044-096ef6952a5d" providerId="ADAL" clId="{F285D1C5-361E-465F-986D-CAD6C187740B}" dt="2024-12-17T10:14:16.383" v="247" actId="21"/>
          <ac:spMkLst>
            <pc:docMk/>
            <pc:sldMk cId="2811300541" sldId="268"/>
            <ac:spMk id="4" creationId="{5F99C5C3-2029-E437-CEFD-37DF65AE1C22}"/>
          </ac:spMkLst>
        </pc:spChg>
        <pc:spChg chg="add mod">
          <ac:chgData name="Schranzhofer Daniel Benjamin" userId="896aed5a-a90e-49ae-b044-096ef6952a5d" providerId="ADAL" clId="{F285D1C5-361E-465F-986D-CAD6C187740B}" dt="2024-12-17T10:14:49.748" v="322" actId="21"/>
          <ac:spMkLst>
            <pc:docMk/>
            <pc:sldMk cId="2811300541" sldId="268"/>
            <ac:spMk id="6" creationId="{102E6A8D-E794-FEB8-2C72-23789C531D12}"/>
          </ac:spMkLst>
        </pc:spChg>
      </pc:sldChg>
      <pc:sldChg chg="addSp delSp modSp new mod">
        <pc:chgData name="Schranzhofer Daniel Benjamin" userId="896aed5a-a90e-49ae-b044-096ef6952a5d" providerId="ADAL" clId="{F285D1C5-361E-465F-986D-CAD6C187740B}" dt="2024-12-17T10:16:42.823" v="376" actId="20577"/>
        <pc:sldMkLst>
          <pc:docMk/>
          <pc:sldMk cId="2958476914" sldId="269"/>
        </pc:sldMkLst>
        <pc:spChg chg="add mod">
          <ac:chgData name="Schranzhofer Daniel Benjamin" userId="896aed5a-a90e-49ae-b044-096ef6952a5d" providerId="ADAL" clId="{F285D1C5-361E-465F-986D-CAD6C187740B}" dt="2024-12-17T10:14:07.619" v="244"/>
          <ac:spMkLst>
            <pc:docMk/>
            <pc:sldMk cId="2958476914" sldId="269"/>
            <ac:spMk id="2" creationId="{527A7A93-C50F-D2B7-8F44-B39B2F161A37}"/>
          </ac:spMkLst>
        </pc:spChg>
        <pc:spChg chg="add mod">
          <ac:chgData name="Schranzhofer Daniel Benjamin" userId="896aed5a-a90e-49ae-b044-096ef6952a5d" providerId="ADAL" clId="{F285D1C5-361E-465F-986D-CAD6C187740B}" dt="2024-12-17T10:14:07.619" v="244"/>
          <ac:spMkLst>
            <pc:docMk/>
            <pc:sldMk cId="2958476914" sldId="269"/>
            <ac:spMk id="3" creationId="{CB3DD32B-773B-3004-D4A9-9A74FD8EB78C}"/>
          </ac:spMkLst>
        </pc:spChg>
        <pc:spChg chg="add del mod">
          <ac:chgData name="Schranzhofer Daniel Benjamin" userId="896aed5a-a90e-49ae-b044-096ef6952a5d" providerId="ADAL" clId="{F285D1C5-361E-465F-986D-CAD6C187740B}" dt="2024-12-17T10:14:10.523" v="245" actId="478"/>
          <ac:spMkLst>
            <pc:docMk/>
            <pc:sldMk cId="2958476914" sldId="269"/>
            <ac:spMk id="5" creationId="{0EC0FC5C-A3DC-ECED-826F-D95FC210B027}"/>
          </ac:spMkLst>
        </pc:spChg>
        <pc:spChg chg="add del mod">
          <ac:chgData name="Schranzhofer Daniel Benjamin" userId="896aed5a-a90e-49ae-b044-096ef6952a5d" providerId="ADAL" clId="{F285D1C5-361E-465F-986D-CAD6C187740B}" dt="2024-12-17T10:14:11.865" v="246" actId="478"/>
          <ac:spMkLst>
            <pc:docMk/>
            <pc:sldMk cId="2958476914" sldId="269"/>
            <ac:spMk id="6" creationId="{60FCB94A-323F-FE78-743B-2D4AD8221141}"/>
          </ac:spMkLst>
        </pc:spChg>
        <pc:spChg chg="add mod">
          <ac:chgData name="Schranzhofer Daniel Benjamin" userId="896aed5a-a90e-49ae-b044-096ef6952a5d" providerId="ADAL" clId="{F285D1C5-361E-465F-986D-CAD6C187740B}" dt="2024-12-17T10:16:42.823" v="376" actId="20577"/>
          <ac:spMkLst>
            <pc:docMk/>
            <pc:sldMk cId="2958476914" sldId="269"/>
            <ac:spMk id="7" creationId="{5F99C5C3-2029-E437-CEFD-37DF65AE1C22}"/>
          </ac:spMkLst>
        </pc:spChg>
        <pc:spChg chg="add mod">
          <ac:chgData name="Schranzhofer Daniel Benjamin" userId="896aed5a-a90e-49ae-b044-096ef6952a5d" providerId="ADAL" clId="{F285D1C5-361E-465F-986D-CAD6C187740B}" dt="2024-12-17T10:15:24.465" v="340" actId="113"/>
          <ac:spMkLst>
            <pc:docMk/>
            <pc:sldMk cId="2958476914" sldId="269"/>
            <ac:spMk id="8" creationId="{2CEB745C-8AD7-31A0-A4CC-BA83E78A166A}"/>
          </ac:spMkLst>
        </pc:spChg>
        <pc:cxnChg chg="add mod">
          <ac:chgData name="Schranzhofer Daniel Benjamin" userId="896aed5a-a90e-49ae-b044-096ef6952a5d" providerId="ADAL" clId="{F285D1C5-361E-465F-986D-CAD6C187740B}" dt="2024-12-17T10:14:07.619" v="244"/>
          <ac:cxnSpMkLst>
            <pc:docMk/>
            <pc:sldMk cId="2958476914" sldId="269"/>
            <ac:cxnSpMk id="4" creationId="{18E2F1B2-E1F9-A7B3-24D9-9A28C89170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2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082BE1C-F9E0-7979-5571-F168D5B8C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052B66-91DF-E73B-E565-55862345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30AD92-5B5F-D54B-FB73-B9F4390B32CD}"/>
              </a:ext>
            </a:extLst>
          </p:cNvPr>
          <p:cNvSpPr txBox="1">
            <a:spLocks/>
          </p:cNvSpPr>
          <p:nvPr/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noProof="0" dirty="0">
                <a:solidFill>
                  <a:srgbClr val="FFFFFF"/>
                </a:solidFill>
              </a:rPr>
              <a:t>Blockschaltbild</a:t>
            </a:r>
            <a:br>
              <a:rPr lang="de-DE" sz="2000" b="1" noProof="0" dirty="0">
                <a:solidFill>
                  <a:srgbClr val="FFFFFF"/>
                </a:solidFill>
              </a:rPr>
            </a:br>
            <a:r>
              <a:rPr lang="de-DE" sz="2000" b="1" noProof="0" dirty="0">
                <a:solidFill>
                  <a:srgbClr val="FFFFFF"/>
                </a:solidFill>
              </a:rPr>
              <a:t>Minimaler Ausbau</a:t>
            </a:r>
          </a:p>
        </p:txBody>
      </p:sp>
    </p:spTree>
    <p:extLst>
      <p:ext uri="{BB962C8B-B14F-4D97-AF65-F5344CB8AC3E}">
        <p14:creationId xmlns:p14="http://schemas.microsoft.com/office/powerpoint/2010/main" val="36084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  <a:b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Maximaler Ausbau</a:t>
            </a:r>
          </a:p>
        </p:txBody>
      </p:sp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Regenmenge</a:t>
            </a:r>
          </a:p>
          <a:p>
            <a:r>
              <a:rPr lang="de-DE" sz="2000" noProof="0" dirty="0"/>
              <a:t>Windrichtung</a:t>
            </a:r>
          </a:p>
          <a:p>
            <a:r>
              <a:rPr lang="de-DE" sz="2000" noProof="0" dirty="0"/>
              <a:t>Windgeschwindigkeit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117600"/>
            <a:ext cx="7808470" cy="4531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Für alle Geräte:</a:t>
            </a:r>
          </a:p>
          <a:p>
            <a:r>
              <a:rPr lang="de-DE" sz="2000" noProof="0" dirty="0"/>
              <a:t>OTA				</a:t>
            </a:r>
            <a:r>
              <a:rPr lang="de-DE" sz="2000" noProof="0" dirty="0">
                <a:sym typeface="Wingdings" panose="05000000000000000000" pitchFamily="2" charset="2"/>
              </a:rPr>
              <a:t>	</a:t>
            </a:r>
            <a:r>
              <a:rPr lang="de-DE" sz="2000" noProof="0" dirty="0"/>
              <a:t>ermöglicht Updates von 						Anwendungen, Diensten 						und Konfigurationen über 						das Mobilfunknetz – ohne 						physischen Kontakt, also 						</a:t>
            </a:r>
            <a:r>
              <a:rPr lang="de-DE" sz="2000" noProof="0" dirty="0" err="1"/>
              <a:t>over</a:t>
            </a:r>
            <a:r>
              <a:rPr lang="de-DE" sz="2000" noProof="0" dirty="0"/>
              <a:t> </a:t>
            </a:r>
            <a:r>
              <a:rPr lang="de-DE" sz="2000" noProof="0" dirty="0" err="1"/>
              <a:t>the</a:t>
            </a:r>
            <a:r>
              <a:rPr lang="de-DE" sz="2000" noProof="0" dirty="0"/>
              <a:t> </a:t>
            </a:r>
            <a:r>
              <a:rPr lang="de-DE" sz="2000" noProof="0" dirty="0" err="1"/>
              <a:t>air</a:t>
            </a:r>
            <a:endParaRPr lang="de-DE" sz="2000" noProof="0" dirty="0"/>
          </a:p>
          <a:p>
            <a:pPr marL="0" indent="0">
              <a:buNone/>
            </a:pPr>
            <a:endParaRPr lang="de-DE" sz="2000" b="1" noProof="0" dirty="0"/>
          </a:p>
          <a:p>
            <a:pPr marL="0" indent="0">
              <a:buNone/>
            </a:pPr>
            <a:r>
              <a:rPr lang="de-DE" sz="2000" b="1" noProof="0" dirty="0"/>
              <a:t>HUB:</a:t>
            </a:r>
          </a:p>
          <a:p>
            <a:r>
              <a:rPr lang="de-DE" sz="2000" noProof="0" dirty="0"/>
              <a:t>Power </a:t>
            </a:r>
            <a:r>
              <a:rPr lang="de-DE" sz="2000" noProof="0" dirty="0" err="1"/>
              <a:t>over</a:t>
            </a:r>
            <a:r>
              <a:rPr lang="de-DE" sz="2000" noProof="0" dirty="0"/>
              <a:t> Ethernet (POE)	</a:t>
            </a:r>
            <a:r>
              <a:rPr lang="de-DE" sz="2000" noProof="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</a:p>
          <a:p>
            <a:endParaRPr lang="de-DE" sz="2000" noProof="0" dirty="0">
              <a:sym typeface="Wingdings" panose="05000000000000000000" pitchFamily="2" charset="2"/>
            </a:endParaRPr>
          </a:p>
          <a:p>
            <a:r>
              <a:rPr lang="de-DE" sz="2000" noProof="0" dirty="0">
                <a:sym typeface="Wingdings" panose="05000000000000000000" pitchFamily="2" charset="2"/>
              </a:rPr>
              <a:t>Datenspeicherung über längere Zeit</a:t>
            </a:r>
            <a:endParaRPr lang="de-DE" sz="2000" noProof="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776332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noProof="0" dirty="0"/>
              <a:t>Nice Nice2Haves für Outdoor:</a:t>
            </a:r>
          </a:p>
          <a:p>
            <a:r>
              <a:rPr lang="de-DE" sz="2000" noProof="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27A7A93-C50F-D2B7-8F44-B39B2F161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CB3DD32B-773B-3004-D4A9-9A74FD8EB78C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18E2F1B2-E1F9-A7B3-24D9-9A28C89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F99C5C3-2029-E437-CEFD-37DF65AE1C22}"/>
              </a:ext>
            </a:extLst>
          </p:cNvPr>
          <p:cNvSpPr txBox="1">
            <a:spLocks/>
          </p:cNvSpPr>
          <p:nvPr/>
        </p:nvSpPr>
        <p:spPr>
          <a:xfrm>
            <a:off x="3804178" y="728345"/>
            <a:ext cx="8387080" cy="211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900" b="1" dirty="0"/>
              <a:t>Outdoor:</a:t>
            </a:r>
          </a:p>
          <a:p>
            <a:r>
              <a:rPr lang="de-DE" sz="1900" dirty="0">
                <a:sym typeface="Wingdings" panose="05000000000000000000" pitchFamily="2" charset="2"/>
              </a:rPr>
              <a:t>Luftpartikelsensor</a:t>
            </a:r>
          </a:p>
          <a:p>
            <a:r>
              <a:rPr lang="de-DE" sz="1900" dirty="0">
                <a:sym typeface="Wingdings" panose="05000000000000000000" pitchFamily="2" charset="2"/>
              </a:rPr>
              <a:t>Sonnenlichtabhängige Sensoren</a:t>
            </a:r>
          </a:p>
          <a:p>
            <a:r>
              <a:rPr lang="de-DE" sz="1900">
                <a:sym typeface="Wingdings" panose="05000000000000000000" pitchFamily="2" charset="2"/>
              </a:rPr>
              <a:t>Windmessung </a:t>
            </a:r>
            <a:r>
              <a:rPr lang="de-DE" sz="1900" dirty="0">
                <a:sym typeface="Wingdings" panose="05000000000000000000" pitchFamily="2" charset="2"/>
              </a:rPr>
              <a:t>über Ultraschall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CEB745C-8AD7-31A0-A4CC-BA83E78A166A}"/>
              </a:ext>
            </a:extLst>
          </p:cNvPr>
          <p:cNvSpPr txBox="1">
            <a:spLocks/>
          </p:cNvSpPr>
          <p:nvPr/>
        </p:nvSpPr>
        <p:spPr>
          <a:xfrm>
            <a:off x="3804178" y="3525521"/>
            <a:ext cx="10515600" cy="10090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700" b="1" dirty="0"/>
              <a:t>Indoor:</a:t>
            </a:r>
          </a:p>
          <a:p>
            <a:r>
              <a:rPr lang="de-DE" sz="2700" dirty="0"/>
              <a:t>WS2812 (</a:t>
            </a:r>
            <a:r>
              <a:rPr lang="de-DE" sz="2700" dirty="0" err="1"/>
              <a:t>Wled</a:t>
            </a:r>
            <a:r>
              <a:rPr lang="de-DE" sz="2700" dirty="0"/>
              <a:t>)	</a:t>
            </a:r>
            <a:r>
              <a:rPr lang="de-DE" sz="2700" dirty="0">
                <a:sym typeface="Wingdings" panose="05000000000000000000" pitchFamily="2" charset="2"/>
              </a:rPr>
              <a:t> </a:t>
            </a:r>
            <a:r>
              <a:rPr lang="de-DE" sz="2700" dirty="0" err="1">
                <a:sym typeface="Wingdings" panose="05000000000000000000" pitchFamily="2" charset="2"/>
              </a:rPr>
              <a:t>visiulasierung</a:t>
            </a:r>
            <a:r>
              <a:rPr lang="de-DE" sz="2700" dirty="0">
                <a:sym typeface="Wingdings" panose="05000000000000000000" pitchFamily="2" charset="2"/>
              </a:rPr>
              <a:t> von ideal </a:t>
            </a:r>
            <a:r>
              <a:rPr lang="de-DE" sz="2700" dirty="0" err="1">
                <a:sym typeface="Wingdings" panose="05000000000000000000" pitchFamily="2" charset="2"/>
              </a:rPr>
              <a:t>status</a:t>
            </a:r>
            <a:endParaRPr lang="de-DE" sz="2700" dirty="0">
              <a:sym typeface="Wingdings" panose="05000000000000000000" pitchFamily="2" charset="2"/>
            </a:endParaRPr>
          </a:p>
          <a:p>
            <a:r>
              <a:rPr lang="de-DE" sz="2700" dirty="0">
                <a:sym typeface="Wingdings" panose="05000000000000000000" pitchFamily="2" charset="2"/>
              </a:rPr>
              <a:t>Luftpartikel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4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Sichtweite</a:t>
            </a:r>
          </a:p>
          <a:p>
            <a:r>
              <a:rPr lang="de-DE" sz="2000" noProof="0" dirty="0"/>
              <a:t>Einstrahlungsenergie pro m</a:t>
            </a:r>
            <a:r>
              <a:rPr lang="de-DE" sz="2000" baseline="30000" noProof="0" dirty="0"/>
              <a:t>2</a:t>
            </a:r>
          </a:p>
          <a:p>
            <a:r>
              <a:rPr lang="de-DE" sz="2000" noProof="0" dirty="0"/>
              <a:t>kWh/m</a:t>
            </a:r>
            <a:r>
              <a:rPr lang="de-DE" sz="2000" baseline="30000" noProof="0" dirty="0"/>
              <a:t>2</a:t>
            </a:r>
            <a:r>
              <a:rPr lang="de-DE" sz="2000" noProof="0" dirty="0"/>
              <a:t> (Sonneneinstrahlung)</a:t>
            </a:r>
          </a:p>
          <a:p>
            <a:r>
              <a:rPr lang="de-DE" sz="2000" noProof="0" dirty="0"/>
              <a:t>Taupunkt</a:t>
            </a:r>
          </a:p>
          <a:p>
            <a:endParaRPr lang="de-DE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Vorteile gegenüber WLAN:</a:t>
            </a:r>
          </a:p>
          <a:p>
            <a:r>
              <a:rPr lang="de-DE" sz="2000" noProof="0" dirty="0"/>
              <a:t>Geringer Stromverbrauch</a:t>
            </a:r>
          </a:p>
          <a:p>
            <a:r>
              <a:rPr lang="de-DE" sz="2000" noProof="0" dirty="0"/>
              <a:t>Unterstützt Mesh-Netzwerke	</a:t>
            </a:r>
            <a:r>
              <a:rPr lang="de-DE" sz="2000" noProof="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noProof="0" dirty="0"/>
              <a:t>Beinhaltet integrierte Sicherheitsfunktionen</a:t>
            </a:r>
          </a:p>
          <a:p>
            <a:r>
              <a:rPr lang="de-DE" sz="2000" noProof="0" dirty="0"/>
              <a:t>Es gibt keinen zentralen Router</a:t>
            </a:r>
          </a:p>
          <a:p>
            <a:pPr marL="0" indent="0">
              <a:buNone/>
            </a:pP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PowerPoint-Präsentation</vt:lpstr>
      <vt:lpstr>Blockschaltbild Maximaler Ausbau</vt:lpstr>
      <vt:lpstr>Must2Haves</vt:lpstr>
      <vt:lpstr>Must2Haves Berechnungen</vt:lpstr>
      <vt:lpstr>PowerPoint-Präsentation</vt:lpstr>
      <vt:lpstr>PowerPoint-Präsentation</vt:lpstr>
      <vt:lpstr>Nice2Haves Berechnungen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Schranzhofer Daniel Benjamin</cp:lastModifiedBy>
  <cp:revision>3</cp:revision>
  <dcterms:created xsi:type="dcterms:W3CDTF">2024-12-17T07:17:07Z</dcterms:created>
  <dcterms:modified xsi:type="dcterms:W3CDTF">2024-12-17T11:24:46Z</dcterms:modified>
</cp:coreProperties>
</file>