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9" r:id="rId5"/>
    <p:sldId id="256" r:id="rId6"/>
    <p:sldId id="263" r:id="rId7"/>
    <p:sldId id="265" r:id="rId8"/>
    <p:sldId id="259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  <p1510:client id="{F285D1C5-361E-465F-986D-CAD6C187740B}" v="11" dt="2024-12-17T11:24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1" autoAdjust="0"/>
    <p:restoredTop sz="94710"/>
  </p:normalViewPr>
  <p:slideViewPr>
    <p:cSldViewPr snapToGrid="0">
      <p:cViewPr>
        <p:scale>
          <a:sx n="106" d="100"/>
          <a:sy n="106" d="100"/>
        </p:scale>
        <p:origin x="1888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2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Regenmenge</a:t>
            </a:r>
          </a:p>
          <a:p>
            <a:r>
              <a:rPr lang="de-DE" sz="2000" noProof="0" dirty="0"/>
              <a:t>Windrichtung</a:t>
            </a:r>
          </a:p>
          <a:p>
            <a:r>
              <a:rPr lang="de-DE" sz="2000" noProof="0" dirty="0"/>
              <a:t>Windgeschwindigkeit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82BE1C-F9E0-7979-5571-F168D5B8C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052B66-91DF-E73B-E565-55862345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30AD92-5B5F-D54B-FB73-B9F4390B32CD}"/>
              </a:ext>
            </a:extLst>
          </p:cNvPr>
          <p:cNvSpPr txBox="1">
            <a:spLocks/>
          </p:cNvSpPr>
          <p:nvPr/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noProof="0" dirty="0">
                <a:solidFill>
                  <a:srgbClr val="FFFFFF"/>
                </a:solidFill>
              </a:rPr>
              <a:t>Blockschaltbild</a:t>
            </a:r>
            <a:br>
              <a:rPr lang="de-DE" sz="2000" b="1" noProof="0" dirty="0">
                <a:solidFill>
                  <a:srgbClr val="FFFFFF"/>
                </a:solidFill>
              </a:rPr>
            </a:br>
            <a:r>
              <a:rPr lang="de-DE" sz="2000" b="1" noProof="0" dirty="0">
                <a:solidFill>
                  <a:srgbClr val="FFFFFF"/>
                </a:solidFill>
              </a:rPr>
              <a:t>Minimaler Ausbau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658B27-AA26-820A-871F-7B8A8FA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4" t="13607" r="31884" b="24075"/>
          <a:stretch/>
        </p:blipFill>
        <p:spPr>
          <a:xfrm>
            <a:off x="3604593" y="438635"/>
            <a:ext cx="8084621" cy="59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27A7A93-C50F-D2B7-8F44-B39B2F161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CB3DD32B-773B-3004-D4A9-9A74FD8EB78C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18E2F1B2-E1F9-A7B3-24D9-9A28C8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99C5C3-2029-E437-CEFD-37DF65AE1C22}"/>
              </a:ext>
            </a:extLst>
          </p:cNvPr>
          <p:cNvSpPr txBox="1">
            <a:spLocks/>
          </p:cNvSpPr>
          <p:nvPr/>
        </p:nvSpPr>
        <p:spPr>
          <a:xfrm>
            <a:off x="3804178" y="3429000"/>
            <a:ext cx="8387080" cy="21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b="1" dirty="0"/>
              <a:t>Outdoor:</a:t>
            </a:r>
          </a:p>
          <a:p>
            <a:r>
              <a:rPr lang="de-DE" sz="1900" dirty="0">
                <a:sym typeface="Wingdings" panose="05000000000000000000" pitchFamily="2" charset="2"/>
              </a:rPr>
              <a:t>Luftpartikelsensor</a:t>
            </a:r>
          </a:p>
          <a:p>
            <a:r>
              <a:rPr lang="de-DE" sz="1900" dirty="0">
                <a:sym typeface="Wingdings" panose="05000000000000000000" pitchFamily="2" charset="2"/>
              </a:rPr>
              <a:t>Sonnenlichtabhängige Sensoren</a:t>
            </a:r>
          </a:p>
          <a:p>
            <a:r>
              <a:rPr lang="de-DE" sz="1900" dirty="0">
                <a:sym typeface="Wingdings" panose="05000000000000000000" pitchFamily="2" charset="2"/>
              </a:rPr>
              <a:t>Windmessung über Ultraschall</a:t>
            </a:r>
          </a:p>
          <a:p>
            <a:r>
              <a:rPr lang="de-DE" sz="1800" noProof="0" dirty="0"/>
              <a:t>Gefühlte Temperatur</a:t>
            </a:r>
            <a:endParaRPr lang="de-DE" sz="1900" dirty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CEB745C-8AD7-31A0-A4CC-BA83E78A166A}"/>
              </a:ext>
            </a:extLst>
          </p:cNvPr>
          <p:cNvSpPr txBox="1">
            <a:spLocks/>
          </p:cNvSpPr>
          <p:nvPr/>
        </p:nvSpPr>
        <p:spPr>
          <a:xfrm>
            <a:off x="3804178" y="1312545"/>
            <a:ext cx="10515600" cy="1009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b="1" dirty="0"/>
              <a:t>Indoor:</a:t>
            </a:r>
          </a:p>
          <a:p>
            <a:r>
              <a:rPr lang="de-DE" sz="2700" dirty="0" err="1">
                <a:sym typeface="Wingdings" panose="05000000000000000000" pitchFamily="2" charset="2"/>
              </a:rPr>
              <a:t>LED‘s</a:t>
            </a:r>
            <a:r>
              <a:rPr lang="de-DE" sz="2700" dirty="0">
                <a:sym typeface="Wingdings" panose="05000000000000000000" pitchFamily="2" charset="2"/>
              </a:rPr>
              <a:t> Visualisierung von Optimal werten</a:t>
            </a:r>
          </a:p>
          <a:p>
            <a:r>
              <a:rPr lang="de-DE" sz="2700" dirty="0">
                <a:sym typeface="Wingdings" panose="05000000000000000000" pitchFamily="2" charset="2"/>
              </a:rPr>
              <a:t>Luftpartikel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476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48337" y="7495674"/>
            <a:ext cx="2117558" cy="26469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4508723" y="1412488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Sichtweite</a:t>
            </a:r>
          </a:p>
          <a:p>
            <a:r>
              <a:rPr lang="de-DE" sz="2000" noProof="0" dirty="0"/>
              <a:t>Einstrahlungsenergie pro m</a:t>
            </a:r>
            <a:r>
              <a:rPr lang="de-DE" sz="2000" baseline="30000" noProof="0" dirty="0"/>
              <a:t>2</a:t>
            </a:r>
          </a:p>
          <a:p>
            <a:r>
              <a:rPr lang="de-DE" sz="2000" noProof="0" dirty="0"/>
              <a:t>kWh/m</a:t>
            </a:r>
            <a:r>
              <a:rPr lang="de-DE" sz="2000" baseline="30000" noProof="0" dirty="0"/>
              <a:t>2</a:t>
            </a:r>
            <a:r>
              <a:rPr lang="de-DE" sz="2000" noProof="0" dirty="0"/>
              <a:t> (Sonneneinstrahlung)</a:t>
            </a:r>
          </a:p>
          <a:p>
            <a:r>
              <a:rPr lang="de-DE" sz="2000" noProof="0" dirty="0"/>
              <a:t>Taupunkt</a:t>
            </a:r>
          </a:p>
          <a:p>
            <a:endParaRPr lang="de-DE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117600"/>
            <a:ext cx="7808470" cy="4531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Für alle Geräte:</a:t>
            </a:r>
          </a:p>
          <a:p>
            <a:r>
              <a:rPr lang="de-DE" sz="2000" noProof="0" dirty="0"/>
              <a:t>OTA				</a:t>
            </a:r>
            <a:r>
              <a:rPr lang="de-DE" sz="2000" noProof="0" dirty="0">
                <a:sym typeface="Wingdings" panose="05000000000000000000" pitchFamily="2" charset="2"/>
              </a:rPr>
              <a:t>	</a:t>
            </a:r>
            <a:r>
              <a:rPr lang="de-DE" sz="2000" noProof="0" dirty="0"/>
              <a:t>ermöglicht Updates von 						Anwendungen, Diensten 						und Konfigurationen über 						ein Funknetz – ohne 						physischen Kontakt, also 						</a:t>
            </a:r>
            <a:r>
              <a:rPr lang="de-DE" sz="2000" noProof="0" dirty="0" err="1"/>
              <a:t>over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air</a:t>
            </a:r>
            <a:endParaRPr lang="de-DE" sz="2000" noProof="0" dirty="0"/>
          </a:p>
          <a:p>
            <a:pPr marL="0" indent="0">
              <a:buNone/>
            </a:pPr>
            <a:endParaRPr lang="de-DE" sz="2000" b="1" noProof="0" dirty="0"/>
          </a:p>
          <a:p>
            <a:pPr marL="0" indent="0">
              <a:buNone/>
            </a:pPr>
            <a:r>
              <a:rPr lang="de-DE" sz="2000" b="1" noProof="0" dirty="0"/>
              <a:t>HUB:</a:t>
            </a:r>
          </a:p>
          <a:p>
            <a:r>
              <a:rPr lang="de-DE" sz="2000" noProof="0" dirty="0"/>
              <a:t>Power </a:t>
            </a:r>
            <a:r>
              <a:rPr lang="de-DE" sz="2000" noProof="0" dirty="0" err="1"/>
              <a:t>over</a:t>
            </a:r>
            <a:r>
              <a:rPr lang="de-DE" sz="2000" noProof="0" dirty="0"/>
              <a:t> Ethernet (POE)	</a:t>
            </a:r>
            <a:r>
              <a:rPr lang="de-DE" sz="2000" noProof="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</a:p>
          <a:p>
            <a:endParaRPr lang="de-DE" sz="2000" noProof="0" dirty="0">
              <a:sym typeface="Wingdings" panose="05000000000000000000" pitchFamily="2" charset="2"/>
            </a:endParaRPr>
          </a:p>
          <a:p>
            <a:r>
              <a:rPr lang="de-DE" sz="2000" noProof="0" dirty="0">
                <a:sym typeface="Wingdings" panose="05000000000000000000" pitchFamily="2" charset="2"/>
              </a:rPr>
              <a:t>Datenspeicherung über längere Zeit</a:t>
            </a:r>
            <a:endParaRPr lang="de-DE" sz="2000" noProof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776332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noProof="0" dirty="0"/>
              <a:t>Second Outdoor Sensor:</a:t>
            </a:r>
          </a:p>
          <a:p>
            <a:r>
              <a:rPr lang="de-DE" sz="2000" noProof="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Vorteile gegenüber WLAN:</a:t>
            </a:r>
          </a:p>
          <a:p>
            <a:r>
              <a:rPr lang="de-DE" sz="2000" noProof="0" dirty="0"/>
              <a:t>Geringer Stromverbrauch</a:t>
            </a:r>
          </a:p>
          <a:p>
            <a:r>
              <a:rPr lang="de-DE" sz="2000" noProof="0" dirty="0"/>
              <a:t>Unterstützt Mesh-Netzwerke	</a:t>
            </a:r>
            <a:r>
              <a:rPr lang="de-DE" sz="2000" noProof="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arbeitet in einem Frequenzbereich der weniger überlastet ist</a:t>
            </a:r>
          </a:p>
          <a:p>
            <a:r>
              <a:rPr lang="de-DE" sz="2000" noProof="0" dirty="0"/>
              <a:t>Beinhaltet integrierte Sicherheitsfunktionen</a:t>
            </a:r>
          </a:p>
          <a:p>
            <a:r>
              <a:rPr lang="de-DE" sz="2000" noProof="0" dirty="0"/>
              <a:t>Es gibt keinen zentralen Router</a:t>
            </a:r>
          </a:p>
          <a:p>
            <a:pPr marL="0" indent="0">
              <a:buNone/>
            </a:pP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  <a:b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Maximaler Ausbau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B2813C-9DC7-B0E8-01CE-5900367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4" t="10322" r="13855" b="9206"/>
          <a:stretch/>
        </p:blipFill>
        <p:spPr>
          <a:xfrm>
            <a:off x="3101118" y="241851"/>
            <a:ext cx="8827495" cy="6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Macintosh PowerPoint</Application>
  <PresentationFormat>Breitbild</PresentationFormat>
  <Paragraphs>53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Must2Have</vt:lpstr>
      <vt:lpstr>PowerPoint-Präsentation</vt:lpstr>
      <vt:lpstr>PowerPoint-Präsentation</vt:lpstr>
      <vt:lpstr>Nice2Have Berechnungen</vt:lpstr>
      <vt:lpstr>PowerPoint-Präsentation</vt:lpstr>
      <vt:lpstr>PowerPoint-Präsentation</vt:lpstr>
      <vt:lpstr>Blockschaltbild Maximaler Ausbau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Reiner Jan Niklas</cp:lastModifiedBy>
  <cp:revision>7</cp:revision>
  <dcterms:created xsi:type="dcterms:W3CDTF">2024-12-17T07:17:07Z</dcterms:created>
  <dcterms:modified xsi:type="dcterms:W3CDTF">2024-12-17T12:18:01Z</dcterms:modified>
</cp:coreProperties>
</file>