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56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4" autoAdjust="0"/>
    <p:restoredTop sz="94694"/>
  </p:normalViewPr>
  <p:slideViewPr>
    <p:cSldViewPr snapToGrid="0">
      <p:cViewPr varScale="1">
        <p:scale>
          <a:sx n="75" d="100"/>
          <a:sy n="75" d="100"/>
        </p:scale>
        <p:origin x="9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Regenmenge</a:t>
            </a:r>
          </a:p>
          <a:p>
            <a:r>
              <a:rPr lang="de-DE" sz="2000" dirty="0"/>
              <a:t>Windrichtung</a:t>
            </a:r>
          </a:p>
          <a:p>
            <a:r>
              <a:rPr lang="de-DE" sz="2000" dirty="0"/>
              <a:t>Windgeschwindigkeit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E9627B73-AD5A-D4AD-79E2-410C2663C736}"/>
              </a:ext>
            </a:extLst>
          </p:cNvPr>
          <p:cNvSpPr txBox="1">
            <a:spLocks/>
          </p:cNvSpPr>
          <p:nvPr/>
        </p:nvSpPr>
        <p:spPr>
          <a:xfrm>
            <a:off x="4380855" y="4368799"/>
            <a:ext cx="3427283" cy="248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HUB:</a:t>
            </a:r>
          </a:p>
          <a:p>
            <a:r>
              <a:rPr lang="de-DE" sz="2000"/>
              <a:t>LAN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412488"/>
            <a:ext cx="7808470" cy="36776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Für alle Geräte:</a:t>
            </a:r>
          </a:p>
          <a:p>
            <a:pPr marL="0" indent="0">
              <a:buNone/>
            </a:pPr>
            <a:r>
              <a:rPr lang="de-DE" sz="2000" dirty="0"/>
              <a:t>OTA				</a:t>
            </a:r>
            <a:r>
              <a:rPr lang="de-DE" sz="2000" dirty="0">
                <a:sym typeface="Wingdings" panose="05000000000000000000" pitchFamily="2" charset="2"/>
              </a:rPr>
              <a:t>	</a:t>
            </a:r>
            <a:r>
              <a:rPr lang="de-DE" sz="2000" dirty="0"/>
              <a:t>ermöglicht Updates von 						Anwendungen, Diensten 						und Konfigurationen über 					das Mobilfunknetz – ohne 					physischen Kontakt, also 					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air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Power </a:t>
            </a:r>
            <a:r>
              <a:rPr lang="de-DE" sz="2000" dirty="0" err="1"/>
              <a:t>over</a:t>
            </a:r>
            <a:r>
              <a:rPr lang="de-DE" sz="2000" dirty="0"/>
              <a:t> Ethernet (POE)	</a:t>
            </a:r>
            <a:r>
              <a:rPr lang="de-DE" sz="200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  <a:endParaRPr lang="de-DE" sz="200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361940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Nice Nice2Haves für Outdoor:</a:t>
            </a:r>
          </a:p>
          <a:p>
            <a:r>
              <a:rPr lang="de-DE" sz="200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Sichtweite</a:t>
            </a:r>
          </a:p>
          <a:p>
            <a:r>
              <a:rPr lang="de-DE" sz="2000" dirty="0"/>
              <a:t>Einstrahlungsenergie pro m</a:t>
            </a:r>
            <a:r>
              <a:rPr lang="de-DE" sz="2000" baseline="30000" dirty="0"/>
              <a:t>2</a:t>
            </a:r>
          </a:p>
          <a:p>
            <a:r>
              <a:rPr lang="de-DE" sz="2000" dirty="0"/>
              <a:t>kWh/m</a:t>
            </a:r>
            <a:r>
              <a:rPr lang="de-DE" sz="2000" baseline="30000" dirty="0"/>
              <a:t>2</a:t>
            </a:r>
            <a:r>
              <a:rPr lang="de-DE" sz="2000" dirty="0"/>
              <a:t> (Sonneneinstrahlung)</a:t>
            </a:r>
          </a:p>
          <a:p>
            <a:r>
              <a:rPr lang="de-DE" sz="2000" dirty="0"/>
              <a:t>Taupunkt</a:t>
            </a:r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Genutztes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Vorteile gegenüber WLAN:</a:t>
            </a:r>
          </a:p>
          <a:p>
            <a:r>
              <a:rPr lang="de-DE" sz="2000" dirty="0"/>
              <a:t>Geringer Stromverbrauch</a:t>
            </a:r>
          </a:p>
          <a:p>
            <a:r>
              <a:rPr lang="de-DE" sz="2000" dirty="0"/>
              <a:t>Unterstützt Mesh-Netzwerke	</a:t>
            </a:r>
            <a:r>
              <a:rPr lang="de-DE" sz="200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dirty="0"/>
              <a:t>Beinhaltet integrierte Sicherheitsfunktionen</a:t>
            </a:r>
          </a:p>
          <a:p>
            <a:r>
              <a:rPr lang="de-DE" sz="2000" dirty="0"/>
              <a:t>Es gibt keinen zentralen Router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486A4E-2756-B40D-020B-AC4698F0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0" t="5779" r="16712" b="11423"/>
          <a:stretch/>
        </p:blipFill>
        <p:spPr>
          <a:xfrm>
            <a:off x="3392434" y="502920"/>
            <a:ext cx="8453119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0E8E75-EAE8-4B7C-BC77-B944EAC4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Bauteil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A0397-6373-A44A-3183-062C109C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2" y="1412489"/>
            <a:ext cx="6728847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Gehäuse</a:t>
            </a:r>
            <a:r>
              <a:rPr lang="en-US" sz="2000" dirty="0"/>
              <a:t>: 3D </a:t>
            </a:r>
            <a:r>
              <a:rPr lang="en-US" sz="2000" dirty="0" err="1"/>
              <a:t>druck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CNC </a:t>
            </a:r>
            <a:r>
              <a:rPr lang="en-US" sz="2000" dirty="0" err="1"/>
              <a:t>gefräst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35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Must2Haves</vt:lpstr>
      <vt:lpstr>Must2Haves Berechnungen</vt:lpstr>
      <vt:lpstr>PowerPoint-Präsentation</vt:lpstr>
      <vt:lpstr>Nice2Haves Berechnungen</vt:lpstr>
      <vt:lpstr>PowerPoint-Präsentation</vt:lpstr>
      <vt:lpstr>Blockschaltbild</vt:lpstr>
      <vt:lpstr>Bauteil 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Schranzhofer Daniel Benjamin</cp:lastModifiedBy>
  <cp:revision>3</cp:revision>
  <dcterms:created xsi:type="dcterms:W3CDTF">2024-12-17T07:17:07Z</dcterms:created>
  <dcterms:modified xsi:type="dcterms:W3CDTF">2024-12-17T09:39:58Z</dcterms:modified>
</cp:coreProperties>
</file>