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3F4F5-7BEC-4B73-B710-562B24F1C1D4}" v="1752" dt="2024-06-22T16:12:5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56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2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9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2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5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2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9DC63-2C4E-9A72-80F7-8516814A7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4A4A4A"/>
                </a:solidFill>
                <a:effectLst/>
                <a:latin typeface="Spoqa Han Sans"/>
              </a:rPr>
              <a:t>Visual Studio</a:t>
            </a:r>
            <a:r>
              <a:rPr lang="ko-KR" altLang="en-US" b="1" i="0" dirty="0">
                <a:solidFill>
                  <a:srgbClr val="4A4A4A"/>
                </a:solidFill>
                <a:effectLst/>
                <a:latin typeface="Spoqa Han Sans"/>
              </a:rPr>
              <a:t>에서 라이브러리 연동하기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788B1-7EDE-7D7C-601B-6AB402B9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이미 작업된 기능을 사용하기 위한 기초</a:t>
            </a:r>
          </a:p>
        </p:txBody>
      </p:sp>
    </p:spTree>
    <p:extLst>
      <p:ext uri="{BB962C8B-B14F-4D97-AF65-F5344CB8AC3E}">
        <p14:creationId xmlns:p14="http://schemas.microsoft.com/office/powerpoint/2010/main" val="135695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VS Option</a:t>
            </a:r>
          </a:p>
        </p:txBody>
      </p:sp>
    </p:spTree>
    <p:extLst>
      <p:ext uri="{BB962C8B-B14F-4D97-AF65-F5344CB8AC3E}">
        <p14:creationId xmlns:p14="http://schemas.microsoft.com/office/powerpoint/2010/main" val="20481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Linked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Load / Free Library</a:t>
            </a:r>
          </a:p>
        </p:txBody>
      </p:sp>
    </p:spTree>
    <p:extLst>
      <p:ext uri="{BB962C8B-B14F-4D97-AF65-F5344CB8AC3E}">
        <p14:creationId xmlns:p14="http://schemas.microsoft.com/office/powerpoint/2010/main" val="379987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Linked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Pragma Comment</a:t>
            </a:r>
          </a:p>
        </p:txBody>
      </p:sp>
    </p:spTree>
    <p:extLst>
      <p:ext uri="{BB962C8B-B14F-4D97-AF65-F5344CB8AC3E}">
        <p14:creationId xmlns:p14="http://schemas.microsoft.com/office/powerpoint/2010/main" val="17221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Linked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VS Option</a:t>
            </a:r>
          </a:p>
        </p:txBody>
      </p:sp>
    </p:spTree>
    <p:extLst>
      <p:ext uri="{BB962C8B-B14F-4D97-AF65-F5344CB8AC3E}">
        <p14:creationId xmlns:p14="http://schemas.microsoft.com/office/powerpoint/2010/main" val="338580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13CF-DC7C-DAFD-474B-F02BD920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81DB3-4CAA-ACEC-EEA1-20CBA1F9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Library </a:t>
            </a:r>
            <a:r>
              <a:rPr lang="ko-KR" altLang="en-US" dirty="0"/>
              <a:t>로 기능을 가져오면 매 빌드 시 들어가는 시간이 늘어나게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 Linked Library</a:t>
            </a:r>
            <a:r>
              <a:rPr lang="ko-KR" altLang="en-US" dirty="0"/>
              <a:t>는 파일의 버전 관리를 잘 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기껏 잘 작업 해 놓고 </a:t>
            </a:r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 잘못 첨부하는 대참사가 발생해선 안됩니다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패키지 매니저를 사용하지 않고 링크를 </a:t>
            </a:r>
            <a:r>
              <a:rPr lang="ko-KR" altLang="en-US" dirty="0" err="1"/>
              <a:t>하려다가</a:t>
            </a:r>
            <a:r>
              <a:rPr lang="ko-KR" altLang="en-US" dirty="0"/>
              <a:t> 많은 에로사항이 꽃핍니다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경우 의존성에 의해 지옥을 보기도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 엔진의 경우 </a:t>
            </a:r>
            <a:r>
              <a:rPr lang="en-US" altLang="ko-KR" dirty="0"/>
              <a:t>Facebook login </a:t>
            </a:r>
            <a:r>
              <a:rPr lang="ko-KR" altLang="en-US" dirty="0"/>
              <a:t>연동 모듈 버전은 </a:t>
            </a:r>
            <a:r>
              <a:rPr lang="en-US" altLang="ko-KR" dirty="0"/>
              <a:t>6.0.0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작업자가 별도로</a:t>
            </a:r>
            <a:r>
              <a:rPr lang="en-US" altLang="ko-KR" dirty="0"/>
              <a:t> </a:t>
            </a:r>
            <a:r>
              <a:rPr lang="ko-KR" altLang="en-US" dirty="0"/>
              <a:t>최신 </a:t>
            </a:r>
            <a:r>
              <a:rPr lang="en-US" altLang="ko-KR" dirty="0"/>
              <a:t>7.0.0</a:t>
            </a:r>
            <a:r>
              <a:rPr lang="ko-KR" altLang="en-US" dirty="0"/>
              <a:t>을 링크 시켰다가 로그인에 에로사항이 꽃피기도 한다고 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이건 </a:t>
            </a:r>
            <a:r>
              <a:rPr lang="en-US" altLang="ko-KR" dirty="0"/>
              <a:t>‘</a:t>
            </a:r>
            <a:r>
              <a:rPr lang="ko-KR" altLang="en-US" dirty="0"/>
              <a:t>풍문으로 </a:t>
            </a:r>
            <a:r>
              <a:rPr lang="ko-KR" altLang="en-US" dirty="0" err="1"/>
              <a:t>들었소</a:t>
            </a:r>
            <a:r>
              <a:rPr lang="en-US" altLang="ko-KR" dirty="0"/>
              <a:t>’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7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13CF-DC7C-DAFD-474B-F02BD920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81DB3-4CAA-ACEC-EEA1-20CBA1F9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이렇게 관리 하면 된다</a:t>
            </a:r>
            <a:r>
              <a:rPr lang="en-US" altLang="ko-KR" dirty="0"/>
              <a:t>‘ </a:t>
            </a:r>
            <a:r>
              <a:rPr lang="ko-KR" altLang="en-US" dirty="0"/>
              <a:t>같은 정답은 없습니다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프로젝트 제한 사항은 </a:t>
            </a:r>
            <a:r>
              <a:rPr lang="en-US" altLang="ko-KR" dirty="0"/>
              <a:t>Spec.</a:t>
            </a:r>
            <a:r>
              <a:rPr lang="ko-KR" altLang="en-US" dirty="0"/>
              <a:t> 뿐 만이 아닙니다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Spec.</a:t>
            </a:r>
            <a:r>
              <a:rPr lang="ko-KR" altLang="en-US" dirty="0"/>
              <a:t> 은 제약 중 하나입니다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어떻게 필요를 결정하는가</a:t>
            </a:r>
            <a:r>
              <a:rPr lang="en-US" altLang="ko-KR" dirty="0"/>
              <a:t>? 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경험만이 답입니다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오답 같아 보여도 나중에 정답일 수 있고</a:t>
            </a:r>
            <a:r>
              <a:rPr lang="en-US" altLang="ko-KR" dirty="0"/>
              <a:t>, </a:t>
            </a:r>
            <a:r>
              <a:rPr lang="ko-KR" altLang="en-US" dirty="0"/>
              <a:t>정답 같아 보여도 나중에 오답일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방법을 알고 있다가</a:t>
            </a:r>
            <a:r>
              <a:rPr lang="en-US" altLang="ko-KR" dirty="0"/>
              <a:t> </a:t>
            </a:r>
            <a:r>
              <a:rPr lang="ko-KR" altLang="en-US" dirty="0"/>
              <a:t>필요하다고 느꼈을 때</a:t>
            </a:r>
            <a:r>
              <a:rPr lang="en-US" altLang="ko-KR" dirty="0"/>
              <a:t> </a:t>
            </a:r>
            <a:r>
              <a:rPr lang="ko-KR" altLang="en-US" dirty="0"/>
              <a:t>즉각 도입할 수 있는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준비된 사람이 되어 그 순간이 왔을 때 잡을 수 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인간의 광기는 예측이 불가능합니다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2CD63-F603-63D3-288D-ECE62077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31B10-AECA-EDEE-1442-C37CB90C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이번 만담에서는 링크를 하는 법에 대해서만 다루었습니다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Library </a:t>
            </a:r>
            <a:r>
              <a:rPr lang="ko-KR" altLang="en-US" dirty="0"/>
              <a:t>를 만드는 것은 폭넓은 지식이 필요하기 때문에 </a:t>
            </a:r>
            <a:br>
              <a:rPr lang="en-US" altLang="ko-KR" dirty="0"/>
            </a:br>
            <a:r>
              <a:rPr lang="ko-KR" altLang="en-US" dirty="0"/>
              <a:t>주어진 시간이 짧은 만담에서 다루기는 좋지 않다고 생각합니다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프로세스에서 분리된 별도의 메모리 영역을 사용한다</a:t>
            </a:r>
            <a:r>
              <a:rPr lang="en-US" altLang="ko-KR" dirty="0"/>
              <a:t>’, ‘static</a:t>
            </a:r>
            <a:r>
              <a:rPr lang="ko-KR" altLang="en-US" dirty="0"/>
              <a:t>을 사용할 때 생기는 온갖 지옥</a:t>
            </a:r>
            <a:r>
              <a:rPr lang="en-US" altLang="ko-KR" dirty="0"/>
              <a:t>’ , ‘Windows</a:t>
            </a:r>
            <a:r>
              <a:rPr lang="ko-KR" altLang="en-US" dirty="0"/>
              <a:t>에서만 사용하는 </a:t>
            </a:r>
            <a:r>
              <a:rPr lang="en-US" altLang="ko-KR" dirty="0" err="1"/>
              <a:t>dll</a:t>
            </a:r>
            <a:r>
              <a:rPr lang="en-US" altLang="ko-KR" dirty="0"/>
              <a:t> main</a:t>
            </a:r>
            <a:r>
              <a:rPr lang="ko-KR" altLang="en-US" dirty="0"/>
              <a:t>의 존재</a:t>
            </a:r>
            <a:r>
              <a:rPr lang="en-US" altLang="ko-KR" dirty="0"/>
              <a:t>’ </a:t>
            </a:r>
            <a:r>
              <a:rPr lang="ko-KR" altLang="en-US" dirty="0"/>
              <a:t>등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Library</a:t>
            </a:r>
            <a:r>
              <a:rPr lang="ko-KR" altLang="en-US" dirty="0"/>
              <a:t>를 만드는 법은 인터넷에 많은 예제가 존재합니다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Korea</a:t>
            </a:r>
            <a:r>
              <a:rPr lang="ko-KR" altLang="en-US" dirty="0"/>
              <a:t>에 문의 글을 올리시면 답변을 드릴 수 있는 분들도 계십니다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여기서 중요한 것은</a:t>
            </a:r>
            <a:r>
              <a:rPr lang="en-US" altLang="ko-KR" dirty="0"/>
              <a:t>, </a:t>
            </a:r>
            <a:r>
              <a:rPr lang="ko-KR" altLang="en-US" dirty="0"/>
              <a:t>자신이 한 일을 모두 가감 없이 올리는 것 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가감 없이 올릴 수 있는 개인적인 작업을 하는 것이 포인트입니다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가감 없이 올려야 도와주는 사람도 잘 도와드릴 수 있습니다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내용을 모르면 자신이 작업 할 때 습관을 기반으로 가정하기 때문에 여러분의 상황과 다른 지점이 생깁니다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분들이 </a:t>
            </a:r>
            <a:r>
              <a:rPr lang="en-US" altLang="ko-KR" dirty="0"/>
              <a:t>C++ </a:t>
            </a:r>
            <a:r>
              <a:rPr lang="ko-KR" altLang="en-US" dirty="0"/>
              <a:t>을 좋아하시는 날이 오기를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4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ACB0-55F8-4DF6-4905-230B3538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EF602-203A-F454-B569-F48B773E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Library 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Library </a:t>
            </a:r>
            <a:r>
              <a:rPr lang="ko-KR" altLang="en-US" dirty="0"/>
              <a:t>의 종류</a:t>
            </a:r>
            <a:endParaRPr lang="en-US" altLang="ko-KR" dirty="0"/>
          </a:p>
          <a:p>
            <a:r>
              <a:rPr lang="en-US" altLang="ko-KR" dirty="0"/>
              <a:t>Static Library</a:t>
            </a:r>
          </a:p>
          <a:p>
            <a:pPr lvl="1"/>
            <a:r>
              <a:rPr lang="en-US" altLang="ko-KR" dirty="0"/>
              <a:t>Pragma Comment</a:t>
            </a:r>
          </a:p>
          <a:p>
            <a:pPr lvl="1"/>
            <a:r>
              <a:rPr lang="en-US" altLang="ko-KR" dirty="0"/>
              <a:t>VS Option</a:t>
            </a:r>
          </a:p>
          <a:p>
            <a:r>
              <a:rPr lang="en-US" altLang="ko-KR" dirty="0"/>
              <a:t>Dynamic Library</a:t>
            </a:r>
          </a:p>
          <a:p>
            <a:pPr lvl="1"/>
            <a:r>
              <a:rPr lang="en-US" altLang="ko-KR" dirty="0"/>
              <a:t>Load / Free Library</a:t>
            </a:r>
          </a:p>
          <a:p>
            <a:pPr lvl="1"/>
            <a:r>
              <a:rPr lang="en-US" altLang="ko-KR" dirty="0"/>
              <a:t>Pragma Comment</a:t>
            </a:r>
          </a:p>
          <a:p>
            <a:pPr lvl="1"/>
            <a:r>
              <a:rPr lang="en-US" altLang="ko-KR" dirty="0"/>
              <a:t>VS Option</a:t>
            </a:r>
          </a:p>
          <a:p>
            <a:r>
              <a:rPr lang="ko-KR" altLang="en-US" dirty="0"/>
              <a:t>주의사항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80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7B0E8-6DD3-518D-42F8-96FC5CCA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8A88E-6614-04B0-5123-4831746B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그러게요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프로젝트도 따로 관리해야 하고</a:t>
            </a:r>
            <a:endParaRPr lang="en-US" altLang="ko-KR" dirty="0"/>
          </a:p>
          <a:p>
            <a:r>
              <a:rPr lang="ko-KR" altLang="en-US" dirty="0"/>
              <a:t>이게 정상인지도 매번 확인을 해야 하고</a:t>
            </a:r>
            <a:endParaRPr lang="en-US" altLang="ko-KR" dirty="0"/>
          </a:p>
          <a:p>
            <a:r>
              <a:rPr lang="ko-KR" altLang="en-US" dirty="0"/>
              <a:t>귀찮기 그지없는 작업들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어째서 사용해야 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11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0D6B-AFCA-4006-4A37-20439C18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474"/>
            <a:ext cx="8596668" cy="1320800"/>
          </a:xfrm>
        </p:spPr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CEF0C-D088-7262-59CE-EE0E76EE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 이런 상황을 가정 해 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</a:t>
            </a:r>
            <a:r>
              <a:rPr lang="en-US" altLang="ko-KR" dirty="0"/>
              <a:t>‘</a:t>
            </a:r>
            <a:r>
              <a:rPr lang="ko-KR" altLang="en-US" dirty="0"/>
              <a:t>임베디드 시스템 작업자</a:t>
            </a:r>
            <a:r>
              <a:rPr lang="en-US" altLang="ko-KR" dirty="0"/>
              <a:t>’</a:t>
            </a:r>
            <a:r>
              <a:rPr lang="ko-KR" altLang="en-US" dirty="0"/>
              <a:t> 라고 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업무는 설치된 센서 데이터를 처리하는 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현장에선 초음파 센서에서 들어오는 데이터를 사용한 프로그램을 만들고</a:t>
            </a:r>
            <a:endParaRPr lang="en-US" altLang="ko-KR" dirty="0"/>
          </a:p>
          <a:p>
            <a:r>
              <a:rPr lang="en-US" altLang="ko-KR" dirty="0"/>
              <a:t>B </a:t>
            </a:r>
            <a:r>
              <a:rPr lang="ko-KR" altLang="en-US" dirty="0"/>
              <a:t>현장에선 광 센서에서 들어오는 데이터를 사용하여 프로그램을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센서는 모두 시리얼 케이블로 연결되어 들어옵니다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데이터는 </a:t>
            </a:r>
            <a:r>
              <a:rPr lang="en-US" altLang="ko-KR" dirty="0"/>
              <a:t>DB</a:t>
            </a:r>
            <a:r>
              <a:rPr lang="ko-KR" altLang="en-US" dirty="0"/>
              <a:t>에 저장 되었다가 나중에 과거 이력을 조회할 수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유저가 접근하는 화면은 </a:t>
            </a:r>
            <a:r>
              <a:rPr lang="en-US" altLang="ko-KR" dirty="0"/>
              <a:t>GUI</a:t>
            </a:r>
            <a:r>
              <a:rPr lang="ko-KR" altLang="en-US" dirty="0"/>
              <a:t>로 제공되어야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C0B5-8C50-3666-4762-E518F9F4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55C87-1795-A0D3-9C0B-456BFE04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반복적인 부분</a:t>
            </a:r>
            <a:endParaRPr lang="en-US" altLang="ko-KR" dirty="0"/>
          </a:p>
          <a:p>
            <a:pPr lvl="1"/>
            <a:r>
              <a:rPr lang="ko-KR" altLang="en-US" dirty="0"/>
              <a:t>시리얼 케이블로 연결된 센서에서 데이터가 들어온다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데이터는 </a:t>
            </a:r>
            <a:r>
              <a:rPr lang="en-US" altLang="ko-KR" dirty="0"/>
              <a:t>DB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저장된 데이터로 이력을 조회할 수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유저에게 제공되는 화면은 </a:t>
            </a:r>
            <a:r>
              <a:rPr lang="en-US" altLang="ko-KR" dirty="0"/>
              <a:t>GUI</a:t>
            </a:r>
            <a:r>
              <a:rPr lang="ko-KR" altLang="en-US" dirty="0"/>
              <a:t> 구성이어야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반복적이지 않은 부분</a:t>
            </a:r>
            <a:endParaRPr lang="en-US" altLang="ko-KR" dirty="0"/>
          </a:p>
          <a:p>
            <a:pPr lvl="1"/>
            <a:r>
              <a:rPr lang="ko-KR" altLang="en-US" dirty="0"/>
              <a:t>센서의 종류가 다르다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Protocol</a:t>
            </a:r>
            <a:r>
              <a:rPr lang="ko-KR" altLang="en-US" dirty="0"/>
              <a:t>에 대한 </a:t>
            </a:r>
            <a:r>
              <a:rPr lang="en-US" altLang="ko-KR" dirty="0"/>
              <a:t>white paper </a:t>
            </a:r>
            <a:r>
              <a:rPr lang="ko-KR" altLang="en-US" dirty="0"/>
              <a:t>가 다를 수 밖에 없는 부분입니다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저장되는 데이터의 종류가 다르다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현장이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5380-B3A8-5C46-A71B-D24D01E1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4B2CB-0AC2-63A2-F16B-B671DE03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반복적인 부분을 매번 다시 만들어서 동작을 검증한다면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에선 되는데 </a:t>
            </a:r>
            <a:r>
              <a:rPr lang="en-US" altLang="ko-KR" dirty="0"/>
              <a:t>B</a:t>
            </a:r>
            <a:r>
              <a:rPr lang="ko-KR" altLang="en-US" dirty="0"/>
              <a:t>에서는 안 되는 현상 발생</a:t>
            </a:r>
            <a:endParaRPr lang="en-US" altLang="ko-KR" dirty="0"/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에선 적용했는데 </a:t>
            </a:r>
            <a:r>
              <a:rPr lang="en-US" altLang="ko-KR" dirty="0"/>
              <a:t>B</a:t>
            </a:r>
            <a:r>
              <a:rPr lang="ko-KR" altLang="en-US" dirty="0"/>
              <a:t>에서는 누락</a:t>
            </a:r>
            <a:endParaRPr lang="en-US" altLang="ko-KR" dirty="0"/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에선 수정했는데 </a:t>
            </a:r>
            <a:r>
              <a:rPr lang="en-US" altLang="ko-KR" dirty="0"/>
              <a:t>B</a:t>
            </a:r>
            <a:r>
              <a:rPr lang="ko-KR" altLang="en-US" dirty="0"/>
              <a:t>에서는 재발</a:t>
            </a:r>
            <a:endParaRPr lang="en-US" altLang="ko-KR" dirty="0"/>
          </a:p>
          <a:p>
            <a:r>
              <a:rPr lang="ko-KR" altLang="en-US" dirty="0"/>
              <a:t>굳이 똑같은 내용을 현장마다 계속 만들면</a:t>
            </a:r>
            <a:endParaRPr lang="en-US" altLang="ko-KR" dirty="0"/>
          </a:p>
          <a:p>
            <a:pPr lvl="1"/>
            <a:r>
              <a:rPr lang="ko-KR" altLang="en-US" dirty="0"/>
              <a:t>관리가 안 되는 순간이 찾아오게 되어있습니다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단체의 규모에 따라 빠를 수도</a:t>
            </a:r>
            <a:r>
              <a:rPr lang="en-US" altLang="ko-KR" dirty="0"/>
              <a:t>, </a:t>
            </a:r>
            <a:r>
              <a:rPr lang="ko-KR" altLang="en-US" dirty="0"/>
              <a:t>느릴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</a:t>
            </a:r>
            <a:endParaRPr lang="en-US" altLang="ko-KR" dirty="0"/>
          </a:p>
          <a:p>
            <a:pPr lvl="1"/>
            <a:r>
              <a:rPr lang="ko-KR" altLang="en-US" dirty="0"/>
              <a:t>우리는 동작이 보장된 라이브러리를 사용합니다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수정사항을 모든 시스템에 빠르게 전파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문제가 발생 했을 때</a:t>
            </a:r>
            <a:r>
              <a:rPr lang="en-US" altLang="ko-KR" dirty="0"/>
              <a:t>, </a:t>
            </a:r>
            <a:r>
              <a:rPr lang="ko-KR" altLang="en-US" dirty="0"/>
              <a:t>최저한의 비용으로 대응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이런 효과를 얻기 위한 작업 그룹 내 약속이 필수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84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07B6-27CE-E230-92A5-7D4CFCCB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A9441-BEBF-28D3-CA01-43552E18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Library</a:t>
            </a:r>
          </a:p>
          <a:p>
            <a:pPr lvl="1"/>
            <a:r>
              <a:rPr lang="ko-KR" altLang="en-US" dirty="0"/>
              <a:t>정적</a:t>
            </a:r>
            <a:r>
              <a:rPr lang="en-US" altLang="ko-KR" dirty="0"/>
              <a:t>, </a:t>
            </a:r>
            <a:r>
              <a:rPr lang="ko-KR" altLang="en-US" dirty="0"/>
              <a:t>즉 한 번 추가되면 다시 변경되지 않는 형식의 라이브러리 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사이즈가 작으면 작은 경우에 대체로 유리합니다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사이즈가 작다면</a:t>
            </a:r>
            <a:endParaRPr lang="en-US" altLang="ko-KR" dirty="0"/>
          </a:p>
          <a:p>
            <a:pPr lvl="3"/>
            <a:r>
              <a:rPr lang="ko-KR" altLang="en-US" dirty="0"/>
              <a:t>실행 파일 사이즈가 작아집니다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컴파일 시간에 큰 차이가 없습니다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라이브러리를 수정하고 나서 다시 빌드 할 때도 시간이 많이 걸리지 않습니다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7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222E-FAB5-9367-E65D-3325281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A8C52-7B87-D7DA-89BF-9E560C0C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Linked Library</a:t>
            </a:r>
          </a:p>
          <a:p>
            <a:pPr lvl="1"/>
            <a:r>
              <a:rPr lang="ko-KR" altLang="en-US" dirty="0"/>
              <a:t>동적</a:t>
            </a:r>
            <a:r>
              <a:rPr lang="en-US" altLang="ko-KR" dirty="0"/>
              <a:t>, </a:t>
            </a:r>
            <a:r>
              <a:rPr lang="ko-KR" altLang="en-US" dirty="0"/>
              <a:t>즉 작업물과 관계 없이 매 실행 때 필요한 경우 로드되므로 계속 변경될 수 있는 유형의 </a:t>
            </a:r>
            <a:r>
              <a:rPr lang="en-US" altLang="ko-KR" dirty="0"/>
              <a:t>Library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사이즈가 큰 경우에 대체로 유리합니다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사이즈가 크다면</a:t>
            </a:r>
            <a:endParaRPr lang="en-US" altLang="ko-KR" dirty="0"/>
          </a:p>
          <a:p>
            <a:pPr lvl="3"/>
            <a:r>
              <a:rPr lang="ko-KR" altLang="en-US" dirty="0"/>
              <a:t>실행 파일을 빌드 할 때는 </a:t>
            </a:r>
            <a:r>
              <a:rPr lang="en-US" altLang="ko-KR" dirty="0" err="1"/>
              <a:t>dll</a:t>
            </a:r>
            <a:r>
              <a:rPr lang="ko-KR" altLang="en-US" dirty="0"/>
              <a:t>에 대한 상대적 주소만 사용하므로 실행 파일 빌드 속도가 빠릅니다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수정이 발생했을 때</a:t>
            </a:r>
            <a:r>
              <a:rPr lang="en-US" altLang="ko-KR" dirty="0"/>
              <a:t>, </a:t>
            </a:r>
            <a:r>
              <a:rPr lang="ko-KR" altLang="en-US" dirty="0"/>
              <a:t>실행파일은 놔두고 </a:t>
            </a:r>
            <a:r>
              <a:rPr lang="en-US" altLang="ko-KR" dirty="0" err="1"/>
              <a:t>dll</a:t>
            </a:r>
            <a:r>
              <a:rPr lang="ko-KR" altLang="en-US" dirty="0"/>
              <a:t>만 바꾸는 것도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7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Pragma Comment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4424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50</TotalTime>
  <Words>773</Words>
  <Application>Microsoft Office PowerPoint</Application>
  <PresentationFormat>와이드스크린</PresentationFormat>
  <Paragraphs>109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Spoqa Han Sans</vt:lpstr>
      <vt:lpstr>Arial</vt:lpstr>
      <vt:lpstr>Trebuchet MS</vt:lpstr>
      <vt:lpstr>Wingdings 3</vt:lpstr>
      <vt:lpstr>패싯</vt:lpstr>
      <vt:lpstr>Visual Studio에서 라이브러리 연동하기</vt:lpstr>
      <vt:lpstr>목차</vt:lpstr>
      <vt:lpstr>Library를 왜 사용할까요?</vt:lpstr>
      <vt:lpstr>Library를 왜 사용할까요?</vt:lpstr>
      <vt:lpstr>Library를 왜 사용할까요?</vt:lpstr>
      <vt:lpstr>Library를 왜 사용할까요?</vt:lpstr>
      <vt:lpstr>Library의 종류</vt:lpstr>
      <vt:lpstr>Library의 종류</vt:lpstr>
      <vt:lpstr>Static Library </vt:lpstr>
      <vt:lpstr>Static Library </vt:lpstr>
      <vt:lpstr>Dynamic Linked Library </vt:lpstr>
      <vt:lpstr>Dynamic Linked Library </vt:lpstr>
      <vt:lpstr>Dynamic Linked Library </vt:lpstr>
      <vt:lpstr>주의사항</vt:lpstr>
      <vt:lpstr>주의사항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JoungTeck Kim</dc:creator>
  <cp:lastModifiedBy>JoungTeck Kim</cp:lastModifiedBy>
  <cp:revision>2</cp:revision>
  <dcterms:created xsi:type="dcterms:W3CDTF">2024-06-22T15:22:02Z</dcterms:created>
  <dcterms:modified xsi:type="dcterms:W3CDTF">2024-06-24T15:52:26Z</dcterms:modified>
</cp:coreProperties>
</file>