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90" y="-26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BD22-37BA-491A-B198-5CC418C3B689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C93B-A79F-4F87-A428-DD94B08301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BD22-37BA-491A-B198-5CC418C3B689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C93B-A79F-4F87-A428-DD94B08301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BD22-37BA-491A-B198-5CC418C3B689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C93B-A79F-4F87-A428-DD94B08301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BD22-37BA-491A-B198-5CC418C3B689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C93B-A79F-4F87-A428-DD94B08301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BD22-37BA-491A-B198-5CC418C3B689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C93B-A79F-4F87-A428-DD94B08301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BD22-37BA-491A-B198-5CC418C3B689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C93B-A79F-4F87-A428-DD94B08301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BD22-37BA-491A-B198-5CC418C3B689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C93B-A79F-4F87-A428-DD94B08301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BD22-37BA-491A-B198-5CC418C3B689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C93B-A79F-4F87-A428-DD94B08301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BD22-37BA-491A-B198-5CC418C3B689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C93B-A79F-4F87-A428-DD94B08301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BD22-37BA-491A-B198-5CC418C3B689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C93B-A79F-4F87-A428-DD94B08301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BD22-37BA-491A-B198-5CC418C3B689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C93B-A79F-4F87-A428-DD94B08301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CBD22-37BA-491A-B198-5CC418C3B689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EC93B-A79F-4F87-A428-DD94B08301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914400"/>
            <a:ext cx="1524000" cy="594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38600" y="3048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514600"/>
            <a:ext cx="16046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Home</a:t>
            </a:r>
          </a:p>
          <a:p>
            <a:pPr algn="ctr"/>
            <a:r>
              <a:rPr lang="en-US" dirty="0" smtClean="0"/>
              <a:t>Class. Manager</a:t>
            </a:r>
          </a:p>
          <a:p>
            <a:pPr algn="ctr"/>
            <a:r>
              <a:rPr lang="en-US" dirty="0" smtClean="0"/>
              <a:t>Slide View</a:t>
            </a:r>
          </a:p>
          <a:p>
            <a:pPr algn="ctr"/>
            <a:r>
              <a:rPr lang="en-US" dirty="0" smtClean="0"/>
              <a:t>Grid 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1371600"/>
            <a:ext cx="19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Welcome message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43800" y="1219200"/>
            <a:ext cx="13716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848600" y="1447800"/>
            <a:ext cx="90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76400" y="6096000"/>
            <a:ext cx="6858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09800" y="6248400"/>
            <a:ext cx="135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4800" y="1524000"/>
            <a:ext cx="544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Nav</a:t>
            </a:r>
            <a:endParaRPr lang="en-US" dirty="0" smtClean="0"/>
          </a:p>
          <a:p>
            <a:pPr algn="ctr"/>
            <a:r>
              <a:rPr lang="en-US" dirty="0" smtClean="0"/>
              <a:t>Bar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38600" y="304800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Header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1524000"/>
            <a:ext cx="544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Nav</a:t>
            </a:r>
            <a:endParaRPr lang="en-US" dirty="0" smtClean="0"/>
          </a:p>
          <a:p>
            <a:pPr algn="ctr"/>
            <a:r>
              <a:rPr lang="en-US" dirty="0" smtClean="0"/>
              <a:t>Bar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57400" y="2057400"/>
            <a:ext cx="2438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28800" y="1600200"/>
            <a:ext cx="386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 classifiers (Select, Add, Delete)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81200" y="2743200"/>
            <a:ext cx="424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class to classifier (name &amp; color picker)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57400" y="3124200"/>
            <a:ext cx="2438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0" y="2514600"/>
            <a:ext cx="16046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Home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Class. Manager</a:t>
            </a:r>
          </a:p>
          <a:p>
            <a:pPr algn="ctr"/>
            <a:r>
              <a:rPr lang="en-US" dirty="0" smtClean="0"/>
              <a:t>Slide View</a:t>
            </a:r>
          </a:p>
          <a:p>
            <a:pPr algn="ctr"/>
            <a:r>
              <a:rPr lang="en-US" dirty="0" smtClean="0"/>
              <a:t>Grid View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914400"/>
            <a:ext cx="1524000" cy="594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38600" y="304800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Header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524000"/>
            <a:ext cx="544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Nav</a:t>
            </a:r>
            <a:endParaRPr lang="en-US" dirty="0" smtClean="0"/>
          </a:p>
          <a:p>
            <a:pPr algn="ctr"/>
            <a:r>
              <a:rPr lang="en-US" dirty="0" smtClean="0"/>
              <a:t>Bar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914400"/>
            <a:ext cx="1524000" cy="594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2514600"/>
            <a:ext cx="16046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Home</a:t>
            </a:r>
          </a:p>
          <a:p>
            <a:pPr algn="ctr"/>
            <a:r>
              <a:rPr lang="en-US" dirty="0" smtClean="0"/>
              <a:t>Class. Manager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Slide View</a:t>
            </a:r>
          </a:p>
          <a:p>
            <a:pPr algn="ctr"/>
            <a:r>
              <a:rPr lang="en-US" dirty="0" smtClean="0"/>
              <a:t>Grid View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00200" y="990600"/>
            <a:ext cx="348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 down or other to select classes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86200" y="3352800"/>
            <a:ext cx="187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 viewing area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38600" y="304800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Header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524000"/>
            <a:ext cx="544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Nav</a:t>
            </a:r>
            <a:endParaRPr lang="en-US" dirty="0" smtClean="0"/>
          </a:p>
          <a:p>
            <a:pPr algn="ctr"/>
            <a:r>
              <a:rPr lang="en-US" dirty="0" smtClean="0"/>
              <a:t>Bar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914400"/>
            <a:ext cx="1524000" cy="594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2514600"/>
            <a:ext cx="16046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Home</a:t>
            </a:r>
          </a:p>
          <a:p>
            <a:pPr algn="ctr"/>
            <a:r>
              <a:rPr lang="en-US" dirty="0" smtClean="0"/>
              <a:t>Class. Manager</a:t>
            </a:r>
          </a:p>
          <a:p>
            <a:pPr algn="ctr"/>
            <a:r>
              <a:rPr lang="en-US" dirty="0" smtClean="0"/>
              <a:t>Slide View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Grid View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52600" y="1143000"/>
            <a:ext cx="609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14600" y="1143000"/>
            <a:ext cx="609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76600" y="1143000"/>
            <a:ext cx="609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38600" y="1143000"/>
            <a:ext cx="609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76800" y="1143000"/>
            <a:ext cx="609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15000" y="1143000"/>
            <a:ext cx="609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553200" y="1143000"/>
            <a:ext cx="609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391400" y="1143000"/>
            <a:ext cx="609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229600" y="1143000"/>
            <a:ext cx="609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752600" y="1981200"/>
            <a:ext cx="609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514600" y="1981200"/>
            <a:ext cx="609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276600" y="1981200"/>
            <a:ext cx="609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038600" y="1981200"/>
            <a:ext cx="609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876800" y="1981200"/>
            <a:ext cx="609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715000" y="1981200"/>
            <a:ext cx="609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553200" y="1981200"/>
            <a:ext cx="609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391400" y="1981200"/>
            <a:ext cx="609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229600" y="1981200"/>
            <a:ext cx="609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819400" y="1295400"/>
            <a:ext cx="46634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i="1" dirty="0" smtClean="0">
                <a:solidFill>
                  <a:schemeClr val="bg1">
                    <a:lumMod val="50000"/>
                  </a:schemeClr>
                </a:solidFill>
              </a:rPr>
              <a:t>Gridded Cells</a:t>
            </a:r>
            <a:endParaRPr lang="en-US" sz="6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57400" y="3200400"/>
            <a:ext cx="1752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19800" y="3124200"/>
            <a:ext cx="2895600" cy="335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590800" y="3276600"/>
            <a:ext cx="64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72200" y="3200400"/>
            <a:ext cx="25254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Feedback table:</a:t>
            </a:r>
          </a:p>
          <a:p>
            <a:r>
              <a:rPr lang="en-US" dirty="0" smtClean="0"/>
              <a:t>-Iteration number</a:t>
            </a:r>
          </a:p>
          <a:p>
            <a:r>
              <a:rPr lang="en-US" dirty="0" smtClean="0"/>
              <a:t>-# examples in each class</a:t>
            </a:r>
          </a:p>
          <a:p>
            <a:r>
              <a:rPr lang="en-US" dirty="0" smtClean="0"/>
              <a:t>-Accuracies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93</Words>
  <Application>Microsoft Office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Emory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lcoop22</dc:creator>
  <cp:lastModifiedBy>lcoop22</cp:lastModifiedBy>
  <cp:revision>4</cp:revision>
  <dcterms:created xsi:type="dcterms:W3CDTF">2014-04-29T15:14:05Z</dcterms:created>
  <dcterms:modified xsi:type="dcterms:W3CDTF">2014-04-29T15:52:35Z</dcterms:modified>
</cp:coreProperties>
</file>