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7E4205-935A-0597-F7DD-2C192F721A2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77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55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884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140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33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119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4767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614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11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FBEEF55-3E43-EBE2-0464-69B742AB5AB2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8636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789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61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31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8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55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7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64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271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GB" dirty="0"/>
              <a:t>RITISH AIRWAYS FORAGE PROGRAM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FROM CUSTOMER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AE92B-6510-6E5E-59E1-11E7295C3B46}"/>
              </a:ext>
            </a:extLst>
          </p:cNvPr>
          <p:cNvSpPr txBox="1"/>
          <p:nvPr/>
        </p:nvSpPr>
        <p:spPr>
          <a:xfrm>
            <a:off x="6410034" y="5781965"/>
            <a:ext cx="4572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Words that appeared the most in the user reviews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F01B04-9DC4-F0AE-EA8D-F039A1F9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42" y="1847273"/>
            <a:ext cx="6129137" cy="399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7504BD-3F97-2C28-C148-C31190F0830F}"/>
              </a:ext>
            </a:extLst>
          </p:cNvPr>
          <p:cNvSpPr txBox="1"/>
          <p:nvPr/>
        </p:nvSpPr>
        <p:spPr>
          <a:xfrm>
            <a:off x="346364" y="1653461"/>
            <a:ext cx="4031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Positive Reviews - </a:t>
            </a:r>
            <a:r>
              <a:rPr lang="en-US" dirty="0"/>
              <a:t>460</a:t>
            </a:r>
            <a:endParaRPr lang="en-US" sz="1800" dirty="0"/>
          </a:p>
          <a:p>
            <a:r>
              <a:rPr lang="en-US" sz="1800" dirty="0"/>
              <a:t>Negative Reviews - </a:t>
            </a:r>
            <a:r>
              <a:rPr lang="en-US" dirty="0"/>
              <a:t>426</a:t>
            </a:r>
            <a:r>
              <a:rPr lang="en-US" sz="1800" dirty="0"/>
              <a:t> </a:t>
            </a:r>
          </a:p>
          <a:p>
            <a:r>
              <a:rPr lang="en-US" sz="1800" dirty="0"/>
              <a:t>Neutral Reviews – 11</a:t>
            </a:r>
            <a:r>
              <a:rPr lang="en-US" dirty="0"/>
              <a:t>4</a:t>
            </a:r>
            <a:endParaRPr lang="en-US" sz="1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0AA452-C907-CB22-FFBB-545E0413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72" y="2745798"/>
            <a:ext cx="3952875" cy="3008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B9A32B-7B31-B43E-C2C7-CB2C79643359}"/>
              </a:ext>
            </a:extLst>
          </p:cNvPr>
          <p:cNvSpPr txBox="1"/>
          <p:nvPr/>
        </p:nvSpPr>
        <p:spPr>
          <a:xfrm>
            <a:off x="189343" y="5869710"/>
            <a:ext cx="457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Distribution of the reviews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36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BRITISH AIRWAYS FORAGE PROGRAM</vt:lpstr>
      <vt:lpstr>KEY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Israel Aiyegbeni</cp:lastModifiedBy>
  <cp:revision>2</cp:revision>
  <dcterms:created xsi:type="dcterms:W3CDTF">2022-12-06T11:13:27Z</dcterms:created>
  <dcterms:modified xsi:type="dcterms:W3CDTF">2025-03-08T02:17:09Z</dcterms:modified>
</cp:coreProperties>
</file>