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5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382F343-42E5-4CFD-8704-99AA552AA344}" styleName="Table_1">
    <a:wholeTbl>
      <a:tcTxStyle>
        <a:font>
          <a:latin typeface="Arial"/>
          <a:ea typeface="Arial"/>
          <a:cs typeface="Arial"/>
        </a:font>
        <a:srgbClr val="000000"/>
      </a:tcTxStyle>
      <a:tcStyle>
        <a:tcBdr>
          <a:left>
            <a:ln w="9525" cap="flat" cmpd="sng">
              <a:solidFill>
                <a:srgbClr val="9E9E9E"/>
              </a:solidFill>
              <a:prstDash val="solid"/>
              <a:round/>
              <a:headEnd w="sm" len="sm"/>
              <a:tailEnd w="sm" len="sm"/>
            </a:ln>
          </a:left>
          <a:right>
            <a:ln w="9525" cap="flat" cmpd="sng">
              <a:solidFill>
                <a:srgbClr val="9E9E9E"/>
              </a:solidFill>
              <a:prstDash val="solid"/>
              <a:round/>
              <a:headEnd w="sm" len="sm"/>
              <a:tailEnd w="sm" len="sm"/>
            </a:ln>
          </a:right>
          <a:top>
            <a:ln w="9525" cap="flat" cmpd="sng">
              <a:solidFill>
                <a:srgbClr val="9E9E9E"/>
              </a:solidFill>
              <a:prstDash val="solid"/>
              <a:round/>
              <a:headEnd w="sm" len="sm"/>
              <a:tailEnd w="sm" len="sm"/>
            </a:ln>
          </a:top>
          <a:bottom>
            <a:ln w="9525" cap="flat" cmpd="sng">
              <a:solidFill>
                <a:srgbClr val="9E9E9E"/>
              </a:solidFill>
              <a:prstDash val="solid"/>
              <a:round/>
              <a:headEnd w="sm" len="sm"/>
              <a:tailEnd w="sm" len="sm"/>
            </a:ln>
          </a:bottom>
          <a:insideH>
            <a:ln w="9525" cap="flat" cmpd="sng">
              <a:solidFill>
                <a:srgbClr val="9E9E9E"/>
              </a:solidFill>
              <a:prstDash val="solid"/>
              <a:round/>
              <a:headEnd w="sm" len="sm"/>
              <a:tailEnd w="sm" len="sm"/>
            </a:ln>
          </a:insideH>
          <a:insideV>
            <a:ln w="9525" cap="flat" cmpd="sng">
              <a:solidFill>
                <a:srgbClr val="9E9E9E"/>
              </a:solidFill>
              <a:prstDash val="solid"/>
              <a:round/>
              <a:headEnd w="sm" len="sm"/>
              <a:tailEnd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DDF3F5C-ACE5-43EE-9DC1-78EE64BF0739}" styleName="Table_0">
    <a:wholeTbl>
      <a:tcTxStyle b="off" i="off">
        <a:font>
          <a:latin typeface="맑은 고딕"/>
          <a:ea typeface="맑은 고딕"/>
          <a:cs typeface="맑은 고딕"/>
        </a:font>
        <a:schemeClr val="dk1"/>
      </a:tcTxStyle>
      <a:tcStyle>
        <a:tcBdr>
          <a:left>
            <a:ln w="12700" cap="flat" cmpd="sng">
              <a:solidFill>
                <a:schemeClr val="dk1"/>
              </a:solidFill>
              <a:prstDash val="solid"/>
              <a:round/>
              <a:headEnd w="sm" len="sm"/>
              <a:tailEnd w="sm" len="sm"/>
            </a:ln>
          </a:left>
          <a:right>
            <a:ln w="12700" cap="flat" cmpd="sng">
              <a:solidFill>
                <a:schemeClr val="dk1"/>
              </a:solidFill>
              <a:prstDash val="solid"/>
              <a:round/>
              <a:headEnd w="sm" len="sm"/>
              <a:tailEnd w="sm" len="sm"/>
            </a:ln>
          </a:right>
          <a:top>
            <a:ln w="12700" cap="flat" cmpd="sng">
              <a:solidFill>
                <a:schemeClr val="dk1"/>
              </a:solidFill>
              <a:prstDash val="solid"/>
              <a:round/>
              <a:headEnd w="sm" len="sm"/>
              <a:tailEnd w="sm" len="sm"/>
            </a:ln>
          </a:top>
          <a:bottom>
            <a:ln w="12700" cap="flat" cmpd="sng">
              <a:solidFill>
                <a:schemeClr val="dk1"/>
              </a:solidFill>
              <a:prstDash val="solid"/>
              <a:round/>
              <a:headEnd w="sm" len="sm"/>
              <a:tailEnd w="sm" len="sm"/>
            </a:ln>
          </a:bottom>
          <a:insideH>
            <a:ln w="12700" cap="flat" cmpd="sng">
              <a:solidFill>
                <a:schemeClr val="dk1"/>
              </a:solidFill>
              <a:prstDash val="solid"/>
              <a:round/>
              <a:headEnd w="sm" len="sm"/>
              <a:tailEnd w="sm" len="sm"/>
            </a:ln>
          </a:insideH>
          <a:insideV>
            <a:ln w="12700" cap="flat" cmpd="sng">
              <a:solidFill>
                <a:schemeClr val="dk1"/>
              </a:solidFill>
              <a:prstDash val="solid"/>
              <a:round/>
              <a:headEnd w="sm" len="sm"/>
              <a:tailEnd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64170A7-712A-464B-9681-64C4BD590CFA}"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1500" y="66"/>
      </p:cViewPr>
      <p:guideLst>
        <p:guide orient="horz" pos="2159"/>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여의주" userId="0c233bed-f291-438b-90c5-6735467dd055" providerId="ADAL" clId="{69C4C211-F714-4294-B903-315735CE0B81}"/>
    <pc:docChg chg="modSld">
      <pc:chgData name="여의주" userId="0c233bed-f291-438b-90c5-6735467dd055" providerId="ADAL" clId="{69C4C211-F714-4294-B903-315735CE0B81}" dt="2024-07-10T12:44:53.932" v="3" actId="20577"/>
      <pc:docMkLst>
        <pc:docMk/>
      </pc:docMkLst>
      <pc:sldChg chg="modSp mod">
        <pc:chgData name="여의주" userId="0c233bed-f291-438b-90c5-6735467dd055" providerId="ADAL" clId="{69C4C211-F714-4294-B903-315735CE0B81}" dt="2024-07-10T12:44:53.932" v="3" actId="20577"/>
        <pc:sldMkLst>
          <pc:docMk/>
          <pc:sldMk cId="0" sldId="256"/>
        </pc:sldMkLst>
        <pc:spChg chg="mod">
          <ac:chgData name="여의주" userId="0c233bed-f291-438b-90c5-6735467dd055" providerId="ADAL" clId="{69C4C211-F714-4294-B903-315735CE0B81}" dt="2024-07-10T12:44:53.932" v="3" actId="20577"/>
          <ac:spMkLst>
            <pc:docMk/>
            <pc:sldMk cId="0" sldId="256"/>
            <ac:spMk id="9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pPr lvl="0"/>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pPr lvl="0"/>
            <a:endParaRPr/>
          </a:p>
        </p:txBody>
      </p:sp>
      <p:sp>
        <p:nvSpPr>
          <p:cNvPr id="5" name="Google Shape;5;n"/>
          <p:cNvSpPr>
            <a:spLocks noGrp="1" noRot="1" noChangeAspect="1" noTextEdi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w="sm" len="sm"/>
            <a:tailEnd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9pPr>
          </a:lstStyle>
          <a:p>
            <a:pPr lvl="0"/>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pPr lvl="0"/>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ko-KR" sz="1200" b="0" i="0" u="none" strike="noStrike" cap="none">
                <a:solidFill>
                  <a:schemeClr val="dk1"/>
                </a:solidFill>
                <a:latin typeface="Malgun Gothic"/>
                <a:ea typeface="Malgun Gothic"/>
                <a:cs typeface="Malgun Gothic"/>
                <a:sym typeface="Malgun Gothic"/>
              </a:rPr>
              <a:t>‹#›</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751958a4f8_3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0" name="Google Shape;320;g2751958a4f8_3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751958a4f8_3_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6" name="Google Shape;336;g2751958a4f8_3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2751958a4f8_3_10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2" name="Google Shape;352;g2751958a4f8_3_1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274e3bf5b90_0_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g274e3bf5b90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274e3bf5b90_0_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g274e3bf5b90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274e3bf5b90_0_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g274e3bf5b90_0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1" name="Google Shape;421;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274e3bf5b90_0_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3" name="Google Shape;453;g274e3bf5b90_0_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7" name="Google Shape;467;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68" name="Google Shape;468;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ko-KR"/>
              <a:t>22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154c06bbc9_0_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g2154c06bbc9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슬라이드" type="title">
  <p:cSld name="TITLE">
    <p:spTree>
      <p:nvGrpSpPr>
        <p:cNvPr id="1" name="Shape 15"/>
        <p:cNvGrpSpPr/>
        <p:nvPr/>
      </p:nvGrpSpPr>
      <p:grpSpPr>
        <a:xfrm>
          <a:off x="0" y="0"/>
          <a:ext cx="0" cy="0"/>
          <a:chOff x="0" y="0"/>
          <a:chExt cx="0" cy="0"/>
        </a:xfrm>
      </p:grpSpPr>
      <p:sp>
        <p:nvSpPr>
          <p:cNvPr id="16" name="Google Shape;16;p3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제목 및 세로 텍스트" type="vertTx">
  <p:cSld name="VERTICAL_TEXT">
    <p:spTree>
      <p:nvGrpSpPr>
        <p:cNvPr id="1" name="Shape 72"/>
        <p:cNvGrpSpPr/>
        <p:nvPr/>
      </p:nvGrpSpPr>
      <p:grpSpPr>
        <a:xfrm>
          <a:off x="0" y="0"/>
          <a:ext cx="0" cy="0"/>
          <a:chOff x="0" y="0"/>
          <a:chExt cx="0" cy="0"/>
        </a:xfrm>
      </p:grpSpPr>
      <p:sp>
        <p:nvSpPr>
          <p:cNvPr id="73" name="Google Shape;73;p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4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세로 제목 및 텍스트" type="vertTitleAndTx">
  <p:cSld name="VERTICAL_TITLE_AND_VERTICAL_TEXT">
    <p:spTree>
      <p:nvGrpSpPr>
        <p:cNvPr id="1" name="Shape 78"/>
        <p:cNvGrpSpPr/>
        <p:nvPr/>
      </p:nvGrpSpPr>
      <p:grpSpPr>
        <a:xfrm>
          <a:off x="0" y="0"/>
          <a:ext cx="0" cy="0"/>
          <a:chOff x="0" y="0"/>
          <a:chExt cx="0" cy="0"/>
        </a:xfrm>
      </p:grpSpPr>
      <p:sp>
        <p:nvSpPr>
          <p:cNvPr id="79" name="Google Shape;79;p4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4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제목 및 내용" type="obj">
  <p:cSld name="OBJECT">
    <p:spTree>
      <p:nvGrpSpPr>
        <p:cNvPr id="1" name="Shape 21"/>
        <p:cNvGrpSpPr/>
        <p:nvPr/>
      </p:nvGrpSpPr>
      <p:grpSpPr>
        <a:xfrm>
          <a:off x="0" y="0"/>
          <a:ext cx="0" cy="0"/>
          <a:chOff x="0" y="0"/>
          <a:chExt cx="0" cy="0"/>
        </a:xfrm>
      </p:grpSpPr>
      <p:sp>
        <p:nvSpPr>
          <p:cNvPr id="22" name="Google Shape;22;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8"/>
          <p:cNvSpPr txBox="1">
            <a:spLocks noGrp="1"/>
          </p:cNvSpPr>
          <p:nvPr>
            <p:ph type="sldNum" idx="12"/>
          </p:nvPr>
        </p:nvSpPr>
        <p:spPr>
          <a:xfrm>
            <a:off x="6553200" y="6617245"/>
            <a:ext cx="2133600" cy="19613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구역 머리글" type="secHead">
  <p:cSld name="SECTION_HEADER">
    <p:spTree>
      <p:nvGrpSpPr>
        <p:cNvPr id="1" name="Shape 27"/>
        <p:cNvGrpSpPr/>
        <p:nvPr/>
      </p:nvGrpSpPr>
      <p:grpSpPr>
        <a:xfrm>
          <a:off x="0" y="0"/>
          <a:ext cx="0" cy="0"/>
          <a:chOff x="0" y="0"/>
          <a:chExt cx="0" cy="0"/>
        </a:xfrm>
      </p:grpSpPr>
      <p:sp>
        <p:nvSpPr>
          <p:cNvPr id="28" name="Google Shape;28;p3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Malgun Gothic"/>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콘텐츠 2개" type="twoObj">
  <p:cSld name="TWO_OBJECTS">
    <p:spTree>
      <p:nvGrpSpPr>
        <p:cNvPr id="1" name="Shape 33"/>
        <p:cNvGrpSpPr/>
        <p:nvPr/>
      </p:nvGrpSpPr>
      <p:grpSpPr>
        <a:xfrm>
          <a:off x="0" y="0"/>
          <a:ext cx="0" cy="0"/>
          <a:chOff x="0" y="0"/>
          <a:chExt cx="0" cy="0"/>
        </a:xfrm>
      </p:grpSpPr>
      <p:sp>
        <p:nvSpPr>
          <p:cNvPr id="34" name="Google Shape;34;p4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4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4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비교" type="twoTxTwoObj">
  <p:cSld name="TWO_OBJECTS_WITH_TEXT">
    <p:spTree>
      <p:nvGrpSpPr>
        <p:cNvPr id="1" name="Shape 40"/>
        <p:cNvGrpSpPr/>
        <p:nvPr/>
      </p:nvGrpSpPr>
      <p:grpSpPr>
        <a:xfrm>
          <a:off x="0" y="0"/>
          <a:ext cx="0" cy="0"/>
          <a:chOff x="0" y="0"/>
          <a:chExt cx="0" cy="0"/>
        </a:xfrm>
      </p:grpSpPr>
      <p:sp>
        <p:nvSpPr>
          <p:cNvPr id="41" name="Google Shape;41;p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Malgun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4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4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4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4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4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제목만" type="titleOnly">
  <p:cSld name="TITLE_ONLY">
    <p:spTree>
      <p:nvGrpSpPr>
        <p:cNvPr id="1" name="Shape 49"/>
        <p:cNvGrpSpPr/>
        <p:nvPr/>
      </p:nvGrpSpPr>
      <p:grpSpPr>
        <a:xfrm>
          <a:off x="0" y="0"/>
          <a:ext cx="0" cy="0"/>
          <a:chOff x="0" y="0"/>
          <a:chExt cx="0" cy="0"/>
        </a:xfrm>
      </p:grpSpPr>
      <p:sp>
        <p:nvSpPr>
          <p:cNvPr id="50" name="Google Shape;50;p4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4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빈 화면" type="blank">
  <p:cSld name="BLANK">
    <p:spTree>
      <p:nvGrpSpPr>
        <p:cNvPr id="1" name="Shape 54"/>
        <p:cNvGrpSpPr/>
        <p:nvPr/>
      </p:nvGrpSpPr>
      <p:grpSpPr>
        <a:xfrm>
          <a:off x="0" y="0"/>
          <a:ext cx="0" cy="0"/>
          <a:chOff x="0" y="0"/>
          <a:chExt cx="0" cy="0"/>
        </a:xfrm>
      </p:grpSpPr>
      <p:sp>
        <p:nvSpPr>
          <p:cNvPr id="55" name="Google Shape;55;p4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캡션 있는 콘텐츠" type="objTx">
  <p:cSld name="OBJECT_WITH_CAPTION_TEXT">
    <p:spTree>
      <p:nvGrpSpPr>
        <p:cNvPr id="1" name="Shape 58"/>
        <p:cNvGrpSpPr/>
        <p:nvPr/>
      </p:nvGrpSpPr>
      <p:grpSpPr>
        <a:xfrm>
          <a:off x="0" y="0"/>
          <a:ext cx="0" cy="0"/>
          <a:chOff x="0" y="0"/>
          <a:chExt cx="0" cy="0"/>
        </a:xfrm>
      </p:grpSpPr>
      <p:sp>
        <p:nvSpPr>
          <p:cNvPr id="59" name="Google Shape;59;p4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Malgun Gothic"/>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4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4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캡션 있는 그림" type="picTx">
  <p:cSld name="PICTURE_WITH_CAPTION_TEXT">
    <p:spTree>
      <p:nvGrpSpPr>
        <p:cNvPr id="1" name="Shape 65"/>
        <p:cNvGrpSpPr/>
        <p:nvPr/>
      </p:nvGrpSpPr>
      <p:grpSpPr>
        <a:xfrm>
          <a:off x="0" y="0"/>
          <a:ext cx="0" cy="0"/>
          <a:chOff x="0" y="0"/>
          <a:chExt cx="0" cy="0"/>
        </a:xfrm>
      </p:grpSpPr>
      <p:sp>
        <p:nvSpPr>
          <p:cNvPr id="66" name="Google Shape;66;p4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Malgun Gothic"/>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5"/>
          <p:cNvSpPr>
            <a:spLocks noGrp="1"/>
          </p:cNvSpPr>
          <p:nvPr>
            <p:ph type="pic" idx="2"/>
          </p:nvPr>
        </p:nvSpPr>
        <p:spPr>
          <a:xfrm>
            <a:off x="1792288" y="612775"/>
            <a:ext cx="5486400" cy="4114800"/>
          </a:xfrm>
          <a:prstGeom prst="rect">
            <a:avLst/>
          </a:prstGeom>
          <a:noFill/>
          <a:ln>
            <a:noFill/>
          </a:ln>
        </p:spPr>
      </p:sp>
      <p:sp>
        <p:nvSpPr>
          <p:cNvPr id="68" name="Google Shape;68;p4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4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Malgun Gothic"/>
              <a:buNone/>
              <a:defRPr sz="4400" b="0" i="0" u="none" strike="noStrike" cap="non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Malgun Gothic"/>
                <a:ea typeface="Malgun Gothic"/>
                <a:cs typeface="Malgun Gothic"/>
                <a:sym typeface="Malgun Gothic"/>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Malgun Gothic"/>
                <a:ea typeface="Malgun Gothic"/>
                <a:cs typeface="Malgun Gothic"/>
                <a:sym typeface="Malgun Gothic"/>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9pPr>
          </a:lstStyle>
          <a:p>
            <a:endParaRPr/>
          </a:p>
        </p:txBody>
      </p:sp>
      <p:sp>
        <p:nvSpPr>
          <p:cNvPr id="12" name="Google Shape;12;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13" name="Google Shape;13;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14" name="Google Shape;14;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Malgun Gothic"/>
                <a:ea typeface="Malgun Gothic"/>
                <a:cs typeface="Malgun Gothic"/>
                <a:sym typeface="Malgun Gothic"/>
              </a:defRPr>
            </a:lvl1pPr>
            <a:lvl2pPr marL="0" marR="0" lvl="1" indent="0" algn="r" rtl="0">
              <a:spcBef>
                <a:spcPts val="0"/>
              </a:spcBef>
              <a:buNone/>
              <a:defRPr sz="1200" b="0" i="0" u="none" strike="noStrike" cap="none">
                <a:solidFill>
                  <a:srgbClr val="888888"/>
                </a:solidFill>
                <a:latin typeface="Malgun Gothic"/>
                <a:ea typeface="Malgun Gothic"/>
                <a:cs typeface="Malgun Gothic"/>
                <a:sym typeface="Malgun Gothic"/>
              </a:defRPr>
            </a:lvl2pPr>
            <a:lvl3pPr marL="0" marR="0" lvl="2" indent="0" algn="r" rtl="0">
              <a:spcBef>
                <a:spcPts val="0"/>
              </a:spcBef>
              <a:buNone/>
              <a:defRPr sz="1200" b="0" i="0" u="none" strike="noStrike" cap="none">
                <a:solidFill>
                  <a:srgbClr val="888888"/>
                </a:solidFill>
                <a:latin typeface="Malgun Gothic"/>
                <a:ea typeface="Malgun Gothic"/>
                <a:cs typeface="Malgun Gothic"/>
                <a:sym typeface="Malgun Gothic"/>
              </a:defRPr>
            </a:lvl3pPr>
            <a:lvl4pPr marL="0" marR="0" lvl="3" indent="0" algn="r" rtl="0">
              <a:spcBef>
                <a:spcPts val="0"/>
              </a:spcBef>
              <a:buNone/>
              <a:defRPr sz="1200" b="0" i="0" u="none" strike="noStrike" cap="none">
                <a:solidFill>
                  <a:srgbClr val="888888"/>
                </a:solidFill>
                <a:latin typeface="Malgun Gothic"/>
                <a:ea typeface="Malgun Gothic"/>
                <a:cs typeface="Malgun Gothic"/>
                <a:sym typeface="Malgun Gothic"/>
              </a:defRPr>
            </a:lvl4pPr>
            <a:lvl5pPr marL="0" marR="0" lvl="4" indent="0" algn="r" rtl="0">
              <a:spcBef>
                <a:spcPts val="0"/>
              </a:spcBef>
              <a:buNone/>
              <a:defRPr sz="1200" b="0" i="0" u="none" strike="noStrike" cap="none">
                <a:solidFill>
                  <a:srgbClr val="888888"/>
                </a:solidFill>
                <a:latin typeface="Malgun Gothic"/>
                <a:ea typeface="Malgun Gothic"/>
                <a:cs typeface="Malgun Gothic"/>
                <a:sym typeface="Malgun Gothic"/>
              </a:defRPr>
            </a:lvl5pPr>
            <a:lvl6pPr marL="0" marR="0" lvl="5" indent="0" algn="r" rtl="0">
              <a:spcBef>
                <a:spcPts val="0"/>
              </a:spcBef>
              <a:buNone/>
              <a:defRPr sz="1200" b="0" i="0" u="none" strike="noStrike" cap="none">
                <a:solidFill>
                  <a:srgbClr val="888888"/>
                </a:solidFill>
                <a:latin typeface="Malgun Gothic"/>
                <a:ea typeface="Malgun Gothic"/>
                <a:cs typeface="Malgun Gothic"/>
                <a:sym typeface="Malgun Gothic"/>
              </a:defRPr>
            </a:lvl6pPr>
            <a:lvl7pPr marL="0" marR="0" lvl="6" indent="0" algn="r" rtl="0">
              <a:spcBef>
                <a:spcPts val="0"/>
              </a:spcBef>
              <a:buNone/>
              <a:defRPr sz="1200" b="0" i="0" u="none" strike="noStrike" cap="none">
                <a:solidFill>
                  <a:srgbClr val="888888"/>
                </a:solidFill>
                <a:latin typeface="Malgun Gothic"/>
                <a:ea typeface="Malgun Gothic"/>
                <a:cs typeface="Malgun Gothic"/>
                <a:sym typeface="Malgun Gothic"/>
              </a:defRPr>
            </a:lvl7pPr>
            <a:lvl8pPr marL="0" marR="0" lvl="7" indent="0" algn="r" rtl="0">
              <a:spcBef>
                <a:spcPts val="0"/>
              </a:spcBef>
              <a:buNone/>
              <a:defRPr sz="1200" b="0" i="0" u="none" strike="noStrike" cap="none">
                <a:solidFill>
                  <a:srgbClr val="888888"/>
                </a:solidFill>
                <a:latin typeface="Malgun Gothic"/>
                <a:ea typeface="Malgun Gothic"/>
                <a:cs typeface="Malgun Gothic"/>
                <a:sym typeface="Malgun Gothic"/>
              </a:defRPr>
            </a:lvl8pPr>
            <a:lvl9pPr marL="0" marR="0" lvl="8" indent="0" algn="r" rtl="0">
              <a:spcBef>
                <a:spcPts val="0"/>
              </a:spcBef>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ko-K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3.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0" y="4509120"/>
            <a:ext cx="9144000" cy="2348880"/>
          </a:xfrm>
          <a:prstGeom prst="rect">
            <a:avLst/>
          </a:prstGeom>
          <a:solidFill>
            <a:srgbClr val="E2E6E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pic>
        <p:nvPicPr>
          <p:cNvPr id="89" name="Google Shape;89;p1"/>
          <p:cNvPicPr preferRelativeResize="0"/>
          <p:nvPr/>
        </p:nvPicPr>
        <p:blipFill rotWithShape="1">
          <a:blip r:embed="rId3">
            <a:alphaModFix/>
          </a:blip>
          <a:srcRect l="1036"/>
          <a:stretch/>
        </p:blipFill>
        <p:spPr>
          <a:xfrm>
            <a:off x="0" y="764704"/>
            <a:ext cx="4716016" cy="3524387"/>
          </a:xfrm>
          <a:prstGeom prst="rect">
            <a:avLst/>
          </a:prstGeom>
          <a:noFill/>
          <a:ln>
            <a:noFill/>
          </a:ln>
        </p:spPr>
      </p:pic>
      <p:sp>
        <p:nvSpPr>
          <p:cNvPr id="90" name="Google Shape;90;p1"/>
          <p:cNvSpPr txBox="1"/>
          <p:nvPr/>
        </p:nvSpPr>
        <p:spPr>
          <a:xfrm>
            <a:off x="1115616" y="1916832"/>
            <a:ext cx="7082388" cy="861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5000" b="1" i="0" u="none" strike="noStrike" cap="none">
                <a:solidFill>
                  <a:srgbClr val="953734"/>
                </a:solidFill>
                <a:latin typeface="Malgun Gothic"/>
                <a:ea typeface="Malgun Gothic"/>
                <a:cs typeface="Malgun Gothic"/>
                <a:sym typeface="Malgun Gothic"/>
              </a:rPr>
              <a:t>SW개발/HW제작 설계서</a:t>
            </a:r>
            <a:endParaRPr/>
          </a:p>
        </p:txBody>
      </p:sp>
      <p:sp>
        <p:nvSpPr>
          <p:cNvPr id="91" name="Google Shape;91;p1"/>
          <p:cNvSpPr txBox="1"/>
          <p:nvPr/>
        </p:nvSpPr>
        <p:spPr>
          <a:xfrm>
            <a:off x="0" y="3933050"/>
            <a:ext cx="92196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2400" b="1">
                <a:solidFill>
                  <a:srgbClr val="77787B"/>
                </a:solidFill>
                <a:latin typeface="Malgun Gothic"/>
                <a:ea typeface="Malgun Gothic"/>
                <a:cs typeface="Malgun Gothic"/>
                <a:sym typeface="Malgun Gothic"/>
              </a:rPr>
              <a:t>프로젝트 명 : 강화학습 기술을 이용한 AI 트레이딩 시스템의 구현</a:t>
            </a:r>
            <a:endParaRPr sz="2400" b="1">
              <a:solidFill>
                <a:srgbClr val="77787B"/>
              </a:solidFill>
              <a:latin typeface="Malgun Gothic"/>
              <a:ea typeface="Malgun Gothic"/>
              <a:cs typeface="Malgun Gothic"/>
              <a:sym typeface="Malgun Gothic"/>
            </a:endParaRPr>
          </a:p>
          <a:p>
            <a:pPr marL="0" marR="0" lvl="0" indent="0" algn="l" rtl="0">
              <a:spcBef>
                <a:spcPts val="0"/>
              </a:spcBef>
              <a:spcAft>
                <a:spcPts val="0"/>
              </a:spcAft>
              <a:buNone/>
            </a:pPr>
            <a:endParaRPr sz="2400" b="1">
              <a:solidFill>
                <a:srgbClr val="77787B"/>
              </a:solidFill>
              <a:latin typeface="Malgun Gothic"/>
              <a:ea typeface="Malgun Gothic"/>
              <a:cs typeface="Malgun Gothic"/>
              <a:sym typeface="Malgun Gothic"/>
            </a:endParaRPr>
          </a:p>
        </p:txBody>
      </p:sp>
      <p:sp>
        <p:nvSpPr>
          <p:cNvPr id="92" name="Google Shape;92;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ko-KR"/>
              <a:t>한이음 ▶ 프로그램 설계서</a:t>
            </a:r>
            <a:endParaRPr/>
          </a:p>
        </p:txBody>
      </p:sp>
      <p:grpSp>
        <p:nvGrpSpPr>
          <p:cNvPr id="93" name="Google Shape;93;p1"/>
          <p:cNvGrpSpPr/>
          <p:nvPr/>
        </p:nvGrpSpPr>
        <p:grpSpPr>
          <a:xfrm>
            <a:off x="75729" y="166947"/>
            <a:ext cx="2192015" cy="600145"/>
            <a:chOff x="75729" y="166947"/>
            <a:chExt cx="2192015" cy="600145"/>
          </a:xfrm>
        </p:grpSpPr>
        <p:grpSp>
          <p:nvGrpSpPr>
            <p:cNvPr id="94" name="Google Shape;94;p1"/>
            <p:cNvGrpSpPr/>
            <p:nvPr/>
          </p:nvGrpSpPr>
          <p:grpSpPr>
            <a:xfrm>
              <a:off x="683568" y="199273"/>
              <a:ext cx="1584176" cy="461665"/>
              <a:chOff x="683568" y="199273"/>
              <a:chExt cx="1584176" cy="461665"/>
            </a:xfrm>
          </p:grpSpPr>
          <p:cxnSp>
            <p:nvCxnSpPr>
              <p:cNvPr id="95" name="Google Shape;95;p1"/>
              <p:cNvCxnSpPr/>
              <p:nvPr/>
            </p:nvCxnSpPr>
            <p:spPr>
              <a:xfrm>
                <a:off x="728966" y="206489"/>
                <a:ext cx="1538778" cy="0"/>
              </a:xfrm>
              <a:prstGeom prst="straightConnector1">
                <a:avLst/>
              </a:prstGeom>
              <a:noFill/>
              <a:ln w="38100" cap="flat" cmpd="sng">
                <a:solidFill>
                  <a:srgbClr val="3B5AA8"/>
                </a:solidFill>
                <a:prstDash val="solid"/>
                <a:round/>
                <a:headEnd type="none" w="sm" len="sm"/>
                <a:tailEnd type="none" w="sm" len="sm"/>
              </a:ln>
            </p:spPr>
          </p:cxnSp>
          <p:sp>
            <p:nvSpPr>
              <p:cNvPr id="96" name="Google Shape;96;p1"/>
              <p:cNvSpPr txBox="1"/>
              <p:nvPr/>
            </p:nvSpPr>
            <p:spPr>
              <a:xfrm>
                <a:off x="683568" y="199273"/>
                <a:ext cx="145264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200" b="1">
                    <a:solidFill>
                      <a:srgbClr val="3B5AA8"/>
                    </a:solidFill>
                    <a:latin typeface="Malgun Gothic"/>
                    <a:ea typeface="Malgun Gothic"/>
                    <a:cs typeface="Malgun Gothic"/>
                    <a:sym typeface="Malgun Gothic"/>
                  </a:rPr>
                  <a:t>내가 기획한 ICT가</a:t>
                </a:r>
                <a:endParaRPr sz="1200" b="1">
                  <a:solidFill>
                    <a:srgbClr val="3B5AA8"/>
                  </a:solidFill>
                  <a:latin typeface="Malgun Gothic"/>
                  <a:ea typeface="Malgun Gothic"/>
                  <a:cs typeface="Malgun Gothic"/>
                  <a:sym typeface="Malgun Gothic"/>
                </a:endParaRPr>
              </a:p>
              <a:p>
                <a:pPr marL="0" marR="0" lvl="0" indent="0" algn="l" rtl="0">
                  <a:spcBef>
                    <a:spcPts val="0"/>
                  </a:spcBef>
                  <a:spcAft>
                    <a:spcPts val="0"/>
                  </a:spcAft>
                  <a:buNone/>
                </a:pPr>
                <a:r>
                  <a:rPr lang="ko-KR" sz="1200" b="1">
                    <a:solidFill>
                      <a:srgbClr val="3B5AA8"/>
                    </a:solidFill>
                    <a:latin typeface="Malgun Gothic"/>
                    <a:ea typeface="Malgun Gothic"/>
                    <a:cs typeface="Malgun Gothic"/>
                    <a:sym typeface="Malgun Gothic"/>
                  </a:rPr>
                  <a:t>세상을 바꾼다면?</a:t>
                </a:r>
                <a:endParaRPr sz="1200" b="1">
                  <a:solidFill>
                    <a:srgbClr val="3B5AA8"/>
                  </a:solidFill>
                  <a:latin typeface="Malgun Gothic"/>
                  <a:ea typeface="Malgun Gothic"/>
                  <a:cs typeface="Malgun Gothic"/>
                  <a:sym typeface="Malgun Gothic"/>
                </a:endParaRPr>
              </a:p>
            </p:txBody>
          </p:sp>
        </p:grpSp>
        <p:pic>
          <p:nvPicPr>
            <p:cNvPr id="97" name="Google Shape;97;p1"/>
            <p:cNvPicPr preferRelativeResize="0"/>
            <p:nvPr/>
          </p:nvPicPr>
          <p:blipFill rotWithShape="1">
            <a:blip r:embed="rId4">
              <a:alphaModFix/>
            </a:blip>
            <a:srcRect/>
            <a:stretch/>
          </p:blipFill>
          <p:spPr>
            <a:xfrm>
              <a:off x="75729" y="166947"/>
              <a:ext cx="607839" cy="600145"/>
            </a:xfrm>
            <a:prstGeom prst="rect">
              <a:avLst/>
            </a:prstGeom>
            <a:noFill/>
            <a:ln>
              <a:noFill/>
            </a:ln>
          </p:spPr>
        </p:pic>
      </p:grpSp>
      <p:sp>
        <p:nvSpPr>
          <p:cNvPr id="98" name="Google Shape;98;p1"/>
          <p:cNvSpPr txBox="1"/>
          <p:nvPr/>
        </p:nvSpPr>
        <p:spPr>
          <a:xfrm>
            <a:off x="808680" y="4754468"/>
            <a:ext cx="7526700" cy="830956"/>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ko-KR" sz="1600" dirty="0">
                <a:solidFill>
                  <a:srgbClr val="3F3F3F"/>
                </a:solidFill>
                <a:latin typeface="Malgun Gothic"/>
                <a:ea typeface="Malgun Gothic"/>
                <a:cs typeface="Malgun Gothic"/>
                <a:sym typeface="Malgun Gothic"/>
              </a:rPr>
              <a:t>2024. 07. </a:t>
            </a:r>
            <a:r>
              <a:rPr lang="en-US" altLang="ko-KR" sz="1600" dirty="0">
                <a:solidFill>
                  <a:srgbClr val="3F3F3F"/>
                </a:solidFill>
                <a:latin typeface="Malgun Gothic"/>
                <a:ea typeface="Malgun Gothic"/>
                <a:cs typeface="Malgun Gothic"/>
                <a:sym typeface="Malgun Gothic"/>
              </a:rPr>
              <a:t>10</a:t>
            </a:r>
            <a:endParaRPr dirty="0"/>
          </a:p>
          <a:p>
            <a:pPr marL="0" marR="0" lvl="0" indent="0" algn="ctr" rtl="0">
              <a:lnSpc>
                <a:spcPct val="150000"/>
              </a:lnSpc>
              <a:spcBef>
                <a:spcPts val="0"/>
              </a:spcBef>
              <a:spcAft>
                <a:spcPts val="0"/>
              </a:spcAft>
              <a:buNone/>
            </a:pPr>
            <a:r>
              <a:rPr lang="ko-KR" sz="1600" dirty="0">
                <a:solidFill>
                  <a:srgbClr val="3F3F3F"/>
                </a:solidFill>
                <a:latin typeface="Malgun Gothic"/>
                <a:ea typeface="Malgun Gothic"/>
                <a:cs typeface="Malgun Gothic"/>
                <a:sym typeface="Malgun Gothic"/>
              </a:rPr>
              <a:t>(</a:t>
            </a:r>
            <a:r>
              <a:rPr lang="ko-KR" sz="1600" dirty="0" err="1">
                <a:solidFill>
                  <a:srgbClr val="3F3F3F"/>
                </a:solidFill>
                <a:latin typeface="Malgun Gothic"/>
                <a:ea typeface="Malgun Gothic"/>
                <a:cs typeface="Malgun Gothic"/>
                <a:sym typeface="Malgun Gothic"/>
              </a:rPr>
              <a:t>팀명</a:t>
            </a:r>
            <a:r>
              <a:rPr lang="ko-KR" sz="1600" dirty="0">
                <a:solidFill>
                  <a:srgbClr val="3F3F3F"/>
                </a:solidFill>
                <a:latin typeface="Malgun Gothic"/>
                <a:ea typeface="Malgun Gothic"/>
                <a:cs typeface="Malgun Gothic"/>
                <a:sym typeface="Malgun Gothic"/>
              </a:rPr>
              <a:t>) </a:t>
            </a:r>
            <a:r>
              <a:rPr lang="ko-KR" sz="1600" dirty="0" err="1">
                <a:solidFill>
                  <a:srgbClr val="3F3F3F"/>
                </a:solidFill>
                <a:latin typeface="Malgun Gothic"/>
                <a:ea typeface="Malgun Gothic"/>
                <a:cs typeface="Malgun Gothic"/>
                <a:sym typeface="Malgun Gothic"/>
              </a:rPr>
              <a:t>트레이더X</a:t>
            </a:r>
            <a:endParaRPr sz="1600" dirty="0">
              <a:solidFill>
                <a:srgbClr val="3F3F3F"/>
              </a:solidFill>
              <a:latin typeface="Malgun Gothic"/>
              <a:ea typeface="Malgun Gothic"/>
              <a:cs typeface="Malgun Gothic"/>
              <a:sym typeface="Malgun Gothic"/>
            </a:endParaRPr>
          </a:p>
        </p:txBody>
      </p:sp>
      <p:pic>
        <p:nvPicPr>
          <p:cNvPr id="99" name="Google Shape;99;p1"/>
          <p:cNvPicPr preferRelativeResize="0"/>
          <p:nvPr/>
        </p:nvPicPr>
        <p:blipFill rotWithShape="1">
          <a:blip r:embed="rId5">
            <a:alphaModFix/>
          </a:blip>
          <a:srcRect/>
          <a:stretch/>
        </p:blipFill>
        <p:spPr>
          <a:xfrm>
            <a:off x="8081549" y="290666"/>
            <a:ext cx="868102" cy="27887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Google Shape;259;p20"/>
          <p:cNvSpPr/>
          <p:nvPr/>
        </p:nvSpPr>
        <p:spPr>
          <a:xfrm>
            <a:off x="107504" y="0"/>
            <a:ext cx="3096344" cy="1124744"/>
          </a:xfrm>
          <a:prstGeom prst="rect">
            <a:avLst/>
          </a:prstGeom>
          <a:solidFill>
            <a:srgbClr val="3B5A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cxnSp>
        <p:nvCxnSpPr>
          <p:cNvPr id="260" name="Google Shape;260;p20"/>
          <p:cNvCxnSpPr/>
          <p:nvPr/>
        </p:nvCxnSpPr>
        <p:spPr>
          <a:xfrm>
            <a:off x="424356" y="541195"/>
            <a:ext cx="2591728" cy="0"/>
          </a:xfrm>
          <a:prstGeom prst="straightConnector1">
            <a:avLst/>
          </a:prstGeom>
          <a:noFill/>
          <a:ln w="28575" cap="flat" cmpd="sng">
            <a:solidFill>
              <a:srgbClr val="F2F2F2"/>
            </a:solidFill>
            <a:prstDash val="solid"/>
            <a:round/>
            <a:headEnd type="none" w="sm" len="sm"/>
            <a:tailEnd type="none" w="sm" len="sm"/>
          </a:ln>
        </p:spPr>
      </p:cxnSp>
      <p:cxnSp>
        <p:nvCxnSpPr>
          <p:cNvPr id="261" name="Google Shape;261;p20"/>
          <p:cNvCxnSpPr/>
          <p:nvPr/>
        </p:nvCxnSpPr>
        <p:spPr>
          <a:xfrm>
            <a:off x="3275856" y="548680"/>
            <a:ext cx="5328592" cy="0"/>
          </a:xfrm>
          <a:prstGeom prst="straightConnector1">
            <a:avLst/>
          </a:prstGeom>
          <a:noFill/>
          <a:ln w="28575" cap="flat" cmpd="sng">
            <a:solidFill>
              <a:srgbClr val="3B5AA8"/>
            </a:solidFill>
            <a:prstDash val="solid"/>
            <a:round/>
            <a:headEnd type="none" w="sm" len="sm"/>
            <a:tailEnd type="none" w="sm" len="sm"/>
          </a:ln>
        </p:spPr>
      </p:cxnSp>
      <p:sp>
        <p:nvSpPr>
          <p:cNvPr id="262" name="Google Shape;262;p20"/>
          <p:cNvSpPr txBox="1"/>
          <p:nvPr/>
        </p:nvSpPr>
        <p:spPr>
          <a:xfrm>
            <a:off x="323528" y="692696"/>
            <a:ext cx="2880320" cy="2966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700"/>
              <a:buFont typeface="Malgun Gothic"/>
              <a:buNone/>
            </a:pPr>
            <a:r>
              <a:rPr lang="ko-KR" sz="1700" b="1" i="0" u="none" strike="noStrike" cap="none">
                <a:solidFill>
                  <a:schemeClr val="lt1"/>
                </a:solidFill>
                <a:latin typeface="Malgun Gothic"/>
                <a:ea typeface="Malgun Gothic"/>
                <a:cs typeface="Malgun Gothic"/>
                <a:sym typeface="Malgun Gothic"/>
              </a:rPr>
              <a:t>| 엔티티관계도 - </a:t>
            </a:r>
            <a:r>
              <a:rPr lang="ko-KR" sz="1700" b="1">
                <a:solidFill>
                  <a:schemeClr val="lt1"/>
                </a:solidFill>
                <a:latin typeface="Malgun Gothic"/>
                <a:ea typeface="Malgun Gothic"/>
                <a:cs typeface="Malgun Gothic"/>
                <a:sym typeface="Malgun Gothic"/>
              </a:rPr>
              <a:t>ERD</a:t>
            </a:r>
            <a:endParaRPr sz="1700" b="0" i="0" u="none" strike="noStrike" cap="none">
              <a:solidFill>
                <a:schemeClr val="lt1"/>
              </a:solidFill>
              <a:latin typeface="Malgun Gothic"/>
              <a:ea typeface="Malgun Gothic"/>
              <a:cs typeface="Malgun Gothic"/>
              <a:sym typeface="Malgun Gothic"/>
            </a:endParaRPr>
          </a:p>
        </p:txBody>
      </p:sp>
      <p:pic>
        <p:nvPicPr>
          <p:cNvPr id="263" name="Google Shape;263;p20"/>
          <p:cNvPicPr preferRelativeResize="0"/>
          <p:nvPr/>
        </p:nvPicPr>
        <p:blipFill rotWithShape="1">
          <a:blip r:embed="rId3">
            <a:alphaModFix/>
          </a:blip>
          <a:srcRect/>
          <a:stretch/>
        </p:blipFill>
        <p:spPr>
          <a:xfrm>
            <a:off x="8676456" y="476671"/>
            <a:ext cx="454960" cy="158965"/>
          </a:xfrm>
          <a:prstGeom prst="rect">
            <a:avLst/>
          </a:prstGeom>
          <a:noFill/>
          <a:ln>
            <a:noFill/>
          </a:ln>
        </p:spPr>
      </p:pic>
      <p:sp>
        <p:nvSpPr>
          <p:cNvPr id="264" name="Google Shape;264;p20"/>
          <p:cNvSpPr/>
          <p:nvPr/>
        </p:nvSpPr>
        <p:spPr>
          <a:xfrm rot="10800000" flipH="1">
            <a:off x="-577697" y="-576001"/>
            <a:ext cx="1181047" cy="1167213"/>
          </a:xfrm>
          <a:prstGeom prst="blockArc">
            <a:avLst>
              <a:gd name="adj1" fmla="val 16158679"/>
              <a:gd name="adj2" fmla="val 0"/>
              <a:gd name="adj3" fmla="val 25000"/>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algun Gothic"/>
              <a:ea typeface="Malgun Gothic"/>
              <a:cs typeface="Malgun Gothic"/>
              <a:sym typeface="Malgun Gothic"/>
            </a:endParaRPr>
          </a:p>
        </p:txBody>
      </p:sp>
      <p:sp>
        <p:nvSpPr>
          <p:cNvPr id="265" name="Google Shape;265;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ko-KR"/>
              <a:t>한이음 ▶ 프로그램 설계서</a:t>
            </a:r>
            <a:endParaRPr/>
          </a:p>
        </p:txBody>
      </p:sp>
      <p:sp>
        <p:nvSpPr>
          <p:cNvPr id="266" name="Google Shape;266;p20"/>
          <p:cNvSpPr/>
          <p:nvPr/>
        </p:nvSpPr>
        <p:spPr>
          <a:xfrm>
            <a:off x="0" y="0"/>
            <a:ext cx="9144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Malgun Gothic"/>
              <a:ea typeface="Malgun Gothic"/>
              <a:cs typeface="Malgun Gothic"/>
              <a:sym typeface="Malgun Gothic"/>
            </a:endParaRPr>
          </a:p>
        </p:txBody>
      </p:sp>
      <p:sp>
        <p:nvSpPr>
          <p:cNvPr id="267" name="Google Shape;267;p20"/>
          <p:cNvSpPr/>
          <p:nvPr/>
        </p:nvSpPr>
        <p:spPr>
          <a:xfrm>
            <a:off x="3563870" y="548680"/>
            <a:ext cx="5112600" cy="338700"/>
          </a:xfrm>
          <a:prstGeom prst="rect">
            <a:avLst/>
          </a:prstGeom>
          <a:noFill/>
          <a:ln>
            <a:noFill/>
          </a:ln>
        </p:spPr>
        <p:txBody>
          <a:bodyPr spcFirstLastPara="1" wrap="square" lIns="91425" tIns="45700" rIns="91425" bIns="45700" anchor="t" anchorCtr="0">
            <a:spAutoFit/>
          </a:bodyPr>
          <a:lstStyle/>
          <a:p>
            <a:pPr marL="265113" marR="0" lvl="0" indent="-265113" algn="ctr" rtl="0">
              <a:spcBef>
                <a:spcPts val="0"/>
              </a:spcBef>
              <a:spcAft>
                <a:spcPts val="0"/>
              </a:spcAft>
              <a:buNone/>
            </a:pPr>
            <a:endParaRPr sz="1600" b="1" i="1">
              <a:solidFill>
                <a:srgbClr val="FF0000"/>
              </a:solidFill>
              <a:latin typeface="Malgun Gothic"/>
              <a:ea typeface="Malgun Gothic"/>
              <a:cs typeface="Malgun Gothic"/>
              <a:sym typeface="Malgun Gothic"/>
            </a:endParaRPr>
          </a:p>
        </p:txBody>
      </p:sp>
      <p:pic>
        <p:nvPicPr>
          <p:cNvPr id="268" name="Google Shape;268;p20"/>
          <p:cNvPicPr preferRelativeResize="0"/>
          <p:nvPr/>
        </p:nvPicPr>
        <p:blipFill rotWithShape="1">
          <a:blip r:embed="rId4">
            <a:alphaModFix/>
          </a:blip>
          <a:srcRect/>
          <a:stretch/>
        </p:blipFill>
        <p:spPr>
          <a:xfrm>
            <a:off x="8096386" y="125786"/>
            <a:ext cx="868102" cy="278878"/>
          </a:xfrm>
          <a:prstGeom prst="rect">
            <a:avLst/>
          </a:prstGeom>
          <a:noFill/>
          <a:ln>
            <a:noFill/>
          </a:ln>
        </p:spPr>
      </p:pic>
      <p:sp>
        <p:nvSpPr>
          <p:cNvPr id="269" name="Google Shape;269;p20"/>
          <p:cNvSpPr/>
          <p:nvPr/>
        </p:nvSpPr>
        <p:spPr>
          <a:xfrm>
            <a:off x="445950" y="6445176"/>
            <a:ext cx="8252100" cy="368200"/>
          </a:xfrm>
          <a:prstGeom prst="roundRect">
            <a:avLst>
              <a:gd name="adj" fmla="val 16667"/>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a:p>
            <a:pPr marL="0" marR="0" lvl="0" indent="0" algn="ctr" rtl="0">
              <a:spcBef>
                <a:spcPts val="0"/>
              </a:spcBef>
              <a:spcAft>
                <a:spcPts val="0"/>
              </a:spcAft>
              <a:buNone/>
            </a:pPr>
            <a:endParaRPr/>
          </a:p>
        </p:txBody>
      </p:sp>
      <p:pic>
        <p:nvPicPr>
          <p:cNvPr id="274" name="그림 273"/>
          <p:cNvPicPr>
            <a:picLocks noChangeAspect="1"/>
          </p:cNvPicPr>
          <p:nvPr/>
        </p:nvPicPr>
        <p:blipFill rotWithShape="1">
          <a:blip r:embed="rId5"/>
          <a:stretch>
            <a:fillRect/>
          </a:stretch>
        </p:blipFill>
        <p:spPr>
          <a:xfrm>
            <a:off x="142874" y="1277359"/>
            <a:ext cx="8362191" cy="533905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1"/>
          <p:cNvSpPr/>
          <p:nvPr/>
        </p:nvSpPr>
        <p:spPr>
          <a:xfrm>
            <a:off x="107504" y="0"/>
            <a:ext cx="3096344" cy="1124744"/>
          </a:xfrm>
          <a:prstGeom prst="rect">
            <a:avLst/>
          </a:prstGeom>
          <a:solidFill>
            <a:srgbClr val="3B5A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cxnSp>
        <p:nvCxnSpPr>
          <p:cNvPr id="276" name="Google Shape;276;p21"/>
          <p:cNvCxnSpPr/>
          <p:nvPr/>
        </p:nvCxnSpPr>
        <p:spPr>
          <a:xfrm>
            <a:off x="424356" y="541195"/>
            <a:ext cx="2591728" cy="0"/>
          </a:xfrm>
          <a:prstGeom prst="straightConnector1">
            <a:avLst/>
          </a:prstGeom>
          <a:noFill/>
          <a:ln w="28575" cap="flat" cmpd="sng">
            <a:solidFill>
              <a:srgbClr val="F2F2F2"/>
            </a:solidFill>
            <a:prstDash val="solid"/>
            <a:round/>
            <a:headEnd type="none" w="sm" len="sm"/>
            <a:tailEnd type="none" w="sm" len="sm"/>
          </a:ln>
        </p:spPr>
      </p:cxnSp>
      <p:cxnSp>
        <p:nvCxnSpPr>
          <p:cNvPr id="277" name="Google Shape;277;p21"/>
          <p:cNvCxnSpPr/>
          <p:nvPr/>
        </p:nvCxnSpPr>
        <p:spPr>
          <a:xfrm>
            <a:off x="3275856" y="548680"/>
            <a:ext cx="5328592" cy="0"/>
          </a:xfrm>
          <a:prstGeom prst="straightConnector1">
            <a:avLst/>
          </a:prstGeom>
          <a:noFill/>
          <a:ln w="28575" cap="flat" cmpd="sng">
            <a:solidFill>
              <a:srgbClr val="3B5AA8"/>
            </a:solidFill>
            <a:prstDash val="solid"/>
            <a:round/>
            <a:headEnd type="none" w="sm" len="sm"/>
            <a:tailEnd type="none" w="sm" len="sm"/>
          </a:ln>
        </p:spPr>
      </p:cxnSp>
      <p:sp>
        <p:nvSpPr>
          <p:cNvPr id="278" name="Google Shape;278;p21"/>
          <p:cNvSpPr txBox="1"/>
          <p:nvPr/>
        </p:nvSpPr>
        <p:spPr>
          <a:xfrm>
            <a:off x="323528" y="692696"/>
            <a:ext cx="2808312" cy="2966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700"/>
              <a:buFont typeface="Malgun Gothic"/>
              <a:buNone/>
            </a:pPr>
            <a:r>
              <a:rPr lang="ko-KR" sz="1700" b="1" i="0" u="none" strike="noStrike" cap="none">
                <a:solidFill>
                  <a:schemeClr val="lt1"/>
                </a:solidFill>
                <a:latin typeface="Malgun Gothic"/>
                <a:ea typeface="Malgun Gothic"/>
                <a:cs typeface="Malgun Gothic"/>
                <a:sym typeface="Malgun Gothic"/>
              </a:rPr>
              <a:t>| 기능 처리도(기능 흐름도)</a:t>
            </a:r>
            <a:endParaRPr sz="1700" b="0" i="0" u="none" strike="noStrike" cap="none">
              <a:solidFill>
                <a:schemeClr val="lt1"/>
              </a:solidFill>
              <a:latin typeface="Malgun Gothic"/>
              <a:ea typeface="Malgun Gothic"/>
              <a:cs typeface="Malgun Gothic"/>
              <a:sym typeface="Malgun Gothic"/>
            </a:endParaRPr>
          </a:p>
        </p:txBody>
      </p:sp>
      <p:pic>
        <p:nvPicPr>
          <p:cNvPr id="279" name="Google Shape;279;p21"/>
          <p:cNvPicPr preferRelativeResize="0"/>
          <p:nvPr/>
        </p:nvPicPr>
        <p:blipFill rotWithShape="1">
          <a:blip r:embed="rId3">
            <a:alphaModFix/>
          </a:blip>
          <a:srcRect/>
          <a:stretch/>
        </p:blipFill>
        <p:spPr>
          <a:xfrm>
            <a:off x="8676456" y="476671"/>
            <a:ext cx="454960" cy="158965"/>
          </a:xfrm>
          <a:prstGeom prst="rect">
            <a:avLst/>
          </a:prstGeom>
          <a:noFill/>
          <a:ln>
            <a:noFill/>
          </a:ln>
        </p:spPr>
      </p:pic>
      <p:sp>
        <p:nvSpPr>
          <p:cNvPr id="280" name="Google Shape;280;p21"/>
          <p:cNvSpPr/>
          <p:nvPr/>
        </p:nvSpPr>
        <p:spPr>
          <a:xfrm rot="10800000" flipH="1">
            <a:off x="-577697" y="-576001"/>
            <a:ext cx="1181047" cy="1167213"/>
          </a:xfrm>
          <a:prstGeom prst="blockArc">
            <a:avLst>
              <a:gd name="adj1" fmla="val 16158679"/>
              <a:gd name="adj2" fmla="val 0"/>
              <a:gd name="adj3" fmla="val 25000"/>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algun Gothic"/>
              <a:ea typeface="Malgun Gothic"/>
              <a:cs typeface="Malgun Gothic"/>
              <a:sym typeface="Malgun Gothic"/>
            </a:endParaRPr>
          </a:p>
        </p:txBody>
      </p:sp>
      <p:sp>
        <p:nvSpPr>
          <p:cNvPr id="281" name="Google Shape;281;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ko-KR"/>
              <a:t>한이음 ▶ 프로그램 설계서</a:t>
            </a:r>
            <a:endParaRPr/>
          </a:p>
        </p:txBody>
      </p:sp>
      <p:graphicFrame>
        <p:nvGraphicFramePr>
          <p:cNvPr id="282" name="Google Shape;282;p21"/>
          <p:cNvGraphicFramePr/>
          <p:nvPr/>
        </p:nvGraphicFramePr>
        <p:xfrm>
          <a:off x="168879" y="2132856"/>
          <a:ext cx="8848775" cy="4329400"/>
        </p:xfrm>
        <a:graphic>
          <a:graphicData uri="http://schemas.openxmlformats.org/drawingml/2006/table">
            <a:tbl>
              <a:tblPr firstRow="1" bandRow="1">
                <a:noFill/>
                <a:tableStyleId>{5DDF3F5C-ACE5-43EE-9DC1-78EE64BF0739}</a:tableStyleId>
              </a:tblPr>
              <a:tblGrid>
                <a:gridCol w="8848775">
                  <a:extLst>
                    <a:ext uri="{9D8B030D-6E8A-4147-A177-3AD203B41FA5}">
                      <a16:colId xmlns:a16="http://schemas.microsoft.com/office/drawing/2014/main" val="20000"/>
                    </a:ext>
                  </a:extLst>
                </a:gridCol>
              </a:tblGrid>
              <a:tr h="275550">
                <a:tc>
                  <a:txBody>
                    <a:bodyPr/>
                    <a:lstStyle/>
                    <a:p>
                      <a:pPr marL="0" marR="0" lvl="0" indent="0" algn="ctr" rtl="0">
                        <a:spcBef>
                          <a:spcPts val="0"/>
                        </a:spcBef>
                        <a:spcAft>
                          <a:spcPts val="0"/>
                        </a:spcAft>
                        <a:buNone/>
                      </a:pPr>
                      <a:r>
                        <a:rPr lang="ko-KR" sz="1000" b="1" u="none" strike="noStrike" cap="none">
                          <a:solidFill>
                            <a:srgbClr val="3B5AA8"/>
                          </a:solidFill>
                        </a:rPr>
                        <a:t>기능 흐름도</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rgbClr val="77787B"/>
                      </a:solidFill>
                      <a:prstDash val="solid"/>
                      <a:round/>
                      <a:headEnd type="none" w="sm" len="sm"/>
                      <a:tailEnd type="none" w="sm" len="sm"/>
                    </a:lnT>
                    <a:lnB w="12700" cap="flat" cmpd="sng">
                      <a:solidFill>
                        <a:srgbClr val="BFBFBF"/>
                      </a:solidFill>
                      <a:prstDash val="solid"/>
                      <a:round/>
                      <a:headEnd type="none" w="sm" len="sm"/>
                      <a:tailEnd type="none" w="sm" len="sm"/>
                    </a:lnB>
                    <a:solidFill>
                      <a:srgbClr val="B7CCE4">
                        <a:alpha val="49800"/>
                      </a:srgbClr>
                    </a:solidFill>
                  </a:tcPr>
                </a:tc>
                <a:extLst>
                  <a:ext uri="{0D108BD9-81ED-4DB2-BD59-A6C34878D82A}">
                    <a16:rowId xmlns:a16="http://schemas.microsoft.com/office/drawing/2014/main" val="10000"/>
                  </a:ext>
                </a:extLst>
              </a:tr>
              <a:tr h="3828250">
                <a:tc>
                  <a:txBody>
                    <a:bodyPr/>
                    <a:lstStyle/>
                    <a:p>
                      <a:pPr marL="0" marR="0" lvl="0" indent="0" algn="l" rtl="0">
                        <a:spcBef>
                          <a:spcPts val="0"/>
                        </a:spcBef>
                        <a:spcAft>
                          <a:spcPts val="0"/>
                        </a:spcAft>
                        <a:buNone/>
                      </a:pPr>
                      <a:endParaRPr sz="1000" u="none" strike="noStrike" cap="none"/>
                    </a:p>
                    <a:p>
                      <a:pPr marL="0" marR="0" lvl="0" indent="0" algn="l" rtl="0">
                        <a:spcBef>
                          <a:spcPts val="0"/>
                        </a:spcBef>
                        <a:spcAft>
                          <a:spcPts val="0"/>
                        </a:spcAft>
                        <a:buNone/>
                      </a:pPr>
                      <a:endParaRPr sz="1000" u="none" strike="noStrike" cap="none"/>
                    </a:p>
                    <a:p>
                      <a:pPr marL="0" marR="0" lvl="0" indent="0" algn="l" rtl="0">
                        <a:spcBef>
                          <a:spcPts val="0"/>
                        </a:spcBef>
                        <a:spcAft>
                          <a:spcPts val="0"/>
                        </a:spcAft>
                        <a:buNone/>
                      </a:pPr>
                      <a:endParaRPr sz="1000" u="none" strike="noStrike" cap="none"/>
                    </a:p>
                    <a:p>
                      <a:pPr marL="0" marR="0" lvl="0" indent="0" algn="l" rtl="0">
                        <a:spcBef>
                          <a:spcPts val="0"/>
                        </a:spcBef>
                        <a:spcAft>
                          <a:spcPts val="0"/>
                        </a:spcAft>
                        <a:buNone/>
                      </a:pPr>
                      <a:endParaRPr sz="1000" u="none" strike="noStrike" cap="none"/>
                    </a:p>
                    <a:p>
                      <a:pPr marL="0" marR="0" lvl="0" indent="0" algn="l" rtl="0">
                        <a:spcBef>
                          <a:spcPts val="0"/>
                        </a:spcBef>
                        <a:spcAft>
                          <a:spcPts val="0"/>
                        </a:spcAft>
                        <a:buNone/>
                      </a:pPr>
                      <a:endParaRPr sz="1000" u="none" strike="noStrike" cap="none"/>
                    </a:p>
                    <a:p>
                      <a:pPr marL="0" marR="0" lvl="0" indent="0" algn="l" rtl="0">
                        <a:spcBef>
                          <a:spcPts val="0"/>
                        </a:spcBef>
                        <a:spcAft>
                          <a:spcPts val="0"/>
                        </a:spcAft>
                        <a:buNone/>
                      </a:pPr>
                      <a:endParaRPr sz="1000" u="none" strike="noStrike" cap="none"/>
                    </a:p>
                    <a:p>
                      <a:pPr marL="0" marR="0" lvl="0" indent="0" algn="l" rtl="0">
                        <a:spcBef>
                          <a:spcPts val="0"/>
                        </a:spcBef>
                        <a:spcAft>
                          <a:spcPts val="0"/>
                        </a:spcAft>
                        <a:buNone/>
                      </a:pPr>
                      <a:endParaRPr sz="1000" u="none" strike="noStrike" cap="none"/>
                    </a:p>
                    <a:p>
                      <a:pPr marL="0" marR="0" lvl="0" indent="0" algn="l" rtl="0">
                        <a:spcBef>
                          <a:spcPts val="0"/>
                        </a:spcBef>
                        <a:spcAft>
                          <a:spcPts val="0"/>
                        </a:spcAft>
                        <a:buNone/>
                      </a:pPr>
                      <a:endParaRPr sz="1000" u="none" strike="noStrike" cap="none"/>
                    </a:p>
                    <a:p>
                      <a:pPr marL="0" marR="0" lvl="0" indent="0" algn="l" rtl="0">
                        <a:spcBef>
                          <a:spcPts val="0"/>
                        </a:spcBef>
                        <a:spcAft>
                          <a:spcPts val="0"/>
                        </a:spcAft>
                        <a:buNone/>
                      </a:pPr>
                      <a:endParaRPr sz="1000" u="none" strike="noStrike" cap="none"/>
                    </a:p>
                    <a:p>
                      <a:pPr marL="0" marR="0" lvl="0" indent="0" algn="l" rtl="0">
                        <a:spcBef>
                          <a:spcPts val="0"/>
                        </a:spcBef>
                        <a:spcAft>
                          <a:spcPts val="0"/>
                        </a:spcAft>
                        <a:buNone/>
                      </a:pPr>
                      <a:endParaRPr sz="1000" u="none" strike="noStrike" cap="none"/>
                    </a:p>
                    <a:p>
                      <a:pPr marL="0" marR="0" lvl="0" indent="0" algn="l" rtl="0">
                        <a:spcBef>
                          <a:spcPts val="0"/>
                        </a:spcBef>
                        <a:spcAft>
                          <a:spcPts val="0"/>
                        </a:spcAft>
                        <a:buNone/>
                      </a:pPr>
                      <a:endParaRPr sz="1000" u="none" strike="noStrike" cap="none"/>
                    </a:p>
                    <a:p>
                      <a:pPr marL="0" marR="0" lvl="0" indent="0" algn="l" rtl="0">
                        <a:spcBef>
                          <a:spcPts val="0"/>
                        </a:spcBef>
                        <a:spcAft>
                          <a:spcPts val="0"/>
                        </a:spcAft>
                        <a:buNone/>
                      </a:pPr>
                      <a:endParaRPr sz="1000" u="none" strike="noStrike" cap="none"/>
                    </a:p>
                    <a:p>
                      <a:pPr marL="0" marR="0" lvl="0" indent="0" algn="l" rtl="0">
                        <a:spcBef>
                          <a:spcPts val="0"/>
                        </a:spcBef>
                        <a:spcAft>
                          <a:spcPts val="0"/>
                        </a:spcAft>
                        <a:buNone/>
                      </a:pPr>
                      <a:endParaRPr sz="1000" u="none" strike="noStrike" cap="none"/>
                    </a:p>
                    <a:p>
                      <a:pPr marL="0" marR="0" lvl="0" indent="0" algn="l" rtl="0">
                        <a:spcBef>
                          <a:spcPts val="0"/>
                        </a:spcBef>
                        <a:spcAft>
                          <a:spcPts val="0"/>
                        </a:spcAft>
                        <a:buNone/>
                      </a:pPr>
                      <a:endParaRPr sz="900" u="none" strike="noStrike" cap="none"/>
                    </a:p>
                    <a:p>
                      <a:pPr marL="0" marR="0" lvl="0" indent="0" algn="l" rtl="0">
                        <a:spcBef>
                          <a:spcPts val="0"/>
                        </a:spcBef>
                        <a:spcAft>
                          <a:spcPts val="0"/>
                        </a:spcAft>
                        <a:buNone/>
                      </a:pPr>
                      <a:endParaRPr sz="1000" u="none" strike="noStrike" cap="none"/>
                    </a:p>
                    <a:p>
                      <a:pPr marL="0" marR="0" lvl="0" indent="0" algn="l" rtl="0">
                        <a:spcBef>
                          <a:spcPts val="0"/>
                        </a:spcBef>
                        <a:spcAft>
                          <a:spcPts val="0"/>
                        </a:spcAft>
                        <a:buNone/>
                      </a:pPr>
                      <a:endParaRPr sz="900" u="none" strike="noStrike" cap="none"/>
                    </a:p>
                    <a:p>
                      <a:pPr marL="0" marR="0" lvl="0" indent="0" algn="l" rtl="0">
                        <a:spcBef>
                          <a:spcPts val="0"/>
                        </a:spcBef>
                        <a:spcAft>
                          <a:spcPts val="0"/>
                        </a:spcAft>
                        <a:buNone/>
                      </a:pPr>
                      <a:endParaRPr sz="1000" u="none" strike="noStrike" cap="none"/>
                    </a:p>
                    <a:p>
                      <a:pPr marL="0" marR="0" lvl="0" indent="0" algn="l" rtl="0">
                        <a:spcBef>
                          <a:spcPts val="0"/>
                        </a:spcBef>
                        <a:spcAft>
                          <a:spcPts val="0"/>
                        </a:spcAft>
                        <a:buNone/>
                      </a:pPr>
                      <a:endParaRPr sz="1000" u="none" strike="noStrike" cap="none"/>
                    </a:p>
                    <a:p>
                      <a:pPr marL="0" marR="0" lvl="0" indent="0" algn="l" rtl="0">
                        <a:spcBef>
                          <a:spcPts val="0"/>
                        </a:spcBef>
                        <a:spcAft>
                          <a:spcPts val="0"/>
                        </a:spcAft>
                        <a:buNone/>
                      </a:pPr>
                      <a:endParaRPr sz="1000" u="none" strike="noStrike" cap="none"/>
                    </a:p>
                    <a:p>
                      <a:pPr marL="0" marR="0" lvl="0" indent="0" algn="l" rtl="0">
                        <a:spcBef>
                          <a:spcPts val="0"/>
                        </a:spcBef>
                        <a:spcAft>
                          <a:spcPts val="0"/>
                        </a:spcAft>
                        <a:buNone/>
                      </a:pPr>
                      <a:endParaRPr sz="1000" u="none" strike="noStrike" cap="none"/>
                    </a:p>
                    <a:p>
                      <a:pPr marL="0" marR="0" lvl="0" indent="0" algn="l" rtl="0">
                        <a:spcBef>
                          <a:spcPts val="0"/>
                        </a:spcBef>
                        <a:spcAft>
                          <a:spcPts val="0"/>
                        </a:spcAft>
                        <a:buNone/>
                      </a:pPr>
                      <a:endParaRPr sz="1000" u="none" strike="noStrike" cap="none"/>
                    </a:p>
                    <a:p>
                      <a:pPr marL="0" marR="0" lvl="0" indent="0" algn="l" rtl="0">
                        <a:spcBef>
                          <a:spcPts val="0"/>
                        </a:spcBef>
                        <a:spcAft>
                          <a:spcPts val="0"/>
                        </a:spcAft>
                        <a:buNone/>
                      </a:pPr>
                      <a:endParaRPr sz="1000" u="none" strike="noStrike" cap="none"/>
                    </a:p>
                    <a:p>
                      <a:pPr marL="0" marR="0" lvl="0" indent="0" algn="l" rtl="0">
                        <a:spcBef>
                          <a:spcPts val="0"/>
                        </a:spcBef>
                        <a:spcAft>
                          <a:spcPts val="0"/>
                        </a:spcAft>
                        <a:buNone/>
                      </a:pPr>
                      <a:endParaRPr sz="1600" u="none" strike="noStrike" cap="none"/>
                    </a:p>
                    <a:p>
                      <a:pPr marL="0" marR="0" lvl="0" indent="0" algn="l" rtl="0">
                        <a:spcBef>
                          <a:spcPts val="0"/>
                        </a:spcBef>
                        <a:spcAft>
                          <a:spcPts val="0"/>
                        </a:spcAft>
                        <a:buNone/>
                      </a:pPr>
                      <a:endParaRPr sz="1000" u="none" strike="noStrike" cap="none"/>
                    </a:p>
                    <a:p>
                      <a:pPr marL="0" marR="0" lvl="0" indent="0" algn="l" rtl="0">
                        <a:spcBef>
                          <a:spcPts val="0"/>
                        </a:spcBef>
                        <a:spcAft>
                          <a:spcPts val="0"/>
                        </a:spcAft>
                        <a:buNone/>
                      </a:pPr>
                      <a:endParaRPr sz="1600" u="none" strike="noStrike" cap="none"/>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77787B"/>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83" name="Google Shape;283;p21"/>
          <p:cNvSpPr txBox="1"/>
          <p:nvPr/>
        </p:nvSpPr>
        <p:spPr>
          <a:xfrm>
            <a:off x="586102" y="2492896"/>
            <a:ext cx="49689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ko-KR" sz="1000" b="1">
                <a:solidFill>
                  <a:srgbClr val="3F3F3F"/>
                </a:solidFill>
                <a:latin typeface="Malgun Gothic"/>
                <a:ea typeface="Malgun Gothic"/>
                <a:cs typeface="Malgun Gothic"/>
                <a:sym typeface="Malgun Gothic"/>
              </a:rPr>
              <a:t>&lt;주식투자 자동거래 순서도&gt;</a:t>
            </a:r>
            <a:endParaRPr/>
          </a:p>
        </p:txBody>
      </p:sp>
      <p:sp>
        <p:nvSpPr>
          <p:cNvPr id="284" name="Google Shape;284;p21"/>
          <p:cNvSpPr/>
          <p:nvPr/>
        </p:nvSpPr>
        <p:spPr>
          <a:xfrm>
            <a:off x="719925" y="2812825"/>
            <a:ext cx="7848600" cy="3353400"/>
          </a:xfrm>
          <a:prstGeom prst="roundRect">
            <a:avLst>
              <a:gd name="adj" fmla="val 2189"/>
            </a:avLst>
          </a:prstGeom>
          <a:noFill/>
          <a:ln w="19050" cap="flat" cmpd="sng">
            <a:solidFill>
              <a:srgbClr val="C40452"/>
            </a:solidFill>
            <a:prstDash val="dash"/>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a:solidFill>
                <a:schemeClr val="dk1"/>
              </a:solidFill>
              <a:latin typeface="Malgun Gothic"/>
              <a:ea typeface="Malgun Gothic"/>
              <a:cs typeface="Malgun Gothic"/>
              <a:sym typeface="Malgun Gothic"/>
            </a:endParaRPr>
          </a:p>
        </p:txBody>
      </p:sp>
      <p:sp>
        <p:nvSpPr>
          <p:cNvPr id="285" name="Google Shape;285;p21"/>
          <p:cNvSpPr/>
          <p:nvPr/>
        </p:nvSpPr>
        <p:spPr>
          <a:xfrm>
            <a:off x="1502156" y="3129979"/>
            <a:ext cx="1439862" cy="309563"/>
          </a:xfrm>
          <a:prstGeom prst="rect">
            <a:avLst/>
          </a:prstGeom>
          <a:noFill/>
          <a:ln w="9525" cap="flat" cmpd="sng">
            <a:solidFill>
              <a:srgbClr val="00264C"/>
            </a:solidFill>
            <a:prstDash val="solid"/>
            <a:miter lim="800000"/>
            <a:headEnd type="none" w="sm" len="sm"/>
            <a:tailEnd type="none" w="sm" len="sm"/>
          </a:ln>
        </p:spPr>
        <p:txBody>
          <a:bodyPr spcFirstLastPara="1" wrap="square" lIns="36000" tIns="36000" rIns="36000" bIns="36000" anchor="ctr" anchorCtr="0">
            <a:noAutofit/>
          </a:bodyPr>
          <a:lstStyle/>
          <a:p>
            <a:pPr marL="0" marR="0" lvl="0" indent="0" algn="ctr" rtl="0">
              <a:lnSpc>
                <a:spcPct val="100000"/>
              </a:lnSpc>
              <a:spcBef>
                <a:spcPts val="0"/>
              </a:spcBef>
              <a:spcAft>
                <a:spcPts val="0"/>
              </a:spcAft>
              <a:buClr>
                <a:schemeClr val="dk1"/>
              </a:buClr>
              <a:buSzPts val="1000"/>
              <a:buFont typeface="Malgun Gothic"/>
              <a:buNone/>
            </a:pPr>
            <a:r>
              <a:rPr lang="ko-KR" sz="1000">
                <a:solidFill>
                  <a:schemeClr val="dk1"/>
                </a:solidFill>
                <a:latin typeface="Malgun Gothic"/>
                <a:ea typeface="Malgun Gothic"/>
                <a:cs typeface="Malgun Gothic"/>
                <a:sym typeface="Malgun Gothic"/>
              </a:rPr>
              <a:t>프로그램</a:t>
            </a:r>
            <a:r>
              <a:rPr lang="ko-KR" sz="1000" b="0" i="0" u="none" strike="noStrike" cap="none">
                <a:solidFill>
                  <a:schemeClr val="dk1"/>
                </a:solidFill>
                <a:latin typeface="Malgun Gothic"/>
                <a:ea typeface="Malgun Gothic"/>
                <a:cs typeface="Malgun Gothic"/>
                <a:sym typeface="Malgun Gothic"/>
              </a:rPr>
              <a:t> </a:t>
            </a:r>
            <a:r>
              <a:rPr lang="ko-KR" sz="1000">
                <a:solidFill>
                  <a:schemeClr val="dk1"/>
                </a:solidFill>
                <a:latin typeface="Malgun Gothic"/>
                <a:ea typeface="Malgun Gothic"/>
                <a:cs typeface="Malgun Gothic"/>
                <a:sym typeface="Malgun Gothic"/>
              </a:rPr>
              <a:t>접속/로그인</a:t>
            </a:r>
            <a:endParaRPr/>
          </a:p>
        </p:txBody>
      </p:sp>
      <p:sp>
        <p:nvSpPr>
          <p:cNvPr id="286" name="Google Shape;286;p21"/>
          <p:cNvSpPr/>
          <p:nvPr/>
        </p:nvSpPr>
        <p:spPr>
          <a:xfrm>
            <a:off x="1502156" y="4555554"/>
            <a:ext cx="1439862" cy="539750"/>
          </a:xfrm>
          <a:prstGeom prst="can">
            <a:avLst>
              <a:gd name="adj" fmla="val 25000"/>
            </a:avLst>
          </a:prstGeom>
          <a:solidFill>
            <a:srgbClr val="EAEAEA"/>
          </a:solidFill>
          <a:ln w="9525" cap="flat" cmpd="sng">
            <a:solidFill>
              <a:srgbClr val="00264C"/>
            </a:solidFill>
            <a:prstDash val="solid"/>
            <a:round/>
            <a:headEnd type="none" w="sm" len="sm"/>
            <a:tailEnd type="none" w="sm" len="sm"/>
          </a:ln>
        </p:spPr>
        <p:txBody>
          <a:bodyPr spcFirstLastPara="1" wrap="square" lIns="36000" tIns="36000" rIns="36000" bIns="36000" anchor="ctr" anchorCtr="0">
            <a:noAutofit/>
          </a:bodyPr>
          <a:lstStyle/>
          <a:p>
            <a:pPr marL="0" marR="0" lvl="0" indent="0" algn="ctr" rtl="0">
              <a:lnSpc>
                <a:spcPct val="100000"/>
              </a:lnSpc>
              <a:spcBef>
                <a:spcPts val="0"/>
              </a:spcBef>
              <a:spcAft>
                <a:spcPts val="0"/>
              </a:spcAft>
              <a:buClr>
                <a:schemeClr val="dk1"/>
              </a:buClr>
              <a:buSzPts val="1000"/>
              <a:buFont typeface="Malgun Gothic"/>
              <a:buNone/>
            </a:pPr>
            <a:r>
              <a:rPr lang="ko-KR" sz="1000" b="0" i="0" u="none" strike="noStrike" cap="none">
                <a:solidFill>
                  <a:schemeClr val="dk1"/>
                </a:solidFill>
                <a:latin typeface="Malgun Gothic"/>
                <a:ea typeface="Malgun Gothic"/>
                <a:cs typeface="Malgun Gothic"/>
                <a:sym typeface="Malgun Gothic"/>
              </a:rPr>
              <a:t>(</a:t>
            </a:r>
            <a:r>
              <a:rPr lang="ko-KR" sz="1000">
                <a:solidFill>
                  <a:schemeClr val="dk1"/>
                </a:solidFill>
                <a:latin typeface="맑은 고딕"/>
                <a:ea typeface="맑은 고딕"/>
                <a:cs typeface="맑은 고딕"/>
                <a:sym typeface="맑은 고딕"/>
              </a:rPr>
              <a:t>Trader_X)</a:t>
            </a:r>
            <a:r>
              <a:rPr lang="ko-KR" sz="1000" b="0" i="0" u="none" strike="noStrike" cap="none">
                <a:solidFill>
                  <a:schemeClr val="dk1"/>
                </a:solidFill>
                <a:latin typeface="Malgun Gothic"/>
                <a:ea typeface="Malgun Gothic"/>
                <a:cs typeface="Malgun Gothic"/>
                <a:sym typeface="Malgun Gothic"/>
              </a:rPr>
              <a:t> DB</a:t>
            </a:r>
            <a:endParaRPr/>
          </a:p>
        </p:txBody>
      </p:sp>
      <p:sp>
        <p:nvSpPr>
          <p:cNvPr id="287" name="Google Shape;287;p21"/>
          <p:cNvSpPr/>
          <p:nvPr/>
        </p:nvSpPr>
        <p:spPr>
          <a:xfrm>
            <a:off x="1478343" y="3807842"/>
            <a:ext cx="1428750" cy="357187"/>
          </a:xfrm>
          <a:prstGeom prst="flowChartDecision">
            <a:avLst/>
          </a:prstGeom>
          <a:solidFill>
            <a:srgbClr val="FFFFE9"/>
          </a:solidFill>
          <a:ln w="9525" cap="flat" cmpd="sng">
            <a:solidFill>
              <a:srgbClr val="0026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00"/>
              <a:buFont typeface="Malgun Gothic"/>
              <a:buNone/>
            </a:pPr>
            <a:r>
              <a:rPr lang="ko-KR" sz="1000">
                <a:solidFill>
                  <a:schemeClr val="dk1"/>
                </a:solidFill>
                <a:latin typeface="Malgun Gothic"/>
                <a:ea typeface="Malgun Gothic"/>
                <a:cs typeface="Malgun Gothic"/>
                <a:sym typeface="Malgun Gothic"/>
              </a:rPr>
              <a:t>자동거래 활성화</a:t>
            </a:r>
            <a:endParaRPr/>
          </a:p>
        </p:txBody>
      </p:sp>
      <p:cxnSp>
        <p:nvCxnSpPr>
          <p:cNvPr id="288" name="Google Shape;288;p21"/>
          <p:cNvCxnSpPr/>
          <p:nvPr/>
        </p:nvCxnSpPr>
        <p:spPr>
          <a:xfrm rot="5400000">
            <a:off x="2008568" y="3626867"/>
            <a:ext cx="360363" cy="1587"/>
          </a:xfrm>
          <a:prstGeom prst="straightConnector1">
            <a:avLst/>
          </a:prstGeom>
          <a:noFill/>
          <a:ln w="9525" cap="flat" cmpd="sng">
            <a:solidFill>
              <a:srgbClr val="00264C"/>
            </a:solidFill>
            <a:prstDash val="solid"/>
            <a:round/>
            <a:headEnd type="none" w="sm" len="sm"/>
            <a:tailEnd type="triangle" w="med" len="med"/>
          </a:ln>
        </p:spPr>
      </p:cxnSp>
      <p:cxnSp>
        <p:nvCxnSpPr>
          <p:cNvPr id="289" name="Google Shape;289;p21"/>
          <p:cNvCxnSpPr/>
          <p:nvPr/>
        </p:nvCxnSpPr>
        <p:spPr>
          <a:xfrm rot="5400000">
            <a:off x="2018887" y="4346798"/>
            <a:ext cx="358775" cy="1587"/>
          </a:xfrm>
          <a:prstGeom prst="straightConnector1">
            <a:avLst/>
          </a:prstGeom>
          <a:noFill/>
          <a:ln w="9525" cap="flat" cmpd="sng">
            <a:solidFill>
              <a:srgbClr val="00264C"/>
            </a:solidFill>
            <a:prstDash val="solid"/>
            <a:round/>
            <a:headEnd type="none" w="sm" len="sm"/>
            <a:tailEnd type="triangle" w="med" len="med"/>
          </a:ln>
        </p:spPr>
      </p:cxnSp>
      <p:sp>
        <p:nvSpPr>
          <p:cNvPr id="290" name="Google Shape;290;p21"/>
          <p:cNvSpPr/>
          <p:nvPr/>
        </p:nvSpPr>
        <p:spPr>
          <a:xfrm>
            <a:off x="3737356" y="3009329"/>
            <a:ext cx="1223962" cy="349250"/>
          </a:xfrm>
          <a:prstGeom prst="rect">
            <a:avLst/>
          </a:prstGeom>
          <a:noFill/>
          <a:ln w="9525" cap="flat" cmpd="sng">
            <a:solidFill>
              <a:srgbClr val="00264C"/>
            </a:solidFill>
            <a:prstDash val="solid"/>
            <a:miter lim="800000"/>
            <a:headEnd type="none" w="sm" len="sm"/>
            <a:tailEnd type="none" w="sm" len="sm"/>
          </a:ln>
        </p:spPr>
        <p:txBody>
          <a:bodyPr spcFirstLastPara="1" wrap="square" lIns="36000" tIns="36000" rIns="36000" bIns="36000" anchor="ctr" anchorCtr="0">
            <a:noAutofit/>
          </a:bodyPr>
          <a:lstStyle/>
          <a:p>
            <a:pPr marL="0" marR="0" lvl="0" indent="0" algn="ctr" rtl="0">
              <a:lnSpc>
                <a:spcPct val="100000"/>
              </a:lnSpc>
              <a:spcBef>
                <a:spcPts val="0"/>
              </a:spcBef>
              <a:spcAft>
                <a:spcPts val="0"/>
              </a:spcAft>
              <a:buClr>
                <a:schemeClr val="dk1"/>
              </a:buClr>
              <a:buSzPts val="1000"/>
              <a:buFont typeface="Malgun Gothic"/>
              <a:buNone/>
            </a:pPr>
            <a:r>
              <a:rPr lang="ko-KR" sz="1000">
                <a:solidFill>
                  <a:schemeClr val="dk1"/>
                </a:solidFill>
                <a:latin typeface="Malgun Gothic"/>
                <a:ea typeface="Malgun Gothic"/>
                <a:cs typeface="Malgun Gothic"/>
                <a:sym typeface="Malgun Gothic"/>
              </a:rPr>
              <a:t>자동거래</a:t>
            </a:r>
            <a:r>
              <a:rPr lang="ko-KR" sz="1000" b="0" i="0" u="none" strike="noStrike" cap="none">
                <a:solidFill>
                  <a:schemeClr val="dk1"/>
                </a:solidFill>
                <a:latin typeface="Malgun Gothic"/>
                <a:ea typeface="Malgun Gothic"/>
                <a:cs typeface="Malgun Gothic"/>
                <a:sym typeface="Malgun Gothic"/>
              </a:rPr>
              <a:t> </a:t>
            </a:r>
            <a:endParaRPr sz="1000" b="0" i="0" u="none" strike="noStrike" cap="none">
              <a:solidFill>
                <a:schemeClr val="dk1"/>
              </a:solidFill>
              <a:latin typeface="Malgun Gothic"/>
              <a:ea typeface="Malgun Gothic"/>
              <a:cs typeface="Malgun Gothic"/>
              <a:sym typeface="Malgun Gothic"/>
            </a:endParaRPr>
          </a:p>
          <a:p>
            <a:pPr marL="0" marR="0" lvl="0" indent="0" algn="ctr" rtl="0">
              <a:lnSpc>
                <a:spcPct val="100000"/>
              </a:lnSpc>
              <a:spcBef>
                <a:spcPts val="0"/>
              </a:spcBef>
              <a:spcAft>
                <a:spcPts val="0"/>
              </a:spcAft>
              <a:buClr>
                <a:schemeClr val="dk1"/>
              </a:buClr>
              <a:buSzPts val="1000"/>
              <a:buFont typeface="Malgun Gothic"/>
              <a:buNone/>
            </a:pPr>
            <a:r>
              <a:rPr lang="ko-KR" sz="1000">
                <a:solidFill>
                  <a:schemeClr val="dk1"/>
                </a:solidFill>
                <a:latin typeface="Malgun Gothic"/>
                <a:ea typeface="Malgun Gothic"/>
                <a:cs typeface="Malgun Gothic"/>
                <a:sym typeface="Malgun Gothic"/>
              </a:rPr>
              <a:t>메뉴</a:t>
            </a:r>
            <a:r>
              <a:rPr lang="ko-KR" sz="1000" b="0" i="0" u="none" strike="noStrike" cap="none">
                <a:solidFill>
                  <a:schemeClr val="dk1"/>
                </a:solidFill>
                <a:latin typeface="Malgun Gothic"/>
                <a:ea typeface="Malgun Gothic"/>
                <a:cs typeface="Malgun Gothic"/>
                <a:sym typeface="Malgun Gothic"/>
              </a:rPr>
              <a:t> 선택</a:t>
            </a:r>
            <a:endParaRPr/>
          </a:p>
        </p:txBody>
      </p:sp>
      <p:sp>
        <p:nvSpPr>
          <p:cNvPr id="291" name="Google Shape;291;p21"/>
          <p:cNvSpPr/>
          <p:nvPr/>
        </p:nvSpPr>
        <p:spPr>
          <a:xfrm>
            <a:off x="5332793" y="3006154"/>
            <a:ext cx="1428750" cy="357188"/>
          </a:xfrm>
          <a:prstGeom prst="flowChartDecision">
            <a:avLst/>
          </a:prstGeom>
          <a:solidFill>
            <a:srgbClr val="FFFFE9"/>
          </a:solidFill>
          <a:ln w="9525" cap="flat" cmpd="sng">
            <a:solidFill>
              <a:srgbClr val="0026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00"/>
              <a:buFont typeface="Malgun Gothic"/>
              <a:buNone/>
            </a:pPr>
            <a:r>
              <a:rPr lang="ko-KR" sz="1000">
                <a:solidFill>
                  <a:schemeClr val="dk1"/>
                </a:solidFill>
                <a:latin typeface="Malgun Gothic"/>
                <a:ea typeface="Malgun Gothic"/>
                <a:cs typeface="Malgun Gothic"/>
                <a:sym typeface="Malgun Gothic"/>
              </a:rPr>
              <a:t>주식시장 동향</a:t>
            </a:r>
            <a:endParaRPr/>
          </a:p>
        </p:txBody>
      </p:sp>
      <p:sp>
        <p:nvSpPr>
          <p:cNvPr id="292" name="Google Shape;292;p21"/>
          <p:cNvSpPr/>
          <p:nvPr/>
        </p:nvSpPr>
        <p:spPr>
          <a:xfrm>
            <a:off x="5332793" y="3623692"/>
            <a:ext cx="1428750" cy="357188"/>
          </a:xfrm>
          <a:prstGeom prst="flowChartDecision">
            <a:avLst/>
          </a:prstGeom>
          <a:solidFill>
            <a:srgbClr val="FFFFE9"/>
          </a:solidFill>
          <a:ln w="9525" cap="flat" cmpd="sng">
            <a:solidFill>
              <a:srgbClr val="0026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00"/>
              <a:buFont typeface="Malgun Gothic"/>
              <a:buNone/>
            </a:pPr>
            <a:r>
              <a:rPr lang="ko-KR" sz="1000">
                <a:solidFill>
                  <a:schemeClr val="dk1"/>
                </a:solidFill>
                <a:latin typeface="Malgun Gothic"/>
                <a:ea typeface="Malgun Gothic"/>
                <a:cs typeface="Malgun Gothic"/>
                <a:sym typeface="Malgun Gothic"/>
              </a:rPr>
              <a:t>최적거래전략</a:t>
            </a:r>
            <a:endParaRPr/>
          </a:p>
        </p:txBody>
      </p:sp>
      <p:sp>
        <p:nvSpPr>
          <p:cNvPr id="293" name="Google Shape;293;p21"/>
          <p:cNvSpPr/>
          <p:nvPr/>
        </p:nvSpPr>
        <p:spPr>
          <a:xfrm>
            <a:off x="5327393" y="4241217"/>
            <a:ext cx="1428750" cy="357187"/>
          </a:xfrm>
          <a:prstGeom prst="flowChartDecision">
            <a:avLst/>
          </a:prstGeom>
          <a:solidFill>
            <a:srgbClr val="FFFFE9"/>
          </a:solidFill>
          <a:ln w="9525" cap="flat" cmpd="sng">
            <a:solidFill>
              <a:srgbClr val="0026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00"/>
              <a:buFont typeface="Malgun Gothic"/>
              <a:buNone/>
            </a:pPr>
            <a:r>
              <a:rPr lang="ko-KR" sz="1000">
                <a:solidFill>
                  <a:schemeClr val="dk1"/>
                </a:solidFill>
                <a:latin typeface="Malgun Gothic"/>
                <a:ea typeface="Malgun Gothic"/>
                <a:cs typeface="Malgun Gothic"/>
                <a:sym typeface="Malgun Gothic"/>
              </a:rPr>
              <a:t>수익률 확인</a:t>
            </a:r>
            <a:endParaRPr sz="1000" b="0" i="0" u="none" strike="noStrike" cap="none">
              <a:solidFill>
                <a:schemeClr val="dk1"/>
              </a:solidFill>
              <a:latin typeface="Malgun Gothic"/>
              <a:ea typeface="Malgun Gothic"/>
              <a:cs typeface="Malgun Gothic"/>
              <a:sym typeface="Malgun Gothic"/>
            </a:endParaRPr>
          </a:p>
        </p:txBody>
      </p:sp>
      <p:sp>
        <p:nvSpPr>
          <p:cNvPr id="294" name="Google Shape;294;p21"/>
          <p:cNvSpPr/>
          <p:nvPr/>
        </p:nvSpPr>
        <p:spPr>
          <a:xfrm>
            <a:off x="5327393" y="4934430"/>
            <a:ext cx="1428750" cy="357187"/>
          </a:xfrm>
          <a:prstGeom prst="flowChartDecision">
            <a:avLst/>
          </a:prstGeom>
          <a:solidFill>
            <a:srgbClr val="FFFFE9"/>
          </a:solidFill>
          <a:ln w="9525" cap="flat" cmpd="sng">
            <a:solidFill>
              <a:srgbClr val="0026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00"/>
              <a:buFont typeface="Malgun Gothic"/>
              <a:buNone/>
            </a:pPr>
            <a:r>
              <a:rPr lang="ko-KR" sz="1000">
                <a:solidFill>
                  <a:schemeClr val="dk1"/>
                </a:solidFill>
                <a:latin typeface="Malgun Gothic"/>
                <a:ea typeface="Malgun Gothic"/>
                <a:cs typeface="Malgun Gothic"/>
                <a:sym typeface="Malgun Gothic"/>
              </a:rPr>
              <a:t>설정 수정</a:t>
            </a:r>
            <a:endParaRPr sz="1000" b="0" i="0" u="none" strike="noStrike" cap="none">
              <a:solidFill>
                <a:schemeClr val="dk1"/>
              </a:solidFill>
              <a:latin typeface="Malgun Gothic"/>
              <a:ea typeface="Malgun Gothic"/>
              <a:cs typeface="Malgun Gothic"/>
              <a:sym typeface="Malgun Gothic"/>
            </a:endParaRPr>
          </a:p>
        </p:txBody>
      </p:sp>
      <p:cxnSp>
        <p:nvCxnSpPr>
          <p:cNvPr id="295" name="Google Shape;295;p21"/>
          <p:cNvCxnSpPr/>
          <p:nvPr/>
        </p:nvCxnSpPr>
        <p:spPr>
          <a:xfrm>
            <a:off x="4970843" y="3188717"/>
            <a:ext cx="360363" cy="0"/>
          </a:xfrm>
          <a:prstGeom prst="straightConnector1">
            <a:avLst/>
          </a:prstGeom>
          <a:noFill/>
          <a:ln w="9525" cap="flat" cmpd="sng">
            <a:solidFill>
              <a:srgbClr val="00264C"/>
            </a:solidFill>
            <a:prstDash val="solid"/>
            <a:round/>
            <a:headEnd type="none" w="sm" len="sm"/>
            <a:tailEnd type="none" w="sm" len="sm"/>
          </a:ln>
        </p:spPr>
      </p:cxnSp>
      <p:cxnSp>
        <p:nvCxnSpPr>
          <p:cNvPr id="296" name="Google Shape;296;p21"/>
          <p:cNvCxnSpPr/>
          <p:nvPr/>
        </p:nvCxnSpPr>
        <p:spPr>
          <a:xfrm rot="-5400000">
            <a:off x="3935000" y="4356323"/>
            <a:ext cx="2341562" cy="0"/>
          </a:xfrm>
          <a:prstGeom prst="straightConnector1">
            <a:avLst/>
          </a:prstGeom>
          <a:noFill/>
          <a:ln w="9525" cap="flat" cmpd="sng">
            <a:solidFill>
              <a:srgbClr val="00264C"/>
            </a:solidFill>
            <a:prstDash val="solid"/>
            <a:round/>
            <a:headEnd type="none" w="sm" len="sm"/>
            <a:tailEnd type="none" w="sm" len="sm"/>
          </a:ln>
        </p:spPr>
      </p:cxnSp>
      <p:cxnSp>
        <p:nvCxnSpPr>
          <p:cNvPr id="297" name="Google Shape;297;p21"/>
          <p:cNvCxnSpPr/>
          <p:nvPr/>
        </p:nvCxnSpPr>
        <p:spPr>
          <a:xfrm>
            <a:off x="5115306" y="3803080"/>
            <a:ext cx="216000" cy="0"/>
          </a:xfrm>
          <a:prstGeom prst="straightConnector1">
            <a:avLst/>
          </a:prstGeom>
          <a:noFill/>
          <a:ln w="9525" cap="flat" cmpd="sng">
            <a:solidFill>
              <a:srgbClr val="00264C"/>
            </a:solidFill>
            <a:prstDash val="solid"/>
            <a:round/>
            <a:headEnd type="none" w="sm" len="sm"/>
            <a:tailEnd type="none" w="sm" len="sm"/>
          </a:ln>
        </p:spPr>
      </p:cxnSp>
      <p:cxnSp>
        <p:nvCxnSpPr>
          <p:cNvPr id="298" name="Google Shape;298;p21"/>
          <p:cNvCxnSpPr/>
          <p:nvPr/>
        </p:nvCxnSpPr>
        <p:spPr>
          <a:xfrm>
            <a:off x="5105143" y="4426954"/>
            <a:ext cx="216000" cy="0"/>
          </a:xfrm>
          <a:prstGeom prst="straightConnector1">
            <a:avLst/>
          </a:prstGeom>
          <a:noFill/>
          <a:ln w="9525" cap="flat" cmpd="sng">
            <a:solidFill>
              <a:srgbClr val="00264C"/>
            </a:solidFill>
            <a:prstDash val="solid"/>
            <a:round/>
            <a:headEnd type="none" w="sm" len="sm"/>
            <a:tailEnd type="none" w="sm" len="sm"/>
          </a:ln>
        </p:spPr>
      </p:cxnSp>
      <p:cxnSp>
        <p:nvCxnSpPr>
          <p:cNvPr id="299" name="Google Shape;299;p21"/>
          <p:cNvCxnSpPr/>
          <p:nvPr/>
        </p:nvCxnSpPr>
        <p:spPr>
          <a:xfrm>
            <a:off x="5105143" y="5118580"/>
            <a:ext cx="216000" cy="0"/>
          </a:xfrm>
          <a:prstGeom prst="straightConnector1">
            <a:avLst/>
          </a:prstGeom>
          <a:noFill/>
          <a:ln w="9525" cap="flat" cmpd="sng">
            <a:solidFill>
              <a:srgbClr val="00264C"/>
            </a:solidFill>
            <a:prstDash val="solid"/>
            <a:round/>
            <a:headEnd type="none" w="sm" len="sm"/>
            <a:tailEnd type="none" w="sm" len="sm"/>
          </a:ln>
        </p:spPr>
      </p:cxnSp>
      <p:cxnSp>
        <p:nvCxnSpPr>
          <p:cNvPr id="300" name="Google Shape;300;p21"/>
          <p:cNvCxnSpPr>
            <a:endCxn id="286" idx="3"/>
          </p:cNvCxnSpPr>
          <p:nvPr/>
        </p:nvCxnSpPr>
        <p:spPr>
          <a:xfrm rot="10800000">
            <a:off x="2222087" y="5095304"/>
            <a:ext cx="2883000" cy="431700"/>
          </a:xfrm>
          <a:prstGeom prst="bentConnector2">
            <a:avLst/>
          </a:prstGeom>
          <a:noFill/>
          <a:ln w="9525" cap="flat" cmpd="sng">
            <a:solidFill>
              <a:srgbClr val="00264C"/>
            </a:solidFill>
            <a:prstDash val="solid"/>
            <a:round/>
            <a:headEnd type="none" w="sm" len="sm"/>
            <a:tailEnd type="triangle" w="med" len="med"/>
          </a:ln>
        </p:spPr>
      </p:cxnSp>
      <p:cxnSp>
        <p:nvCxnSpPr>
          <p:cNvPr id="301" name="Google Shape;301;p21"/>
          <p:cNvCxnSpPr/>
          <p:nvPr/>
        </p:nvCxnSpPr>
        <p:spPr>
          <a:xfrm>
            <a:off x="6761543" y="3187129"/>
            <a:ext cx="215900" cy="1588"/>
          </a:xfrm>
          <a:prstGeom prst="straightConnector1">
            <a:avLst/>
          </a:prstGeom>
          <a:noFill/>
          <a:ln w="9525" cap="flat" cmpd="sng">
            <a:solidFill>
              <a:srgbClr val="00264C"/>
            </a:solidFill>
            <a:prstDash val="solid"/>
            <a:round/>
            <a:headEnd type="triangle" w="med" len="med"/>
            <a:tailEnd type="none" w="sm" len="sm"/>
          </a:ln>
        </p:spPr>
      </p:cxnSp>
      <p:cxnSp>
        <p:nvCxnSpPr>
          <p:cNvPr id="302" name="Google Shape;302;p21"/>
          <p:cNvCxnSpPr/>
          <p:nvPr/>
        </p:nvCxnSpPr>
        <p:spPr>
          <a:xfrm>
            <a:off x="6771068" y="3803080"/>
            <a:ext cx="216000" cy="1500"/>
          </a:xfrm>
          <a:prstGeom prst="straightConnector1">
            <a:avLst/>
          </a:prstGeom>
          <a:noFill/>
          <a:ln w="9525" cap="flat" cmpd="sng">
            <a:solidFill>
              <a:srgbClr val="00264C"/>
            </a:solidFill>
            <a:prstDash val="solid"/>
            <a:round/>
            <a:headEnd type="triangle" w="med" len="med"/>
            <a:tailEnd type="none" w="sm" len="sm"/>
          </a:ln>
        </p:spPr>
      </p:cxnSp>
      <p:cxnSp>
        <p:nvCxnSpPr>
          <p:cNvPr id="303" name="Google Shape;303;p21"/>
          <p:cNvCxnSpPr/>
          <p:nvPr/>
        </p:nvCxnSpPr>
        <p:spPr>
          <a:xfrm>
            <a:off x="6746618" y="4425367"/>
            <a:ext cx="216000" cy="1500"/>
          </a:xfrm>
          <a:prstGeom prst="straightConnector1">
            <a:avLst/>
          </a:prstGeom>
          <a:noFill/>
          <a:ln w="9525" cap="flat" cmpd="sng">
            <a:solidFill>
              <a:srgbClr val="00264C"/>
            </a:solidFill>
            <a:prstDash val="solid"/>
            <a:round/>
            <a:headEnd type="triangle" w="med" len="med"/>
            <a:tailEnd type="none" w="sm" len="sm"/>
          </a:ln>
        </p:spPr>
      </p:cxnSp>
      <p:cxnSp>
        <p:nvCxnSpPr>
          <p:cNvPr id="304" name="Google Shape;304;p21"/>
          <p:cNvCxnSpPr>
            <a:stCxn id="305" idx="2"/>
            <a:endCxn id="294" idx="3"/>
          </p:cNvCxnSpPr>
          <p:nvPr/>
        </p:nvCxnSpPr>
        <p:spPr>
          <a:xfrm flipH="1">
            <a:off x="6756006" y="5109030"/>
            <a:ext cx="220800" cy="3900"/>
          </a:xfrm>
          <a:prstGeom prst="straightConnector1">
            <a:avLst/>
          </a:prstGeom>
          <a:noFill/>
          <a:ln w="9525" cap="flat" cmpd="sng">
            <a:solidFill>
              <a:srgbClr val="00264C"/>
            </a:solidFill>
            <a:prstDash val="solid"/>
            <a:round/>
            <a:headEnd type="triangle" w="med" len="med"/>
            <a:tailEnd type="none" w="sm" len="sm"/>
          </a:ln>
        </p:spPr>
      </p:cxnSp>
      <p:sp>
        <p:nvSpPr>
          <p:cNvPr id="306" name="Google Shape;306;p21"/>
          <p:cNvSpPr/>
          <p:nvPr/>
        </p:nvSpPr>
        <p:spPr>
          <a:xfrm>
            <a:off x="6987918" y="4260267"/>
            <a:ext cx="1079400" cy="309600"/>
          </a:xfrm>
          <a:prstGeom prst="rect">
            <a:avLst/>
          </a:prstGeom>
          <a:noFill/>
          <a:ln w="9525" cap="flat" cmpd="sng">
            <a:solidFill>
              <a:srgbClr val="00264C"/>
            </a:solidFill>
            <a:prstDash val="solid"/>
            <a:miter lim="800000"/>
            <a:headEnd type="none" w="sm" len="sm"/>
            <a:tailEnd type="none" w="sm" len="sm"/>
          </a:ln>
        </p:spPr>
        <p:txBody>
          <a:bodyPr spcFirstLastPara="1" wrap="square" lIns="36000" tIns="36000" rIns="36000" bIns="36000" anchor="ctr" anchorCtr="0">
            <a:noAutofit/>
          </a:bodyPr>
          <a:lstStyle/>
          <a:p>
            <a:pPr marL="0" marR="0" lvl="0" indent="0" algn="ctr" rtl="0">
              <a:lnSpc>
                <a:spcPct val="100000"/>
              </a:lnSpc>
              <a:spcBef>
                <a:spcPts val="0"/>
              </a:spcBef>
              <a:spcAft>
                <a:spcPts val="0"/>
              </a:spcAft>
              <a:buClr>
                <a:schemeClr val="dk1"/>
              </a:buClr>
              <a:buSzPts val="1000"/>
              <a:buFont typeface="Malgun Gothic"/>
              <a:buNone/>
            </a:pPr>
            <a:r>
              <a:rPr lang="ko-KR" sz="1000" b="0" i="0" u="none" strike="noStrike" cap="none">
                <a:solidFill>
                  <a:schemeClr val="dk1"/>
                </a:solidFill>
                <a:latin typeface="Malgun Gothic"/>
                <a:ea typeface="Malgun Gothic"/>
                <a:cs typeface="Malgun Gothic"/>
                <a:sym typeface="Malgun Gothic"/>
              </a:rPr>
              <a:t>과거이력 검색</a:t>
            </a:r>
            <a:endParaRPr/>
          </a:p>
        </p:txBody>
      </p:sp>
      <p:sp>
        <p:nvSpPr>
          <p:cNvPr id="307" name="Google Shape;307;p21"/>
          <p:cNvSpPr/>
          <p:nvPr/>
        </p:nvSpPr>
        <p:spPr>
          <a:xfrm>
            <a:off x="6982206" y="2915667"/>
            <a:ext cx="1439862" cy="539750"/>
          </a:xfrm>
          <a:prstGeom prst="can">
            <a:avLst>
              <a:gd name="adj" fmla="val 25000"/>
            </a:avLst>
          </a:prstGeom>
          <a:solidFill>
            <a:srgbClr val="EAEAEA"/>
          </a:solidFill>
          <a:ln w="9525" cap="flat" cmpd="sng">
            <a:solidFill>
              <a:srgbClr val="00264C"/>
            </a:solidFill>
            <a:prstDash val="solid"/>
            <a:round/>
            <a:headEnd type="none" w="sm" len="sm"/>
            <a:tailEnd type="none" w="sm" len="sm"/>
          </a:ln>
        </p:spPr>
        <p:txBody>
          <a:bodyPr spcFirstLastPara="1" wrap="square" lIns="36000" tIns="36000" rIns="36000" bIns="36000" anchor="ctr" anchorCtr="0">
            <a:noAutofit/>
          </a:bodyPr>
          <a:lstStyle/>
          <a:p>
            <a:pPr marL="0" lvl="0" indent="0" algn="ctr" rtl="0">
              <a:spcBef>
                <a:spcPts val="0"/>
              </a:spcBef>
              <a:spcAft>
                <a:spcPts val="0"/>
              </a:spcAft>
              <a:buClr>
                <a:schemeClr val="dk1"/>
              </a:buClr>
              <a:buSzPts val="1000"/>
              <a:buFont typeface="Malgun Gothic"/>
              <a:buNone/>
            </a:pPr>
            <a:r>
              <a:rPr lang="ko-KR" sz="1000">
                <a:solidFill>
                  <a:schemeClr val="dk1"/>
                </a:solidFill>
                <a:latin typeface="Malgun Gothic"/>
                <a:ea typeface="Malgun Gothic"/>
                <a:cs typeface="Malgun Gothic"/>
                <a:sym typeface="Malgun Gothic"/>
              </a:rPr>
              <a:t>(</a:t>
            </a:r>
            <a:r>
              <a:rPr lang="ko-KR" sz="1000">
                <a:solidFill>
                  <a:schemeClr val="dk1"/>
                </a:solidFill>
                <a:latin typeface="맑은 고딕"/>
                <a:ea typeface="맑은 고딕"/>
                <a:cs typeface="맑은 고딕"/>
                <a:sym typeface="맑은 고딕"/>
              </a:rPr>
              <a:t>Trader_X)</a:t>
            </a:r>
            <a:r>
              <a:rPr lang="ko-KR" sz="1000">
                <a:solidFill>
                  <a:schemeClr val="dk1"/>
                </a:solidFill>
                <a:latin typeface="Malgun Gothic"/>
                <a:ea typeface="Malgun Gothic"/>
                <a:cs typeface="Malgun Gothic"/>
                <a:sym typeface="Malgun Gothic"/>
              </a:rPr>
              <a:t> DB</a:t>
            </a:r>
            <a:endParaRPr sz="1000">
              <a:solidFill>
                <a:schemeClr val="dk1"/>
              </a:solidFill>
              <a:latin typeface="Malgun Gothic"/>
              <a:ea typeface="Malgun Gothic"/>
              <a:cs typeface="Malgun Gothic"/>
              <a:sym typeface="Malgun Gothic"/>
            </a:endParaRPr>
          </a:p>
        </p:txBody>
      </p:sp>
      <p:sp>
        <p:nvSpPr>
          <p:cNvPr id="305" name="Google Shape;305;p21"/>
          <p:cNvSpPr/>
          <p:nvPr/>
        </p:nvSpPr>
        <p:spPr>
          <a:xfrm>
            <a:off x="6976806" y="4839180"/>
            <a:ext cx="1440000" cy="539700"/>
          </a:xfrm>
          <a:prstGeom prst="can">
            <a:avLst>
              <a:gd name="adj" fmla="val 25000"/>
            </a:avLst>
          </a:prstGeom>
          <a:solidFill>
            <a:srgbClr val="EAEAEA"/>
          </a:solidFill>
          <a:ln w="9525" cap="flat" cmpd="sng">
            <a:solidFill>
              <a:srgbClr val="00264C"/>
            </a:solidFill>
            <a:prstDash val="solid"/>
            <a:round/>
            <a:headEnd type="none" w="sm" len="sm"/>
            <a:tailEnd type="none" w="sm" len="sm"/>
          </a:ln>
        </p:spPr>
        <p:txBody>
          <a:bodyPr spcFirstLastPara="1" wrap="square" lIns="36000" tIns="36000" rIns="36000" bIns="36000" anchor="ctr" anchorCtr="0">
            <a:noAutofit/>
          </a:bodyPr>
          <a:lstStyle/>
          <a:p>
            <a:pPr marL="0" lvl="0" indent="0" algn="ctr" rtl="0">
              <a:spcBef>
                <a:spcPts val="0"/>
              </a:spcBef>
              <a:spcAft>
                <a:spcPts val="0"/>
              </a:spcAft>
              <a:buClr>
                <a:schemeClr val="dk1"/>
              </a:buClr>
              <a:buSzPts val="1000"/>
              <a:buFont typeface="Malgun Gothic"/>
              <a:buNone/>
            </a:pPr>
            <a:r>
              <a:rPr lang="ko-KR" sz="1000">
                <a:solidFill>
                  <a:schemeClr val="dk1"/>
                </a:solidFill>
                <a:latin typeface="Malgun Gothic"/>
                <a:ea typeface="Malgun Gothic"/>
                <a:cs typeface="Malgun Gothic"/>
                <a:sym typeface="Malgun Gothic"/>
              </a:rPr>
              <a:t>(</a:t>
            </a:r>
            <a:r>
              <a:rPr lang="ko-KR" sz="1000">
                <a:solidFill>
                  <a:schemeClr val="dk1"/>
                </a:solidFill>
                <a:latin typeface="맑은 고딕"/>
                <a:ea typeface="맑은 고딕"/>
                <a:cs typeface="맑은 고딕"/>
                <a:sym typeface="맑은 고딕"/>
              </a:rPr>
              <a:t>Trader_X)</a:t>
            </a:r>
            <a:r>
              <a:rPr lang="ko-KR" sz="1000">
                <a:solidFill>
                  <a:schemeClr val="dk1"/>
                </a:solidFill>
                <a:latin typeface="Malgun Gothic"/>
                <a:ea typeface="Malgun Gothic"/>
                <a:cs typeface="Malgun Gothic"/>
                <a:sym typeface="Malgun Gothic"/>
              </a:rPr>
              <a:t> DB</a:t>
            </a:r>
            <a:endParaRPr sz="1000">
              <a:solidFill>
                <a:schemeClr val="dk1"/>
              </a:solidFill>
              <a:latin typeface="Malgun Gothic"/>
              <a:ea typeface="Malgun Gothic"/>
              <a:cs typeface="Malgun Gothic"/>
              <a:sym typeface="Malgun Gothic"/>
            </a:endParaRPr>
          </a:p>
        </p:txBody>
      </p:sp>
      <p:sp>
        <p:nvSpPr>
          <p:cNvPr id="308" name="Google Shape;308;p21"/>
          <p:cNvSpPr/>
          <p:nvPr/>
        </p:nvSpPr>
        <p:spPr>
          <a:xfrm>
            <a:off x="6976806" y="3587980"/>
            <a:ext cx="1440000" cy="539700"/>
          </a:xfrm>
          <a:prstGeom prst="can">
            <a:avLst>
              <a:gd name="adj" fmla="val 25000"/>
            </a:avLst>
          </a:prstGeom>
          <a:solidFill>
            <a:srgbClr val="EAEAEA"/>
          </a:solidFill>
          <a:ln w="9525" cap="flat" cmpd="sng">
            <a:solidFill>
              <a:srgbClr val="00264C"/>
            </a:solidFill>
            <a:prstDash val="solid"/>
            <a:round/>
            <a:headEnd type="none" w="sm" len="sm"/>
            <a:tailEnd type="none" w="sm" len="sm"/>
          </a:ln>
        </p:spPr>
        <p:txBody>
          <a:bodyPr spcFirstLastPara="1" wrap="square" lIns="36000" tIns="36000" rIns="36000" bIns="36000" anchor="ctr" anchorCtr="0">
            <a:noAutofit/>
          </a:bodyPr>
          <a:lstStyle/>
          <a:p>
            <a:pPr marL="0" lvl="0" indent="0" algn="ctr" rtl="0">
              <a:spcBef>
                <a:spcPts val="0"/>
              </a:spcBef>
              <a:spcAft>
                <a:spcPts val="0"/>
              </a:spcAft>
              <a:buClr>
                <a:schemeClr val="dk1"/>
              </a:buClr>
              <a:buSzPts val="1000"/>
              <a:buFont typeface="Malgun Gothic"/>
              <a:buNone/>
            </a:pPr>
            <a:r>
              <a:rPr lang="ko-KR" sz="1000">
                <a:solidFill>
                  <a:schemeClr val="dk1"/>
                </a:solidFill>
                <a:latin typeface="Malgun Gothic"/>
                <a:ea typeface="Malgun Gothic"/>
                <a:cs typeface="Malgun Gothic"/>
                <a:sym typeface="Malgun Gothic"/>
              </a:rPr>
              <a:t>(</a:t>
            </a:r>
            <a:r>
              <a:rPr lang="ko-KR" sz="1000">
                <a:solidFill>
                  <a:schemeClr val="dk1"/>
                </a:solidFill>
                <a:latin typeface="맑은 고딕"/>
                <a:ea typeface="맑은 고딕"/>
                <a:cs typeface="맑은 고딕"/>
                <a:sym typeface="맑은 고딕"/>
              </a:rPr>
              <a:t>Trader_X)</a:t>
            </a:r>
            <a:r>
              <a:rPr lang="ko-KR" sz="1000">
                <a:solidFill>
                  <a:schemeClr val="dk1"/>
                </a:solidFill>
                <a:latin typeface="Malgun Gothic"/>
                <a:ea typeface="Malgun Gothic"/>
                <a:cs typeface="Malgun Gothic"/>
                <a:sym typeface="Malgun Gothic"/>
              </a:rPr>
              <a:t> DB</a:t>
            </a:r>
            <a:endParaRPr sz="1000">
              <a:solidFill>
                <a:schemeClr val="dk1"/>
              </a:solidFill>
              <a:latin typeface="Malgun Gothic"/>
              <a:ea typeface="Malgun Gothic"/>
              <a:cs typeface="Malgun Gothic"/>
              <a:sym typeface="Malgun Gothic"/>
            </a:endParaRPr>
          </a:p>
        </p:txBody>
      </p:sp>
      <p:sp>
        <p:nvSpPr>
          <p:cNvPr id="309" name="Google Shape;309;p21"/>
          <p:cNvSpPr/>
          <p:nvPr/>
        </p:nvSpPr>
        <p:spPr>
          <a:xfrm>
            <a:off x="4837493" y="2910904"/>
            <a:ext cx="268288" cy="203200"/>
          </a:xfrm>
          <a:prstGeom prst="ellipse">
            <a:avLst/>
          </a:prstGeom>
          <a:solidFill>
            <a:srgbClr val="3B5AA8"/>
          </a:solidFill>
          <a:ln>
            <a:noFill/>
          </a:ln>
        </p:spPr>
        <p:txBody>
          <a:bodyPr spcFirstLastPara="1" wrap="square" lIns="54000" tIns="54000" rIns="54000" bIns="54000" anchor="ctr" anchorCtr="0">
            <a:noAutofit/>
          </a:bodyPr>
          <a:lstStyle/>
          <a:p>
            <a:pPr marL="85725" marR="0" lvl="0" indent="-85725" algn="ctr" rtl="0">
              <a:lnSpc>
                <a:spcPct val="100000"/>
              </a:lnSpc>
              <a:spcBef>
                <a:spcPts val="0"/>
              </a:spcBef>
              <a:spcAft>
                <a:spcPts val="0"/>
              </a:spcAft>
              <a:buClr>
                <a:schemeClr val="lt1"/>
              </a:buClr>
              <a:buSzPts val="1000"/>
              <a:buFont typeface="Noto Sans Symbols"/>
              <a:buNone/>
            </a:pPr>
            <a:r>
              <a:rPr lang="ko-KR" sz="1000" b="0" i="0" u="none" strike="noStrike" cap="none">
                <a:solidFill>
                  <a:schemeClr val="lt1"/>
                </a:solidFill>
                <a:latin typeface="Malgun Gothic"/>
                <a:ea typeface="Malgun Gothic"/>
                <a:cs typeface="Malgun Gothic"/>
                <a:sym typeface="Malgun Gothic"/>
              </a:rPr>
              <a:t>2</a:t>
            </a:r>
            <a:endParaRPr/>
          </a:p>
        </p:txBody>
      </p:sp>
      <p:sp>
        <p:nvSpPr>
          <p:cNvPr id="310" name="Google Shape;310;p21"/>
          <p:cNvSpPr/>
          <p:nvPr/>
        </p:nvSpPr>
        <p:spPr>
          <a:xfrm>
            <a:off x="929068" y="5657279"/>
            <a:ext cx="268288" cy="203200"/>
          </a:xfrm>
          <a:prstGeom prst="ellipse">
            <a:avLst/>
          </a:prstGeom>
          <a:solidFill>
            <a:srgbClr val="77787B"/>
          </a:solidFill>
          <a:ln>
            <a:noFill/>
          </a:ln>
        </p:spPr>
        <p:txBody>
          <a:bodyPr spcFirstLastPara="1" wrap="square" lIns="54000" tIns="54000" rIns="54000" bIns="54000" anchor="ctr" anchorCtr="0">
            <a:noAutofit/>
          </a:bodyPr>
          <a:lstStyle/>
          <a:p>
            <a:pPr marL="85725" marR="0" lvl="0" indent="-85725" algn="ctr" rtl="0">
              <a:lnSpc>
                <a:spcPct val="100000"/>
              </a:lnSpc>
              <a:spcBef>
                <a:spcPts val="0"/>
              </a:spcBef>
              <a:spcAft>
                <a:spcPts val="0"/>
              </a:spcAft>
              <a:buClr>
                <a:schemeClr val="lt1"/>
              </a:buClr>
              <a:buSzPts val="1000"/>
              <a:buFont typeface="Noto Sans Symbols"/>
              <a:buNone/>
            </a:pPr>
            <a:r>
              <a:rPr lang="ko-KR" sz="1000" b="0" i="0" u="none" strike="noStrike" cap="none">
                <a:solidFill>
                  <a:schemeClr val="lt1"/>
                </a:solidFill>
                <a:latin typeface="Malgun Gothic"/>
                <a:ea typeface="Malgun Gothic"/>
                <a:cs typeface="Malgun Gothic"/>
                <a:sym typeface="Malgun Gothic"/>
              </a:rPr>
              <a:t>1</a:t>
            </a:r>
            <a:endParaRPr/>
          </a:p>
        </p:txBody>
      </p:sp>
      <p:sp>
        <p:nvSpPr>
          <p:cNvPr id="311" name="Google Shape;311;p21"/>
          <p:cNvSpPr txBox="1"/>
          <p:nvPr/>
        </p:nvSpPr>
        <p:spPr>
          <a:xfrm>
            <a:off x="1145448" y="5620767"/>
            <a:ext cx="44790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ko-KR" sz="1000">
                <a:solidFill>
                  <a:schemeClr val="dk1"/>
                </a:solidFill>
                <a:highlight>
                  <a:srgbClr val="FFFFFF"/>
                </a:highlight>
              </a:rPr>
              <a:t>사용자가 시스템에 접속하여 자동 주식 거래를 활성화한다.</a:t>
            </a:r>
            <a:endParaRPr/>
          </a:p>
        </p:txBody>
      </p:sp>
      <p:sp>
        <p:nvSpPr>
          <p:cNvPr id="312" name="Google Shape;312;p21"/>
          <p:cNvSpPr/>
          <p:nvPr/>
        </p:nvSpPr>
        <p:spPr>
          <a:xfrm>
            <a:off x="929068" y="5898579"/>
            <a:ext cx="268288" cy="203200"/>
          </a:xfrm>
          <a:prstGeom prst="ellipse">
            <a:avLst/>
          </a:prstGeom>
          <a:solidFill>
            <a:srgbClr val="77787B"/>
          </a:solidFill>
          <a:ln>
            <a:noFill/>
          </a:ln>
        </p:spPr>
        <p:txBody>
          <a:bodyPr spcFirstLastPara="1" wrap="square" lIns="54000" tIns="54000" rIns="54000" bIns="54000" anchor="ctr" anchorCtr="0">
            <a:noAutofit/>
          </a:bodyPr>
          <a:lstStyle/>
          <a:p>
            <a:pPr marL="85725" marR="0" lvl="0" indent="-85725" algn="l" rtl="0">
              <a:lnSpc>
                <a:spcPct val="100000"/>
              </a:lnSpc>
              <a:spcBef>
                <a:spcPts val="0"/>
              </a:spcBef>
              <a:spcAft>
                <a:spcPts val="0"/>
              </a:spcAft>
              <a:buClr>
                <a:schemeClr val="lt1"/>
              </a:buClr>
              <a:buSzPts val="1000"/>
              <a:buFont typeface="Noto Sans Symbols"/>
              <a:buNone/>
            </a:pPr>
            <a:r>
              <a:rPr lang="ko-KR" sz="1000" b="0" i="0" u="none" strike="noStrike" cap="none">
                <a:solidFill>
                  <a:schemeClr val="lt1"/>
                </a:solidFill>
                <a:latin typeface="Malgun Gothic"/>
                <a:ea typeface="Malgun Gothic"/>
                <a:cs typeface="Malgun Gothic"/>
                <a:sym typeface="Malgun Gothic"/>
              </a:rPr>
              <a:t>2</a:t>
            </a:r>
            <a:endParaRPr/>
          </a:p>
        </p:txBody>
      </p:sp>
      <p:sp>
        <p:nvSpPr>
          <p:cNvPr id="313" name="Google Shape;313;p21"/>
          <p:cNvSpPr txBox="1"/>
          <p:nvPr/>
        </p:nvSpPr>
        <p:spPr>
          <a:xfrm>
            <a:off x="1156081" y="5857304"/>
            <a:ext cx="67602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ko-KR" sz="1000">
                <a:solidFill>
                  <a:schemeClr val="dk1"/>
                </a:solidFill>
                <a:highlight>
                  <a:srgbClr val="FFFFFF"/>
                </a:highlight>
              </a:rPr>
              <a:t>사용자는 자동 주식 거래 시스템을 통해 거래 전략을 검토하고 설정 값을 조정한다</a:t>
            </a:r>
            <a:endParaRPr sz="1000" b="0">
              <a:solidFill>
                <a:schemeClr val="dk1"/>
              </a:solidFill>
              <a:latin typeface="Malgun Gothic"/>
              <a:ea typeface="Malgun Gothic"/>
              <a:cs typeface="Malgun Gothic"/>
              <a:sym typeface="Malgun Gothic"/>
            </a:endParaRPr>
          </a:p>
        </p:txBody>
      </p:sp>
      <p:sp>
        <p:nvSpPr>
          <p:cNvPr id="314" name="Google Shape;314;p21"/>
          <p:cNvSpPr/>
          <p:nvPr/>
        </p:nvSpPr>
        <p:spPr>
          <a:xfrm>
            <a:off x="2657856" y="3015679"/>
            <a:ext cx="268287" cy="203200"/>
          </a:xfrm>
          <a:prstGeom prst="ellipse">
            <a:avLst/>
          </a:prstGeom>
          <a:solidFill>
            <a:srgbClr val="3B5AA8"/>
          </a:solidFill>
          <a:ln>
            <a:noFill/>
          </a:ln>
        </p:spPr>
        <p:txBody>
          <a:bodyPr spcFirstLastPara="1" wrap="square" lIns="54000" tIns="54000" rIns="54000" bIns="54000" anchor="ctr" anchorCtr="0">
            <a:noAutofit/>
          </a:bodyPr>
          <a:lstStyle/>
          <a:p>
            <a:pPr marL="85725" marR="0" lvl="0" indent="-85725" algn="ctr" rtl="0">
              <a:lnSpc>
                <a:spcPct val="100000"/>
              </a:lnSpc>
              <a:spcBef>
                <a:spcPts val="0"/>
              </a:spcBef>
              <a:spcAft>
                <a:spcPts val="0"/>
              </a:spcAft>
              <a:buClr>
                <a:schemeClr val="lt1"/>
              </a:buClr>
              <a:buSzPts val="1000"/>
              <a:buFont typeface="Noto Sans Symbols"/>
              <a:buNone/>
            </a:pPr>
            <a:r>
              <a:rPr lang="ko-KR" sz="1000" b="0" i="0" u="none" strike="noStrike" cap="none">
                <a:solidFill>
                  <a:schemeClr val="lt1"/>
                </a:solidFill>
                <a:latin typeface="Malgun Gothic"/>
                <a:ea typeface="Malgun Gothic"/>
                <a:cs typeface="Malgun Gothic"/>
                <a:sym typeface="Malgun Gothic"/>
              </a:rPr>
              <a:t>1</a:t>
            </a:r>
            <a:endParaRPr/>
          </a:p>
        </p:txBody>
      </p:sp>
      <p:graphicFrame>
        <p:nvGraphicFramePr>
          <p:cNvPr id="315" name="Google Shape;315;p21"/>
          <p:cNvGraphicFramePr/>
          <p:nvPr/>
        </p:nvGraphicFramePr>
        <p:xfrm>
          <a:off x="168879" y="1398060"/>
          <a:ext cx="8865650" cy="764275"/>
        </p:xfrm>
        <a:graphic>
          <a:graphicData uri="http://schemas.openxmlformats.org/drawingml/2006/table">
            <a:tbl>
              <a:tblPr firstRow="1" bandRow="1">
                <a:noFill/>
                <a:tableStyleId>{5DDF3F5C-ACE5-43EE-9DC1-78EE64BF0739}</a:tableStyleId>
              </a:tblPr>
              <a:tblGrid>
                <a:gridCol w="1018750">
                  <a:extLst>
                    <a:ext uri="{9D8B030D-6E8A-4147-A177-3AD203B41FA5}">
                      <a16:colId xmlns:a16="http://schemas.microsoft.com/office/drawing/2014/main" val="20000"/>
                    </a:ext>
                  </a:extLst>
                </a:gridCol>
                <a:gridCol w="1656175">
                  <a:extLst>
                    <a:ext uri="{9D8B030D-6E8A-4147-A177-3AD203B41FA5}">
                      <a16:colId xmlns:a16="http://schemas.microsoft.com/office/drawing/2014/main" val="20001"/>
                    </a:ext>
                  </a:extLst>
                </a:gridCol>
                <a:gridCol w="1008100">
                  <a:extLst>
                    <a:ext uri="{9D8B030D-6E8A-4147-A177-3AD203B41FA5}">
                      <a16:colId xmlns:a16="http://schemas.microsoft.com/office/drawing/2014/main" val="20002"/>
                    </a:ext>
                  </a:extLst>
                </a:gridCol>
                <a:gridCol w="2016225">
                  <a:extLst>
                    <a:ext uri="{9D8B030D-6E8A-4147-A177-3AD203B41FA5}">
                      <a16:colId xmlns:a16="http://schemas.microsoft.com/office/drawing/2014/main" val="20003"/>
                    </a:ext>
                  </a:extLst>
                </a:gridCol>
                <a:gridCol w="720075">
                  <a:extLst>
                    <a:ext uri="{9D8B030D-6E8A-4147-A177-3AD203B41FA5}">
                      <a16:colId xmlns:a16="http://schemas.microsoft.com/office/drawing/2014/main" val="20004"/>
                    </a:ext>
                  </a:extLst>
                </a:gridCol>
                <a:gridCol w="1080125">
                  <a:extLst>
                    <a:ext uri="{9D8B030D-6E8A-4147-A177-3AD203B41FA5}">
                      <a16:colId xmlns:a16="http://schemas.microsoft.com/office/drawing/2014/main" val="20005"/>
                    </a:ext>
                  </a:extLst>
                </a:gridCol>
                <a:gridCol w="648075">
                  <a:extLst>
                    <a:ext uri="{9D8B030D-6E8A-4147-A177-3AD203B41FA5}">
                      <a16:colId xmlns:a16="http://schemas.microsoft.com/office/drawing/2014/main" val="20006"/>
                    </a:ext>
                  </a:extLst>
                </a:gridCol>
                <a:gridCol w="718125">
                  <a:extLst>
                    <a:ext uri="{9D8B030D-6E8A-4147-A177-3AD203B41FA5}">
                      <a16:colId xmlns:a16="http://schemas.microsoft.com/office/drawing/2014/main" val="20007"/>
                    </a:ext>
                  </a:extLst>
                </a:gridCol>
              </a:tblGrid>
              <a:tr h="288025">
                <a:tc>
                  <a:txBody>
                    <a:bodyPr/>
                    <a:lstStyle/>
                    <a:p>
                      <a:pPr marL="0" marR="0" lvl="0" indent="0" algn="ctr" rtl="0">
                        <a:lnSpc>
                          <a:spcPct val="100000"/>
                        </a:lnSpc>
                        <a:spcBef>
                          <a:spcPts val="0"/>
                        </a:spcBef>
                        <a:spcAft>
                          <a:spcPts val="0"/>
                        </a:spcAft>
                        <a:buClr>
                          <a:srgbClr val="3B5AA8"/>
                        </a:buClr>
                        <a:buSzPts val="1000"/>
                        <a:buFont typeface="Malgun Gothic"/>
                        <a:buNone/>
                      </a:pPr>
                      <a:r>
                        <a:rPr lang="ko-KR" sz="1000" b="1" i="0" u="none" strike="noStrike" cap="none">
                          <a:solidFill>
                            <a:srgbClr val="3B5AA8"/>
                          </a:solidFill>
                          <a:latin typeface="Malgun Gothic"/>
                          <a:ea typeface="Malgun Gothic"/>
                          <a:cs typeface="Malgun Gothic"/>
                          <a:sym typeface="Malgun Gothic"/>
                        </a:rPr>
                        <a:t>프로그램 ID</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77787B"/>
                      </a:solidFill>
                      <a:prstDash val="solid"/>
                      <a:round/>
                      <a:headEnd type="none" w="sm" len="sm"/>
                      <a:tailEnd type="none" w="sm" len="sm"/>
                    </a:lnT>
                    <a:lnB w="12700" cap="flat" cmpd="sng">
                      <a:solidFill>
                        <a:srgbClr val="77787B"/>
                      </a:solidFill>
                      <a:prstDash val="solid"/>
                      <a:round/>
                      <a:headEnd type="none" w="sm" len="sm"/>
                      <a:tailEnd type="none" w="sm" len="sm"/>
                    </a:lnB>
                    <a:solidFill>
                      <a:srgbClr val="B7CCE4">
                        <a:alpha val="49803"/>
                      </a:srgbClr>
                    </a:solidFill>
                  </a:tcPr>
                </a:tc>
                <a:tc>
                  <a:txBody>
                    <a:bodyPr/>
                    <a:lstStyle/>
                    <a:p>
                      <a:pPr marL="0" marR="0" lvl="0" indent="0" algn="l" rtl="0">
                        <a:spcBef>
                          <a:spcPts val="0"/>
                        </a:spcBef>
                        <a:spcAft>
                          <a:spcPts val="0"/>
                        </a:spcAft>
                        <a:buNone/>
                      </a:pPr>
                      <a:r>
                        <a:rPr lang="ko-KR" sz="1000"/>
                        <a:t>Trader_X</a:t>
                      </a:r>
                      <a:endParaRPr sz="1000" u="none" strike="noStrike" cap="none"/>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77787B"/>
                      </a:solidFill>
                      <a:prstDash val="solid"/>
                      <a:round/>
                      <a:headEnd type="none" w="sm" len="sm"/>
                      <a:tailEnd type="none" w="sm" len="sm"/>
                    </a:lnT>
                    <a:lnB w="12700" cap="flat" cmpd="sng">
                      <a:solidFill>
                        <a:srgbClr val="77787B"/>
                      </a:solidFill>
                      <a:prstDash val="solid"/>
                      <a:round/>
                      <a:headEnd type="none" w="sm" len="sm"/>
                      <a:tailEnd type="none" w="sm" len="sm"/>
                    </a:lnB>
                  </a:tcPr>
                </a:tc>
                <a:tc>
                  <a:txBody>
                    <a:bodyPr/>
                    <a:lstStyle/>
                    <a:p>
                      <a:pPr marL="0" marR="0" lvl="0" indent="0" algn="ctr" rtl="0">
                        <a:spcBef>
                          <a:spcPts val="0"/>
                        </a:spcBef>
                        <a:spcAft>
                          <a:spcPts val="0"/>
                        </a:spcAft>
                        <a:buNone/>
                      </a:pPr>
                      <a:r>
                        <a:rPr lang="ko-KR" sz="1000" b="1" u="none" strike="noStrike" cap="none">
                          <a:solidFill>
                            <a:srgbClr val="3B5AA8"/>
                          </a:solidFill>
                        </a:rPr>
                        <a:t>프로그램 명</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77787B"/>
                      </a:solidFill>
                      <a:prstDash val="solid"/>
                      <a:round/>
                      <a:headEnd type="none" w="sm" len="sm"/>
                      <a:tailEnd type="none" w="sm" len="sm"/>
                    </a:lnT>
                    <a:lnB w="12700" cap="flat" cmpd="sng">
                      <a:solidFill>
                        <a:srgbClr val="77787B"/>
                      </a:solidFill>
                      <a:prstDash val="solid"/>
                      <a:round/>
                      <a:headEnd type="none" w="sm" len="sm"/>
                      <a:tailEnd type="none" w="sm" len="sm"/>
                    </a:lnB>
                    <a:solidFill>
                      <a:srgbClr val="B7CCE4">
                        <a:alpha val="49803"/>
                      </a:srgbClr>
                    </a:solidFill>
                  </a:tcPr>
                </a:tc>
                <a:tc>
                  <a:txBody>
                    <a:bodyPr/>
                    <a:lstStyle/>
                    <a:p>
                      <a:pPr marL="0" marR="0" lvl="0" indent="0" algn="l" rtl="0">
                        <a:spcBef>
                          <a:spcPts val="0"/>
                        </a:spcBef>
                        <a:spcAft>
                          <a:spcPts val="0"/>
                        </a:spcAft>
                        <a:buNone/>
                      </a:pPr>
                      <a:r>
                        <a:rPr lang="ko-KR" sz="1000"/>
                        <a:t>주식투자 자동거래 프로그램</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77787B"/>
                      </a:solidFill>
                      <a:prstDash val="solid"/>
                      <a:round/>
                      <a:headEnd type="none" w="sm" len="sm"/>
                      <a:tailEnd type="none" w="sm" len="sm"/>
                    </a:lnT>
                    <a:lnB w="12700" cap="flat" cmpd="sng">
                      <a:solidFill>
                        <a:srgbClr val="77787B"/>
                      </a:solidFill>
                      <a:prstDash val="solid"/>
                      <a:round/>
                      <a:headEnd type="none" w="sm" len="sm"/>
                      <a:tailEnd type="none" w="sm" len="sm"/>
                    </a:lnB>
                  </a:tcPr>
                </a:tc>
                <a:tc>
                  <a:txBody>
                    <a:bodyPr/>
                    <a:lstStyle/>
                    <a:p>
                      <a:pPr marL="0" marR="0" lvl="0" indent="0" algn="ctr" rtl="0">
                        <a:spcBef>
                          <a:spcPts val="0"/>
                        </a:spcBef>
                        <a:spcAft>
                          <a:spcPts val="0"/>
                        </a:spcAft>
                        <a:buNone/>
                      </a:pPr>
                      <a:r>
                        <a:rPr lang="ko-KR" sz="1000" b="1" u="none" strike="noStrike" cap="none">
                          <a:solidFill>
                            <a:srgbClr val="3B5AA8"/>
                          </a:solidFill>
                        </a:rPr>
                        <a:t>작성일</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77787B"/>
                      </a:solidFill>
                      <a:prstDash val="solid"/>
                      <a:round/>
                      <a:headEnd type="none" w="sm" len="sm"/>
                      <a:tailEnd type="none" w="sm" len="sm"/>
                    </a:lnT>
                    <a:lnB w="12700" cap="flat" cmpd="sng">
                      <a:solidFill>
                        <a:srgbClr val="77787B"/>
                      </a:solidFill>
                      <a:prstDash val="solid"/>
                      <a:round/>
                      <a:headEnd type="none" w="sm" len="sm"/>
                      <a:tailEnd type="none" w="sm" len="sm"/>
                    </a:lnB>
                    <a:solidFill>
                      <a:srgbClr val="B7CCE4">
                        <a:alpha val="49803"/>
                      </a:srgbClr>
                    </a:solidFill>
                  </a:tcPr>
                </a:tc>
                <a:tc>
                  <a:txBody>
                    <a:bodyPr/>
                    <a:lstStyle/>
                    <a:p>
                      <a:pPr marL="0" marR="0" lvl="0" indent="0" algn="ctr" rtl="0">
                        <a:lnSpc>
                          <a:spcPct val="100000"/>
                        </a:lnSpc>
                        <a:spcBef>
                          <a:spcPts val="0"/>
                        </a:spcBef>
                        <a:spcAft>
                          <a:spcPts val="0"/>
                        </a:spcAft>
                        <a:buClr>
                          <a:schemeClr val="dk1"/>
                        </a:buClr>
                        <a:buSzPts val="1000"/>
                        <a:buFont typeface="Malgun Gothic"/>
                        <a:buNone/>
                      </a:pPr>
                      <a:r>
                        <a:rPr lang="ko-KR" sz="1000" u="none" strike="noStrike" cap="none"/>
                        <a:t>20</a:t>
                      </a:r>
                      <a:r>
                        <a:rPr lang="ko-KR" sz="1000"/>
                        <a:t>24</a:t>
                      </a:r>
                      <a:r>
                        <a:rPr lang="ko-KR" sz="1000" u="none" strike="noStrike" cap="none"/>
                        <a:t>. </a:t>
                      </a:r>
                      <a:r>
                        <a:rPr lang="ko-KR" sz="1000"/>
                        <a:t>07. 02</a:t>
                      </a:r>
                      <a:r>
                        <a:rPr lang="ko-KR" sz="1000" u="none" strike="noStrike" cap="none"/>
                        <a:t> .</a:t>
                      </a:r>
                      <a:endParaRPr sz="1000" b="1" u="none" strike="noStrike" cap="none">
                        <a:solidFill>
                          <a:srgbClr val="3B5AA8"/>
                        </a:solidFill>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77787B"/>
                      </a:solidFill>
                      <a:prstDash val="solid"/>
                      <a:round/>
                      <a:headEnd type="none" w="sm" len="sm"/>
                      <a:tailEnd type="none" w="sm" len="sm"/>
                    </a:lnT>
                    <a:lnB w="12700" cap="flat" cmpd="sng">
                      <a:solidFill>
                        <a:srgbClr val="77787B"/>
                      </a:solidFill>
                      <a:prstDash val="solid"/>
                      <a:round/>
                      <a:headEnd type="none" w="sm" len="sm"/>
                      <a:tailEnd type="none" w="sm" len="sm"/>
                    </a:lnB>
                    <a:solidFill>
                      <a:schemeClr val="lt1">
                        <a:alpha val="49803"/>
                      </a:schemeClr>
                    </a:solidFill>
                  </a:tcPr>
                </a:tc>
                <a:tc>
                  <a:txBody>
                    <a:bodyPr/>
                    <a:lstStyle/>
                    <a:p>
                      <a:pPr marL="0" marR="0" lvl="0" indent="0" algn="ctr" rtl="0">
                        <a:spcBef>
                          <a:spcPts val="0"/>
                        </a:spcBef>
                        <a:spcAft>
                          <a:spcPts val="0"/>
                        </a:spcAft>
                        <a:buNone/>
                      </a:pPr>
                      <a:r>
                        <a:rPr lang="ko-KR" sz="1000" b="1" u="none" strike="noStrike" cap="none">
                          <a:solidFill>
                            <a:srgbClr val="3B5AA8"/>
                          </a:solidFill>
                        </a:rPr>
                        <a:t>Page</a:t>
                      </a:r>
                      <a:endParaRPr sz="1000" b="1" u="none" strike="noStrike" cap="none">
                        <a:solidFill>
                          <a:srgbClr val="3B5AA8"/>
                        </a:solidFill>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77787B"/>
                      </a:solidFill>
                      <a:prstDash val="solid"/>
                      <a:round/>
                      <a:headEnd type="none" w="sm" len="sm"/>
                      <a:tailEnd type="none" w="sm" len="sm"/>
                    </a:lnT>
                    <a:lnB w="12700" cap="flat" cmpd="sng">
                      <a:solidFill>
                        <a:srgbClr val="77787B"/>
                      </a:solidFill>
                      <a:prstDash val="solid"/>
                      <a:round/>
                      <a:headEnd type="none" w="sm" len="sm"/>
                      <a:tailEnd type="none" w="sm" len="sm"/>
                    </a:lnB>
                    <a:solidFill>
                      <a:srgbClr val="B7CCE4">
                        <a:alpha val="49803"/>
                      </a:srgbClr>
                    </a:solidFill>
                  </a:tcPr>
                </a:tc>
                <a:tc>
                  <a:txBody>
                    <a:bodyPr/>
                    <a:lstStyle/>
                    <a:p>
                      <a:pPr marL="0" marR="0" lvl="0" indent="0" algn="ctr" rtl="0">
                        <a:spcBef>
                          <a:spcPts val="0"/>
                        </a:spcBef>
                        <a:spcAft>
                          <a:spcPts val="0"/>
                        </a:spcAft>
                        <a:buNone/>
                      </a:pPr>
                      <a:r>
                        <a:rPr lang="ko-KR" sz="1000" b="1" u="none" strike="noStrike" cap="none">
                          <a:solidFill>
                            <a:srgbClr val="3B5AA8"/>
                          </a:solidFill>
                          <a:latin typeface="Malgun Gothic"/>
                          <a:ea typeface="Malgun Gothic"/>
                          <a:cs typeface="Malgun Gothic"/>
                          <a:sym typeface="Malgun Gothic"/>
                        </a:rPr>
                        <a:t>1</a:t>
                      </a:r>
                      <a:r>
                        <a:rPr lang="ko-KR" sz="1000" b="1">
                          <a:solidFill>
                            <a:srgbClr val="3B5AA8"/>
                          </a:solidFill>
                          <a:latin typeface="Malgun Gothic"/>
                          <a:ea typeface="Malgun Gothic"/>
                          <a:cs typeface="Malgun Gothic"/>
                          <a:sym typeface="Malgun Gothic"/>
                        </a:rPr>
                        <a:t>/1</a:t>
                      </a:r>
                      <a:endParaRPr sz="1000" b="1" u="none" strike="noStrike" cap="none">
                        <a:solidFill>
                          <a:srgbClr val="3B5AA8"/>
                        </a:solidFill>
                        <a:latin typeface="Malgun Gothic"/>
                        <a:ea typeface="Malgun Gothic"/>
                        <a:cs typeface="Malgun Gothic"/>
                        <a:sym typeface="Malgun Gothic"/>
                      </a:endParaRPr>
                    </a:p>
                  </a:txBody>
                  <a:tcPr marL="91450" marR="91450" marT="45725" marB="45725" anchor="ctr">
                    <a:lnL w="12700" cap="flat" cmpd="sng">
                      <a:solidFill>
                        <a:srgbClr val="BFBFBF"/>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rgbClr val="77787B"/>
                      </a:solidFill>
                      <a:prstDash val="solid"/>
                      <a:round/>
                      <a:headEnd type="none" w="sm" len="sm"/>
                      <a:tailEnd type="none" w="sm" len="sm"/>
                    </a:lnT>
                    <a:lnB w="12700" cap="flat" cmpd="sng">
                      <a:solidFill>
                        <a:srgbClr val="77787B"/>
                      </a:solidFill>
                      <a:prstDash val="solid"/>
                      <a:round/>
                      <a:headEnd type="none" w="sm" len="sm"/>
                      <a:tailEnd type="none" w="sm" len="sm"/>
                    </a:lnB>
                  </a:tcPr>
                </a:tc>
                <a:extLst>
                  <a:ext uri="{0D108BD9-81ED-4DB2-BD59-A6C34878D82A}">
                    <a16:rowId xmlns:a16="http://schemas.microsoft.com/office/drawing/2014/main" val="10000"/>
                  </a:ext>
                </a:extLst>
              </a:tr>
              <a:tr h="476250">
                <a:tc>
                  <a:txBody>
                    <a:bodyPr/>
                    <a:lstStyle/>
                    <a:p>
                      <a:pPr marL="0" marR="0" lvl="0" indent="0" algn="ctr" rtl="0">
                        <a:lnSpc>
                          <a:spcPct val="100000"/>
                        </a:lnSpc>
                        <a:spcBef>
                          <a:spcPts val="0"/>
                        </a:spcBef>
                        <a:spcAft>
                          <a:spcPts val="0"/>
                        </a:spcAft>
                        <a:buClr>
                          <a:srgbClr val="3B5AA8"/>
                        </a:buClr>
                        <a:buSzPts val="1000"/>
                        <a:buFont typeface="Malgun Gothic"/>
                        <a:buNone/>
                      </a:pPr>
                      <a:r>
                        <a:rPr lang="ko-KR" sz="1000" b="1" i="0" u="none" strike="noStrike" cap="none">
                          <a:solidFill>
                            <a:srgbClr val="3B5AA8"/>
                          </a:solidFill>
                          <a:latin typeface="Malgun Gothic"/>
                          <a:ea typeface="Malgun Gothic"/>
                          <a:cs typeface="Malgun Gothic"/>
                          <a:sym typeface="Malgun Gothic"/>
                        </a:rPr>
                        <a:t>개요</a:t>
                      </a:r>
                      <a:endParaRPr sz="1000" b="1" i="0" u="none" strike="noStrike" cap="none">
                        <a:solidFill>
                          <a:srgbClr val="3B5AA8"/>
                        </a:solidFill>
                        <a:latin typeface="Malgun Gothic"/>
                        <a:ea typeface="Malgun Gothic"/>
                        <a:cs typeface="Malgun Gothic"/>
                        <a:sym typeface="Malgun Gothic"/>
                      </a:endParaRPr>
                    </a:p>
                  </a:txBody>
                  <a:tcPr marL="91450" marR="91450" marT="45725" marB="45725" anchor="ctr">
                    <a:lnL w="12700" cap="flat" cmpd="sng">
                      <a:solidFill>
                        <a:schemeClr val="lt1"/>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77787B"/>
                      </a:solidFill>
                      <a:prstDash val="solid"/>
                      <a:round/>
                      <a:headEnd type="none" w="sm" len="sm"/>
                      <a:tailEnd type="none" w="sm" len="sm"/>
                    </a:lnT>
                    <a:lnB w="12700" cap="flat" cmpd="sng">
                      <a:solidFill>
                        <a:srgbClr val="77787B"/>
                      </a:solidFill>
                      <a:prstDash val="solid"/>
                      <a:round/>
                      <a:headEnd type="none" w="sm" len="sm"/>
                      <a:tailEnd type="none" w="sm" len="sm"/>
                    </a:lnB>
                    <a:solidFill>
                      <a:srgbClr val="B7CCE4">
                        <a:alpha val="49803"/>
                      </a:srgbClr>
                    </a:solidFill>
                  </a:tcPr>
                </a:tc>
                <a:tc gridSpan="5">
                  <a:txBody>
                    <a:bodyPr/>
                    <a:lstStyle/>
                    <a:p>
                      <a:pPr marL="0" marR="0" lvl="0" indent="0" algn="l" rtl="0">
                        <a:lnSpc>
                          <a:spcPct val="100000"/>
                        </a:lnSpc>
                        <a:spcBef>
                          <a:spcPts val="0"/>
                        </a:spcBef>
                        <a:spcAft>
                          <a:spcPts val="0"/>
                        </a:spcAft>
                        <a:buClr>
                          <a:schemeClr val="dk1"/>
                        </a:buClr>
                        <a:buSzPts val="1000"/>
                        <a:buFont typeface="Malgun Gothic"/>
                        <a:buNone/>
                      </a:pPr>
                      <a:r>
                        <a:rPr lang="ko-KR" sz="1000">
                          <a:latin typeface="Malgun Gothic"/>
                          <a:ea typeface="Malgun Gothic"/>
                          <a:cs typeface="Malgun Gothic"/>
                          <a:sym typeface="Malgun Gothic"/>
                        </a:rPr>
                        <a:t>사용자가 강화학습의 결과에 따라 자동으로 주식투자를 할 수 있도록 도와주는 소프트웨어 프로그램</a:t>
                      </a:r>
                      <a:endParaRPr sz="1000" u="none" strike="noStrike" cap="none"/>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77787B"/>
                      </a:solidFill>
                      <a:prstDash val="solid"/>
                      <a:round/>
                      <a:headEnd type="none" w="sm" len="sm"/>
                      <a:tailEnd type="none" w="sm" len="sm"/>
                    </a:lnT>
                    <a:lnB w="12700" cap="flat" cmpd="sng">
                      <a:solidFill>
                        <a:srgbClr val="77787B"/>
                      </a:solidFill>
                      <a:prstDash val="solid"/>
                      <a:round/>
                      <a:headEnd type="none" w="sm" len="sm"/>
                      <a:tailEnd type="none" w="sm" len="sm"/>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a:txBody>
                    <a:bodyPr/>
                    <a:lstStyle/>
                    <a:p>
                      <a:pPr marL="0" marR="0" lvl="0" indent="0" algn="ctr" rtl="0">
                        <a:spcBef>
                          <a:spcPts val="0"/>
                        </a:spcBef>
                        <a:spcAft>
                          <a:spcPts val="0"/>
                        </a:spcAft>
                        <a:buNone/>
                      </a:pPr>
                      <a:r>
                        <a:rPr lang="ko-KR" sz="1000" b="1" u="none" strike="noStrike" cap="none">
                          <a:solidFill>
                            <a:srgbClr val="3B5AA8"/>
                          </a:solidFill>
                        </a:rPr>
                        <a:t>작성자</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77787B"/>
                      </a:solidFill>
                      <a:prstDash val="solid"/>
                      <a:round/>
                      <a:headEnd type="none" w="sm" len="sm"/>
                      <a:tailEnd type="none" w="sm" len="sm"/>
                    </a:lnT>
                    <a:lnB w="12700" cap="flat" cmpd="sng">
                      <a:solidFill>
                        <a:srgbClr val="77787B"/>
                      </a:solidFill>
                      <a:prstDash val="solid"/>
                      <a:round/>
                      <a:headEnd type="none" w="sm" len="sm"/>
                      <a:tailEnd type="none" w="sm" len="sm"/>
                    </a:lnB>
                    <a:solidFill>
                      <a:srgbClr val="B7CCE4">
                        <a:alpha val="49803"/>
                      </a:srgbClr>
                    </a:solidFill>
                  </a:tcPr>
                </a:tc>
                <a:tc>
                  <a:txBody>
                    <a:bodyPr/>
                    <a:lstStyle/>
                    <a:p>
                      <a:pPr marL="0" marR="0" lvl="0" indent="0" algn="ctr" rtl="0">
                        <a:spcBef>
                          <a:spcPts val="0"/>
                        </a:spcBef>
                        <a:spcAft>
                          <a:spcPts val="0"/>
                        </a:spcAft>
                        <a:buNone/>
                      </a:pPr>
                      <a:r>
                        <a:rPr lang="ko-KR" sz="1000"/>
                        <a:t>여의주</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rgbClr val="77787B"/>
                      </a:solidFill>
                      <a:prstDash val="solid"/>
                      <a:round/>
                      <a:headEnd type="none" w="sm" len="sm"/>
                      <a:tailEnd type="none" w="sm" len="sm"/>
                    </a:lnT>
                    <a:lnB w="12700" cap="flat" cmpd="sng">
                      <a:solidFill>
                        <a:srgbClr val="77787B"/>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316" name="Google Shape;316;p21"/>
          <p:cNvSpPr/>
          <p:nvPr/>
        </p:nvSpPr>
        <p:spPr>
          <a:xfrm>
            <a:off x="7456534" y="1130999"/>
            <a:ext cx="1571084" cy="23804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ko-KR" sz="1200">
                <a:solidFill>
                  <a:schemeClr val="lt1"/>
                </a:solidFill>
                <a:latin typeface="Malgun Gothic"/>
                <a:ea typeface="Malgun Gothic"/>
                <a:cs typeface="Malgun Gothic"/>
                <a:sym typeface="Malgun Gothic"/>
              </a:rPr>
              <a:t>실무 산출물 형식</a:t>
            </a:r>
            <a:endParaRPr/>
          </a:p>
        </p:txBody>
      </p:sp>
      <p:pic>
        <p:nvPicPr>
          <p:cNvPr id="317" name="Google Shape;317;p21"/>
          <p:cNvPicPr preferRelativeResize="0"/>
          <p:nvPr/>
        </p:nvPicPr>
        <p:blipFill rotWithShape="1">
          <a:blip r:embed="rId4">
            <a:alphaModFix/>
          </a:blip>
          <a:srcRect/>
          <a:stretch/>
        </p:blipFill>
        <p:spPr>
          <a:xfrm>
            <a:off x="8096386" y="125786"/>
            <a:ext cx="868102" cy="27887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pic>
        <p:nvPicPr>
          <p:cNvPr id="322" name="Google Shape;322;g2751958a4f8_3_0"/>
          <p:cNvPicPr preferRelativeResize="0"/>
          <p:nvPr/>
        </p:nvPicPr>
        <p:blipFill rotWithShape="1">
          <a:blip r:embed="rId3">
            <a:alphaModFix/>
          </a:blip>
          <a:srcRect/>
          <a:stretch/>
        </p:blipFill>
        <p:spPr>
          <a:xfrm>
            <a:off x="344182" y="2076433"/>
            <a:ext cx="4089171" cy="1124968"/>
          </a:xfrm>
          <a:prstGeom prst="rect">
            <a:avLst/>
          </a:prstGeom>
          <a:noFill/>
          <a:ln>
            <a:noFill/>
          </a:ln>
        </p:spPr>
      </p:pic>
      <p:sp>
        <p:nvSpPr>
          <p:cNvPr id="323" name="Google Shape;323;g2751958a4f8_3_0"/>
          <p:cNvSpPr/>
          <p:nvPr/>
        </p:nvSpPr>
        <p:spPr>
          <a:xfrm>
            <a:off x="107504" y="0"/>
            <a:ext cx="3096300" cy="1124700"/>
          </a:xfrm>
          <a:prstGeom prst="rect">
            <a:avLst/>
          </a:prstGeom>
          <a:solidFill>
            <a:srgbClr val="3B5A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algun Gothic"/>
              <a:ea typeface="Malgun Gothic"/>
              <a:cs typeface="Malgun Gothic"/>
              <a:sym typeface="Malgun Gothic"/>
            </a:endParaRPr>
          </a:p>
        </p:txBody>
      </p:sp>
      <p:cxnSp>
        <p:nvCxnSpPr>
          <p:cNvPr id="324" name="Google Shape;324;g2751958a4f8_3_0"/>
          <p:cNvCxnSpPr/>
          <p:nvPr/>
        </p:nvCxnSpPr>
        <p:spPr>
          <a:xfrm>
            <a:off x="424356" y="541195"/>
            <a:ext cx="2591700" cy="0"/>
          </a:xfrm>
          <a:prstGeom prst="straightConnector1">
            <a:avLst/>
          </a:prstGeom>
          <a:noFill/>
          <a:ln w="28575" cap="flat" cmpd="sng">
            <a:solidFill>
              <a:srgbClr val="F2F2F2"/>
            </a:solidFill>
            <a:prstDash val="solid"/>
            <a:round/>
            <a:headEnd type="none" w="sm" len="sm"/>
            <a:tailEnd type="none" w="sm" len="sm"/>
          </a:ln>
        </p:spPr>
      </p:cxnSp>
      <p:cxnSp>
        <p:nvCxnSpPr>
          <p:cNvPr id="325" name="Google Shape;325;g2751958a4f8_3_0"/>
          <p:cNvCxnSpPr/>
          <p:nvPr/>
        </p:nvCxnSpPr>
        <p:spPr>
          <a:xfrm>
            <a:off x="3275856" y="548680"/>
            <a:ext cx="5328600" cy="0"/>
          </a:xfrm>
          <a:prstGeom prst="straightConnector1">
            <a:avLst/>
          </a:prstGeom>
          <a:noFill/>
          <a:ln w="28575" cap="flat" cmpd="sng">
            <a:solidFill>
              <a:srgbClr val="3B5AA8"/>
            </a:solidFill>
            <a:prstDash val="solid"/>
            <a:round/>
            <a:headEnd type="none" w="sm" len="sm"/>
            <a:tailEnd type="none" w="sm" len="sm"/>
          </a:ln>
        </p:spPr>
      </p:cxnSp>
      <p:sp>
        <p:nvSpPr>
          <p:cNvPr id="326" name="Google Shape;326;g2751958a4f8_3_0"/>
          <p:cNvSpPr txBox="1"/>
          <p:nvPr/>
        </p:nvSpPr>
        <p:spPr>
          <a:xfrm>
            <a:off x="323528" y="692697"/>
            <a:ext cx="2952300" cy="272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700"/>
              <a:buFont typeface="Malgun Gothic"/>
              <a:buNone/>
            </a:pPr>
            <a:r>
              <a:rPr lang="ko-KR" sz="1700" b="1" i="0" u="none" strike="noStrike" cap="none">
                <a:solidFill>
                  <a:schemeClr val="lt1"/>
                </a:solidFill>
                <a:latin typeface="Malgun Gothic"/>
                <a:ea typeface="Malgun Gothic"/>
                <a:cs typeface="Malgun Gothic"/>
                <a:sym typeface="Malgun Gothic"/>
              </a:rPr>
              <a:t>| 알고리즘 명세서 </a:t>
            </a:r>
            <a:endParaRPr sz="1700" b="0" i="0" u="none" strike="noStrike" cap="none">
              <a:solidFill>
                <a:schemeClr val="lt1"/>
              </a:solidFill>
              <a:latin typeface="Malgun Gothic"/>
              <a:ea typeface="Malgun Gothic"/>
              <a:cs typeface="Malgun Gothic"/>
              <a:sym typeface="Malgun Gothic"/>
            </a:endParaRPr>
          </a:p>
        </p:txBody>
      </p:sp>
      <p:pic>
        <p:nvPicPr>
          <p:cNvPr id="327" name="Google Shape;327;g2751958a4f8_3_0"/>
          <p:cNvPicPr preferRelativeResize="0"/>
          <p:nvPr/>
        </p:nvPicPr>
        <p:blipFill rotWithShape="1">
          <a:blip r:embed="rId4">
            <a:alphaModFix/>
          </a:blip>
          <a:srcRect/>
          <a:stretch/>
        </p:blipFill>
        <p:spPr>
          <a:xfrm>
            <a:off x="8676456" y="476671"/>
            <a:ext cx="454960" cy="158965"/>
          </a:xfrm>
          <a:prstGeom prst="rect">
            <a:avLst/>
          </a:prstGeom>
          <a:noFill/>
          <a:ln>
            <a:noFill/>
          </a:ln>
        </p:spPr>
      </p:pic>
      <p:sp>
        <p:nvSpPr>
          <p:cNvPr id="328" name="Google Shape;328;g2751958a4f8_3_0"/>
          <p:cNvSpPr/>
          <p:nvPr/>
        </p:nvSpPr>
        <p:spPr>
          <a:xfrm rot="10800000" flipH="1">
            <a:off x="-577697" y="-576088"/>
            <a:ext cx="1181100" cy="1167300"/>
          </a:xfrm>
          <a:prstGeom prst="blockArc">
            <a:avLst>
              <a:gd name="adj1" fmla="val 16158679"/>
              <a:gd name="adj2" fmla="val 0"/>
              <a:gd name="adj3" fmla="val 25000"/>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Malgun Gothic"/>
              <a:ea typeface="Malgun Gothic"/>
              <a:cs typeface="Malgun Gothic"/>
              <a:sym typeface="Malgun Gothic"/>
            </a:endParaRPr>
          </a:p>
        </p:txBody>
      </p:sp>
      <p:sp>
        <p:nvSpPr>
          <p:cNvPr id="329" name="Google Shape;329;g2751958a4f8_3_0"/>
          <p:cNvSpPr/>
          <p:nvPr/>
        </p:nvSpPr>
        <p:spPr>
          <a:xfrm>
            <a:off x="222256" y="1473899"/>
            <a:ext cx="4291800" cy="52476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Malgun Gothic"/>
              <a:ea typeface="Malgun Gothic"/>
              <a:cs typeface="Malgun Gothic"/>
              <a:sym typeface="Malgun Gothic"/>
            </a:endParaRPr>
          </a:p>
        </p:txBody>
      </p:sp>
      <p:sp>
        <p:nvSpPr>
          <p:cNvPr id="330" name="Google Shape;330;g2751958a4f8_3_0"/>
          <p:cNvSpPr/>
          <p:nvPr/>
        </p:nvSpPr>
        <p:spPr>
          <a:xfrm>
            <a:off x="4572000" y="1473900"/>
            <a:ext cx="4291800" cy="52584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Malgun Gothic"/>
              <a:ea typeface="Malgun Gothic"/>
              <a:cs typeface="Malgun Gothic"/>
              <a:sym typeface="Malgun Gothic"/>
            </a:endParaRPr>
          </a:p>
        </p:txBody>
      </p:sp>
      <p:pic>
        <p:nvPicPr>
          <p:cNvPr id="331" name="Google Shape;331;g2751958a4f8_3_0"/>
          <p:cNvPicPr preferRelativeResize="0"/>
          <p:nvPr/>
        </p:nvPicPr>
        <p:blipFill rotWithShape="1">
          <a:blip r:embed="rId5">
            <a:alphaModFix/>
          </a:blip>
          <a:srcRect/>
          <a:stretch/>
        </p:blipFill>
        <p:spPr>
          <a:xfrm>
            <a:off x="8096386" y="125786"/>
            <a:ext cx="868102" cy="278878"/>
          </a:xfrm>
          <a:prstGeom prst="rect">
            <a:avLst/>
          </a:prstGeom>
          <a:noFill/>
          <a:ln>
            <a:noFill/>
          </a:ln>
        </p:spPr>
      </p:pic>
      <p:pic>
        <p:nvPicPr>
          <p:cNvPr id="332" name="Google Shape;332;g2751958a4f8_3_0"/>
          <p:cNvPicPr preferRelativeResize="0"/>
          <p:nvPr/>
        </p:nvPicPr>
        <p:blipFill rotWithShape="1">
          <a:blip r:embed="rId6">
            <a:alphaModFix/>
          </a:blip>
          <a:srcRect/>
          <a:stretch/>
        </p:blipFill>
        <p:spPr>
          <a:xfrm>
            <a:off x="246659" y="3694663"/>
            <a:ext cx="4258730" cy="2001146"/>
          </a:xfrm>
          <a:prstGeom prst="rect">
            <a:avLst/>
          </a:prstGeom>
          <a:noFill/>
          <a:ln>
            <a:noFill/>
          </a:ln>
        </p:spPr>
      </p:pic>
      <p:sp>
        <p:nvSpPr>
          <p:cNvPr id="333" name="Google Shape;333;g2751958a4f8_3_0"/>
          <p:cNvSpPr txBox="1"/>
          <p:nvPr/>
        </p:nvSpPr>
        <p:spPr>
          <a:xfrm>
            <a:off x="4518108" y="1473899"/>
            <a:ext cx="4379100" cy="504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150" b="0" i="0" u="none" strike="noStrike" cap="none">
                <a:solidFill>
                  <a:srgbClr val="000000"/>
                </a:solidFill>
                <a:latin typeface="Arial"/>
                <a:ea typeface="Arial"/>
                <a:cs typeface="Arial"/>
                <a:sym typeface="Arial"/>
              </a:rPr>
              <a:t> 메인 기능을 하는 모듈은 정책 학습기 모듈로, 강화학습의 주요 요소인 환경, 에이전트, 신경망과 연관이 있다. 또한 학습 과정 기록을 위한 가시화 모듈 또한 사용한다.</a:t>
            </a:r>
            <a:endParaRPr sz="1150"/>
          </a:p>
          <a:p>
            <a:pPr marL="0" marR="0" lvl="0" indent="0" algn="l" rtl="0">
              <a:lnSpc>
                <a:spcPct val="100000"/>
              </a:lnSpc>
              <a:spcBef>
                <a:spcPts val="0"/>
              </a:spcBef>
              <a:spcAft>
                <a:spcPts val="0"/>
              </a:spcAft>
              <a:buNone/>
            </a:pPr>
            <a:endParaRPr sz="11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ko-KR" sz="1150" b="0" i="0" u="none" strike="noStrike" cap="none">
                <a:solidFill>
                  <a:srgbClr val="000000"/>
                </a:solidFill>
                <a:latin typeface="Arial"/>
                <a:ea typeface="Arial"/>
                <a:cs typeface="Arial"/>
                <a:sym typeface="Arial"/>
              </a:rPr>
              <a:t> 환경 모듈에는 환경 클래스가 있다. 환경 클래스는 에이전트</a:t>
            </a:r>
            <a:endParaRPr sz="11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ko-KR" sz="1150" b="0" i="0" u="none" strike="noStrike" cap="none">
                <a:solidFill>
                  <a:srgbClr val="000000"/>
                </a:solidFill>
                <a:latin typeface="Arial"/>
                <a:ea typeface="Arial"/>
                <a:cs typeface="Arial"/>
                <a:sym typeface="Arial"/>
              </a:rPr>
              <a:t>가 투자할 종목의 차트 데이터를 관리한다.</a:t>
            </a:r>
            <a:endParaRPr sz="1150"/>
          </a:p>
          <a:p>
            <a:pPr marL="0" marR="0" lvl="0" indent="0" algn="l" rtl="0">
              <a:lnSpc>
                <a:spcPct val="100000"/>
              </a:lnSpc>
              <a:spcBef>
                <a:spcPts val="0"/>
              </a:spcBef>
              <a:spcAft>
                <a:spcPts val="0"/>
              </a:spcAft>
              <a:buNone/>
            </a:pPr>
            <a:endParaRPr sz="11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ko-KR" sz="1150" b="0" i="0" u="none" strike="noStrike" cap="none">
                <a:solidFill>
                  <a:srgbClr val="000000"/>
                </a:solidFill>
                <a:latin typeface="Arial"/>
                <a:ea typeface="Arial"/>
                <a:cs typeface="Arial"/>
                <a:sym typeface="Arial"/>
              </a:rPr>
              <a:t> 에이전트 모듈에는 에이전트 클래스가 있다. 에이전트 클래</a:t>
            </a:r>
            <a:endParaRPr sz="11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ko-KR" sz="1150" b="0" i="0" u="none" strike="noStrike" cap="none">
                <a:solidFill>
                  <a:srgbClr val="000000"/>
                </a:solidFill>
                <a:latin typeface="Arial"/>
                <a:ea typeface="Arial"/>
                <a:cs typeface="Arial"/>
                <a:sym typeface="Arial"/>
              </a:rPr>
              <a:t>스는 주식을 매수하거나 매도하는 투자자 역할을 하며 초기 자본금, 현금 잔고, 주식 잔고라는 상태가 있다. 현금 잔고와 주식 잔고의 평가액을 합하면 포트폴리오 가치(portfolio val</a:t>
            </a:r>
            <a:endParaRPr sz="11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ko-KR" sz="1150" b="0" i="0" u="none" strike="noStrike" cap="none">
                <a:solidFill>
                  <a:srgbClr val="000000"/>
                </a:solidFill>
                <a:latin typeface="Arial"/>
                <a:ea typeface="Arial"/>
                <a:cs typeface="Arial"/>
                <a:sym typeface="Arial"/>
              </a:rPr>
              <a:t>ue, PV)가 된다. 투자의 목표는 PV를 높이는 것이다.</a:t>
            </a:r>
            <a:endParaRPr sz="1150"/>
          </a:p>
          <a:p>
            <a:pPr marL="0" marR="0" lvl="0" indent="0" algn="l" rtl="0">
              <a:lnSpc>
                <a:spcPct val="100000"/>
              </a:lnSpc>
              <a:spcBef>
                <a:spcPts val="0"/>
              </a:spcBef>
              <a:spcAft>
                <a:spcPts val="0"/>
              </a:spcAft>
              <a:buNone/>
            </a:pPr>
            <a:endParaRPr sz="11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ko-KR" sz="1150" b="0" i="0" u="none" strike="noStrike" cap="none">
                <a:solidFill>
                  <a:srgbClr val="000000"/>
                </a:solidFill>
                <a:latin typeface="Arial"/>
                <a:ea typeface="Arial"/>
                <a:cs typeface="Arial"/>
                <a:sym typeface="Arial"/>
              </a:rPr>
              <a:t> 신경망 모듈에는 완전 연결 심층 신경망, LSTM, CNN 신경망이 있으며 DNN, LSTM Network, CNN 클래스에 각각 적용된다. 신경망 클래스는 특정 시점에서 주식을 매수할지, 또는 매도할지를 결정한다. 신경망의 학습 목표는 PV의 최대화이다.</a:t>
            </a:r>
            <a:endParaRPr sz="1150"/>
          </a:p>
          <a:p>
            <a:pPr marL="0" marR="0" lvl="0" indent="0" algn="l" rtl="0">
              <a:lnSpc>
                <a:spcPct val="100000"/>
              </a:lnSpc>
              <a:spcBef>
                <a:spcPts val="0"/>
              </a:spcBef>
              <a:spcAft>
                <a:spcPts val="0"/>
              </a:spcAft>
              <a:buNone/>
            </a:pPr>
            <a:endParaRPr sz="11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ko-KR" sz="1150" b="0" i="0" u="none" strike="noStrike" cap="none">
                <a:solidFill>
                  <a:srgbClr val="000000"/>
                </a:solidFill>
                <a:latin typeface="Arial"/>
                <a:ea typeface="Arial"/>
                <a:cs typeface="Arial"/>
                <a:sym typeface="Arial"/>
              </a:rPr>
              <a:t> 학습기 모듈에는 강화학습 기법을 적용한 학습기 클래스들이 있다. 학습기 클래스는 강화학습 시스템의 몸체라고 할 수 있다. 학습기는 학습 데이터를 가지고 있고 보상이 결정됐을 때 학습 데이터로 신경망을 학습시킨다.</a:t>
            </a:r>
            <a:endParaRPr sz="1150"/>
          </a:p>
          <a:p>
            <a:pPr marL="0" marR="0" lvl="0" indent="0" algn="l" rtl="0">
              <a:lnSpc>
                <a:spcPct val="100000"/>
              </a:lnSpc>
              <a:spcBef>
                <a:spcPts val="0"/>
              </a:spcBef>
              <a:spcAft>
                <a:spcPts val="0"/>
              </a:spcAft>
              <a:buNone/>
            </a:pPr>
            <a:endParaRPr sz="11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ko-KR" sz="1150" b="0" i="0" u="none" strike="noStrike" cap="none">
                <a:solidFill>
                  <a:srgbClr val="000000"/>
                </a:solidFill>
                <a:latin typeface="Arial"/>
                <a:ea typeface="Arial"/>
                <a:cs typeface="Arial"/>
                <a:sym typeface="Arial"/>
              </a:rPr>
              <a:t> 데이터 관리 모듈은 차트 데이터를 불러오기 위한 함수와 학습 데이터의 전처리 함수를 가지고 있다. </a:t>
            </a:r>
            <a:endParaRPr sz="1150"/>
          </a:p>
          <a:p>
            <a:pPr marL="0" marR="0" lvl="0" indent="0" algn="l" rtl="0">
              <a:lnSpc>
                <a:spcPct val="100000"/>
              </a:lnSpc>
              <a:spcBef>
                <a:spcPts val="0"/>
              </a:spcBef>
              <a:spcAft>
                <a:spcPts val="0"/>
              </a:spcAft>
              <a:buNone/>
            </a:pPr>
            <a:endParaRPr sz="11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ko-KR" sz="1150" b="0" i="0" u="none" strike="noStrike" cap="none">
                <a:solidFill>
                  <a:srgbClr val="000000"/>
                </a:solidFill>
                <a:latin typeface="Arial"/>
                <a:ea typeface="Arial"/>
                <a:cs typeface="Arial"/>
                <a:sym typeface="Arial"/>
              </a:rPr>
              <a:t> 가시화 모듈은 학습 과정에 대해 환경, 에이전트 상태, 가치 신경망 출력, 정책 신경망 출력, PV 등을 가시화한다.</a:t>
            </a:r>
            <a:endParaRPr sz="115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g2751958a4f8_3_17"/>
          <p:cNvSpPr/>
          <p:nvPr/>
        </p:nvSpPr>
        <p:spPr>
          <a:xfrm>
            <a:off x="107504" y="0"/>
            <a:ext cx="3096300" cy="1124700"/>
          </a:xfrm>
          <a:prstGeom prst="rect">
            <a:avLst/>
          </a:prstGeom>
          <a:solidFill>
            <a:srgbClr val="3B5A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algun Gothic"/>
              <a:ea typeface="Malgun Gothic"/>
              <a:cs typeface="Malgun Gothic"/>
              <a:sym typeface="Malgun Gothic"/>
            </a:endParaRPr>
          </a:p>
        </p:txBody>
      </p:sp>
      <p:cxnSp>
        <p:nvCxnSpPr>
          <p:cNvPr id="339" name="Google Shape;339;g2751958a4f8_3_17"/>
          <p:cNvCxnSpPr/>
          <p:nvPr/>
        </p:nvCxnSpPr>
        <p:spPr>
          <a:xfrm>
            <a:off x="424356" y="541195"/>
            <a:ext cx="2591700" cy="0"/>
          </a:xfrm>
          <a:prstGeom prst="straightConnector1">
            <a:avLst/>
          </a:prstGeom>
          <a:noFill/>
          <a:ln w="28575" cap="flat" cmpd="sng">
            <a:solidFill>
              <a:srgbClr val="F2F2F2"/>
            </a:solidFill>
            <a:prstDash val="solid"/>
            <a:round/>
            <a:headEnd type="none" w="sm" len="sm"/>
            <a:tailEnd type="none" w="sm" len="sm"/>
          </a:ln>
        </p:spPr>
      </p:cxnSp>
      <p:cxnSp>
        <p:nvCxnSpPr>
          <p:cNvPr id="340" name="Google Shape;340;g2751958a4f8_3_17"/>
          <p:cNvCxnSpPr/>
          <p:nvPr/>
        </p:nvCxnSpPr>
        <p:spPr>
          <a:xfrm>
            <a:off x="3275856" y="548680"/>
            <a:ext cx="5328600" cy="0"/>
          </a:xfrm>
          <a:prstGeom prst="straightConnector1">
            <a:avLst/>
          </a:prstGeom>
          <a:noFill/>
          <a:ln w="28575" cap="flat" cmpd="sng">
            <a:solidFill>
              <a:srgbClr val="3B5AA8"/>
            </a:solidFill>
            <a:prstDash val="solid"/>
            <a:round/>
            <a:headEnd type="none" w="sm" len="sm"/>
            <a:tailEnd type="none" w="sm" len="sm"/>
          </a:ln>
        </p:spPr>
      </p:cxnSp>
      <p:sp>
        <p:nvSpPr>
          <p:cNvPr id="341" name="Google Shape;341;g2751958a4f8_3_17"/>
          <p:cNvSpPr txBox="1"/>
          <p:nvPr/>
        </p:nvSpPr>
        <p:spPr>
          <a:xfrm>
            <a:off x="323528" y="692697"/>
            <a:ext cx="2952300" cy="272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700"/>
              <a:buFont typeface="Malgun Gothic"/>
              <a:buNone/>
            </a:pPr>
            <a:r>
              <a:rPr lang="ko-KR" sz="1700" b="1" i="0" u="none" strike="noStrike" cap="none">
                <a:solidFill>
                  <a:schemeClr val="lt1"/>
                </a:solidFill>
                <a:latin typeface="Malgun Gothic"/>
                <a:ea typeface="Malgun Gothic"/>
                <a:cs typeface="Malgun Gothic"/>
                <a:sym typeface="Malgun Gothic"/>
              </a:rPr>
              <a:t>| 알고리즘 상세 설명서</a:t>
            </a:r>
            <a:endParaRPr sz="1700" b="0" i="0" u="none" strike="noStrike" cap="none">
              <a:solidFill>
                <a:schemeClr val="lt1"/>
              </a:solidFill>
              <a:latin typeface="Malgun Gothic"/>
              <a:ea typeface="Malgun Gothic"/>
              <a:cs typeface="Malgun Gothic"/>
              <a:sym typeface="Malgun Gothic"/>
            </a:endParaRPr>
          </a:p>
        </p:txBody>
      </p:sp>
      <p:pic>
        <p:nvPicPr>
          <p:cNvPr id="342" name="Google Shape;342;g2751958a4f8_3_17"/>
          <p:cNvPicPr preferRelativeResize="0"/>
          <p:nvPr/>
        </p:nvPicPr>
        <p:blipFill rotWithShape="1">
          <a:blip r:embed="rId3">
            <a:alphaModFix/>
          </a:blip>
          <a:srcRect/>
          <a:stretch/>
        </p:blipFill>
        <p:spPr>
          <a:xfrm>
            <a:off x="8676456" y="476671"/>
            <a:ext cx="454960" cy="158965"/>
          </a:xfrm>
          <a:prstGeom prst="rect">
            <a:avLst/>
          </a:prstGeom>
          <a:noFill/>
          <a:ln>
            <a:noFill/>
          </a:ln>
        </p:spPr>
      </p:pic>
      <p:sp>
        <p:nvSpPr>
          <p:cNvPr id="343" name="Google Shape;343;g2751958a4f8_3_17"/>
          <p:cNvSpPr/>
          <p:nvPr/>
        </p:nvSpPr>
        <p:spPr>
          <a:xfrm rot="10800000" flipH="1">
            <a:off x="-577697" y="-576088"/>
            <a:ext cx="1181100" cy="1167300"/>
          </a:xfrm>
          <a:prstGeom prst="blockArc">
            <a:avLst>
              <a:gd name="adj1" fmla="val 16158679"/>
              <a:gd name="adj2" fmla="val 0"/>
              <a:gd name="adj3" fmla="val 25000"/>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Malgun Gothic"/>
              <a:ea typeface="Malgun Gothic"/>
              <a:cs typeface="Malgun Gothic"/>
              <a:sym typeface="Malgun Gothic"/>
            </a:endParaRPr>
          </a:p>
        </p:txBody>
      </p:sp>
      <p:sp>
        <p:nvSpPr>
          <p:cNvPr id="344" name="Google Shape;344;g2751958a4f8_3_17"/>
          <p:cNvSpPr/>
          <p:nvPr/>
        </p:nvSpPr>
        <p:spPr>
          <a:xfrm>
            <a:off x="201941" y="1301094"/>
            <a:ext cx="8740200" cy="29382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Malgun Gothic"/>
              <a:ea typeface="Malgun Gothic"/>
              <a:cs typeface="Malgun Gothic"/>
              <a:sym typeface="Malgun Gothic"/>
            </a:endParaRPr>
          </a:p>
        </p:txBody>
      </p:sp>
      <p:sp>
        <p:nvSpPr>
          <p:cNvPr id="345" name="Google Shape;345;g2751958a4f8_3_17"/>
          <p:cNvSpPr/>
          <p:nvPr/>
        </p:nvSpPr>
        <p:spPr>
          <a:xfrm>
            <a:off x="222255" y="4328160"/>
            <a:ext cx="8728200" cy="23370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Malgun Gothic"/>
              <a:ea typeface="Malgun Gothic"/>
              <a:cs typeface="Malgun Gothic"/>
              <a:sym typeface="Malgun Gothic"/>
            </a:endParaRPr>
          </a:p>
        </p:txBody>
      </p:sp>
      <p:pic>
        <p:nvPicPr>
          <p:cNvPr id="346" name="Google Shape;346;g2751958a4f8_3_17"/>
          <p:cNvPicPr preferRelativeResize="0"/>
          <p:nvPr/>
        </p:nvPicPr>
        <p:blipFill rotWithShape="1">
          <a:blip r:embed="rId4">
            <a:alphaModFix/>
          </a:blip>
          <a:srcRect/>
          <a:stretch/>
        </p:blipFill>
        <p:spPr>
          <a:xfrm>
            <a:off x="8096386" y="125786"/>
            <a:ext cx="868102" cy="278878"/>
          </a:xfrm>
          <a:prstGeom prst="rect">
            <a:avLst/>
          </a:prstGeom>
          <a:noFill/>
          <a:ln>
            <a:noFill/>
          </a:ln>
        </p:spPr>
      </p:pic>
      <p:sp>
        <p:nvSpPr>
          <p:cNvPr id="347" name="Google Shape;347;g2751958a4f8_3_17"/>
          <p:cNvSpPr/>
          <p:nvPr/>
        </p:nvSpPr>
        <p:spPr>
          <a:xfrm>
            <a:off x="678179" y="2060823"/>
            <a:ext cx="16152900" cy="546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348" name="Google Shape;348;g2751958a4f8_3_17"/>
          <p:cNvPicPr preferRelativeResize="0"/>
          <p:nvPr/>
        </p:nvPicPr>
        <p:blipFill rotWithShape="1">
          <a:blip r:embed="rId5">
            <a:alphaModFix/>
          </a:blip>
          <a:srcRect l="2489" t="5979" r="2108"/>
          <a:stretch/>
        </p:blipFill>
        <p:spPr>
          <a:xfrm>
            <a:off x="3005140" y="4509339"/>
            <a:ext cx="3162300" cy="2135743"/>
          </a:xfrm>
          <a:prstGeom prst="rect">
            <a:avLst/>
          </a:prstGeom>
          <a:noFill/>
          <a:ln>
            <a:noFill/>
          </a:ln>
        </p:spPr>
      </p:pic>
      <p:sp>
        <p:nvSpPr>
          <p:cNvPr id="349" name="Google Shape;349;g2751958a4f8_3_17"/>
          <p:cNvSpPr txBox="1"/>
          <p:nvPr/>
        </p:nvSpPr>
        <p:spPr>
          <a:xfrm>
            <a:off x="201941" y="1376851"/>
            <a:ext cx="8909700" cy="26781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ko-KR" sz="1200" b="0" i="0" u="none" strike="noStrike" cap="none">
                <a:solidFill>
                  <a:srgbClr val="000000"/>
                </a:solidFill>
                <a:latin typeface="Arial"/>
                <a:ea typeface="Arial"/>
                <a:cs typeface="Arial"/>
                <a:sym typeface="Arial"/>
              </a:rPr>
              <a:t>주가의 기본 데이터와 보조 지표 데이터 뿐만 아니라 주가 변동 요소 데이터를 이용하여, 강화학습 모델을 구현한다.</a:t>
            </a:r>
            <a:endParaRPr/>
          </a:p>
          <a:p>
            <a:pPr marL="0" marR="0" lvl="0" indent="0" algn="just" rtl="0">
              <a:lnSpc>
                <a:spcPct val="100000"/>
              </a:lnSpc>
              <a:spcBef>
                <a:spcPts val="0"/>
              </a:spcBef>
              <a:spcAft>
                <a:spcPts val="0"/>
              </a:spcAft>
              <a:buNone/>
            </a:pPr>
            <a:r>
              <a:rPr lang="ko-KR" sz="1200" b="0" i="0" u="none" strike="noStrike" cap="none">
                <a:solidFill>
                  <a:srgbClr val="000000"/>
                </a:solidFill>
                <a:latin typeface="Arial"/>
                <a:ea typeface="Arial"/>
                <a:cs typeface="Arial"/>
                <a:sym typeface="Arial"/>
              </a:rPr>
              <a:t> </a:t>
            </a:r>
            <a:endParaRPr/>
          </a:p>
          <a:p>
            <a:pPr marL="0" marR="0" lvl="0" indent="0" algn="just" rtl="0">
              <a:lnSpc>
                <a:spcPct val="100000"/>
              </a:lnSpc>
              <a:spcBef>
                <a:spcPts val="0"/>
              </a:spcBef>
              <a:spcAft>
                <a:spcPts val="0"/>
              </a:spcAft>
              <a:buNone/>
            </a:pPr>
            <a:r>
              <a:rPr lang="ko-KR" sz="1200" b="0" i="0" u="none" strike="noStrike" cap="none">
                <a:solidFill>
                  <a:srgbClr val="000000"/>
                </a:solidFill>
                <a:latin typeface="Arial"/>
                <a:ea typeface="Arial"/>
                <a:cs typeface="Arial"/>
                <a:sym typeface="Arial"/>
              </a:rPr>
              <a:t>상태 변수는 시가, 종가, 고가, 저가, 거래량, Stochastic, CCI, 등을 각 네트워크 입력으로 하고, 출력은 매도, 매수, 보유로 하며, </a:t>
            </a:r>
            <a:endParaRPr/>
          </a:p>
          <a:p>
            <a:pPr marL="0" marR="0" lvl="0" indent="0" algn="just" rtl="0">
              <a:lnSpc>
                <a:spcPct val="100000"/>
              </a:lnSpc>
              <a:spcBef>
                <a:spcPts val="0"/>
              </a:spcBef>
              <a:spcAft>
                <a:spcPts val="0"/>
              </a:spcAft>
              <a:buNone/>
            </a:pPr>
            <a:r>
              <a:rPr lang="ko-KR" sz="1200" b="0" i="0" u="none" strike="noStrike" cap="none">
                <a:solidFill>
                  <a:srgbClr val="000000"/>
                </a:solidFill>
                <a:latin typeface="Arial"/>
                <a:ea typeface="Arial"/>
                <a:cs typeface="Arial"/>
                <a:sym typeface="Arial"/>
              </a:rPr>
              <a:t>환경은 현재 상태, 다음 상태, 행동, 행동의 횟수, 이득 계산, 보상 그리고 에피소드 종료 여부 등, 상태는 현재 상태와 다음 상</a:t>
            </a:r>
            <a:endParaRPr sz="12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ko-KR" sz="1200" b="0" i="0" u="none" strike="noStrike" cap="none">
                <a:solidFill>
                  <a:srgbClr val="000000"/>
                </a:solidFill>
                <a:latin typeface="Arial"/>
                <a:ea typeface="Arial"/>
                <a:cs typeface="Arial"/>
                <a:sym typeface="Arial"/>
              </a:rPr>
              <a:t>태로 당일 데이터와 다음날 데이터로 설계할 수 있다. 당일 데이터는 메인 네트워크에 입력되어 예측값과 행동을 추출하고, </a:t>
            </a:r>
            <a:endParaRPr/>
          </a:p>
          <a:p>
            <a:pPr marL="0" marR="0" lvl="0" indent="0" algn="just" rtl="0">
              <a:lnSpc>
                <a:spcPct val="100000"/>
              </a:lnSpc>
              <a:spcBef>
                <a:spcPts val="0"/>
              </a:spcBef>
              <a:spcAft>
                <a:spcPts val="0"/>
              </a:spcAft>
              <a:buNone/>
            </a:pPr>
            <a:r>
              <a:rPr lang="ko-KR" sz="1200" b="0" i="0" u="none" strike="noStrike" cap="none">
                <a:solidFill>
                  <a:srgbClr val="000000"/>
                </a:solidFill>
                <a:latin typeface="Arial"/>
                <a:ea typeface="Arial"/>
                <a:cs typeface="Arial"/>
                <a:sym typeface="Arial"/>
              </a:rPr>
              <a:t>다음날 데이터는 타겟 네트워크에 입력되어 보상과 Q 값을 이용한 실제 값을 추출할 수 있도록 한다.</a:t>
            </a:r>
            <a:endParaRPr/>
          </a:p>
          <a:p>
            <a:pPr marL="0" marR="0" lvl="0" indent="0" algn="just" rtl="0">
              <a:lnSpc>
                <a:spcPct val="100000"/>
              </a:lnSpc>
              <a:spcBef>
                <a:spcPts val="0"/>
              </a:spcBef>
              <a:spcAft>
                <a:spcPts val="0"/>
              </a:spcAft>
              <a:buNone/>
            </a:pPr>
            <a:endParaRPr sz="12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ko-KR" sz="1200" b="0" i="0" u="none" strike="noStrike" cap="none">
                <a:solidFill>
                  <a:srgbClr val="000000"/>
                </a:solidFill>
                <a:latin typeface="Arial"/>
                <a:ea typeface="Arial"/>
                <a:cs typeface="Arial"/>
                <a:sym typeface="Arial"/>
              </a:rPr>
              <a:t>강화학습 모델은 에이전트를 인공신경망으로 사용하며, 환경은 현재 상태, 다음상태, 행동, 보상, 에피소드 종료로 구축한다. </a:t>
            </a:r>
            <a:endParaRPr/>
          </a:p>
          <a:p>
            <a:pPr marL="0" marR="0" lvl="0" indent="0" algn="just" rtl="0">
              <a:lnSpc>
                <a:spcPct val="100000"/>
              </a:lnSpc>
              <a:spcBef>
                <a:spcPts val="0"/>
              </a:spcBef>
              <a:spcAft>
                <a:spcPts val="0"/>
              </a:spcAft>
              <a:buNone/>
            </a:pPr>
            <a:r>
              <a:rPr lang="ko-KR" sz="1200" b="0" i="0" u="none" strike="noStrike" cap="none">
                <a:solidFill>
                  <a:srgbClr val="000000"/>
                </a:solidFill>
                <a:latin typeface="Arial"/>
                <a:ea typeface="Arial"/>
                <a:cs typeface="Arial"/>
                <a:sym typeface="Arial"/>
              </a:rPr>
              <a:t>기본적으로 DQN 모델을 이용하며, 학습을 위한 에이전트인 메인 네트워크와 실제 값을 구하기 위한 타겟 네트워크 등으로 구</a:t>
            </a:r>
            <a:endParaRPr sz="12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ko-KR" sz="1200" b="0" i="0" u="none" strike="noStrike" cap="none">
                <a:solidFill>
                  <a:srgbClr val="000000"/>
                </a:solidFill>
                <a:latin typeface="Arial"/>
                <a:ea typeface="Arial"/>
                <a:cs typeface="Arial"/>
                <a:sym typeface="Arial"/>
              </a:rPr>
              <a:t>성한다.</a:t>
            </a:r>
            <a:endParaRPr/>
          </a:p>
          <a:p>
            <a:pPr marL="0" marR="0" lvl="0" indent="0" algn="just" rtl="0">
              <a:lnSpc>
                <a:spcPct val="100000"/>
              </a:lnSpc>
              <a:spcBef>
                <a:spcPts val="0"/>
              </a:spcBef>
              <a:spcAft>
                <a:spcPts val="0"/>
              </a:spcAft>
              <a:buNone/>
            </a:pPr>
            <a:endParaRPr sz="12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ko-KR" sz="1200" b="0" i="0" u="none" strike="noStrike" cap="none">
                <a:solidFill>
                  <a:srgbClr val="000000"/>
                </a:solidFill>
                <a:latin typeface="Arial"/>
                <a:ea typeface="Arial"/>
                <a:cs typeface="Arial"/>
                <a:sym typeface="Arial"/>
              </a:rPr>
              <a:t> 학습 결과를 그래프로 표현할 예정이며, x 좌표를 반복 횟수, y 좌표를 이득으로 나타내고, 반복 학습 후 이득의 가파른 증가를 </a:t>
            </a:r>
            <a:endParaRPr sz="12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ko-KR" sz="1200" b="0" i="0" u="none" strike="noStrike" cap="none">
                <a:solidFill>
                  <a:srgbClr val="000000"/>
                </a:solidFill>
                <a:latin typeface="Arial"/>
                <a:ea typeface="Arial"/>
                <a:cs typeface="Arial"/>
                <a:sym typeface="Arial"/>
              </a:rPr>
              <a:t>확인할 수 있도록 도시한다. 각 단계의 기대 수익(V), 취할 정책 또는 확률(P), 계좌 잔액(PV) 등 구분하여 각각의 그래프로 나타</a:t>
            </a:r>
            <a:endParaRPr sz="12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ko-KR" sz="1200" b="0" i="0" u="none" strike="noStrike" cap="none">
                <a:solidFill>
                  <a:srgbClr val="000000"/>
                </a:solidFill>
                <a:latin typeface="Arial"/>
                <a:ea typeface="Arial"/>
                <a:cs typeface="Arial"/>
                <a:sym typeface="Arial"/>
              </a:rPr>
              <a:t>내고, ‘매수’ 행동 시 빨간색, ‘매도’ 행동 시 파란색, ‘관망’ 행동 시 초록색 Line으로 나타내어, 학습 결과를 시각적으로 표현한다.</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g2751958a4f8_3_102"/>
          <p:cNvSpPr/>
          <p:nvPr/>
        </p:nvSpPr>
        <p:spPr>
          <a:xfrm>
            <a:off x="107504" y="0"/>
            <a:ext cx="3196800" cy="1124700"/>
          </a:xfrm>
          <a:prstGeom prst="rect">
            <a:avLst/>
          </a:prstGeom>
          <a:solidFill>
            <a:srgbClr val="3B5A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algun Gothic"/>
              <a:ea typeface="Malgun Gothic"/>
              <a:cs typeface="Malgun Gothic"/>
              <a:sym typeface="Malgun Gothic"/>
            </a:endParaRPr>
          </a:p>
        </p:txBody>
      </p:sp>
      <p:cxnSp>
        <p:nvCxnSpPr>
          <p:cNvPr id="355" name="Google Shape;355;g2751958a4f8_3_102"/>
          <p:cNvCxnSpPr/>
          <p:nvPr/>
        </p:nvCxnSpPr>
        <p:spPr>
          <a:xfrm>
            <a:off x="424356" y="541195"/>
            <a:ext cx="2880000" cy="0"/>
          </a:xfrm>
          <a:prstGeom prst="straightConnector1">
            <a:avLst/>
          </a:prstGeom>
          <a:noFill/>
          <a:ln w="28575" cap="flat" cmpd="sng">
            <a:solidFill>
              <a:srgbClr val="F2F2F2"/>
            </a:solidFill>
            <a:prstDash val="solid"/>
            <a:round/>
            <a:headEnd type="none" w="sm" len="sm"/>
            <a:tailEnd type="none" w="sm" len="sm"/>
          </a:ln>
        </p:spPr>
      </p:cxnSp>
      <p:cxnSp>
        <p:nvCxnSpPr>
          <p:cNvPr id="356" name="Google Shape;356;g2751958a4f8_3_102"/>
          <p:cNvCxnSpPr/>
          <p:nvPr/>
        </p:nvCxnSpPr>
        <p:spPr>
          <a:xfrm>
            <a:off x="3275856" y="548680"/>
            <a:ext cx="5328600" cy="0"/>
          </a:xfrm>
          <a:prstGeom prst="straightConnector1">
            <a:avLst/>
          </a:prstGeom>
          <a:noFill/>
          <a:ln w="28575" cap="flat" cmpd="sng">
            <a:solidFill>
              <a:srgbClr val="3B5AA8"/>
            </a:solidFill>
            <a:prstDash val="solid"/>
            <a:round/>
            <a:headEnd type="none" w="sm" len="sm"/>
            <a:tailEnd type="none" w="sm" len="sm"/>
          </a:ln>
        </p:spPr>
      </p:cxnSp>
      <p:sp>
        <p:nvSpPr>
          <p:cNvPr id="357" name="Google Shape;357;g2751958a4f8_3_102"/>
          <p:cNvSpPr txBox="1"/>
          <p:nvPr/>
        </p:nvSpPr>
        <p:spPr>
          <a:xfrm>
            <a:off x="323528" y="692696"/>
            <a:ext cx="2808300" cy="296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700"/>
              <a:buFont typeface="Malgun Gothic"/>
              <a:buNone/>
            </a:pPr>
            <a:r>
              <a:rPr lang="ko-KR" sz="1700" b="1" i="0" u="none" strike="noStrike" cap="none">
                <a:solidFill>
                  <a:schemeClr val="lt1"/>
                </a:solidFill>
                <a:latin typeface="Malgun Gothic"/>
                <a:ea typeface="Malgun Gothic"/>
                <a:cs typeface="Malgun Gothic"/>
                <a:sym typeface="Malgun Gothic"/>
              </a:rPr>
              <a:t>| 데이터 수집처리 정의서</a:t>
            </a:r>
            <a:endParaRPr sz="1700" b="0" i="0" u="none" strike="noStrike" cap="none">
              <a:solidFill>
                <a:schemeClr val="lt1"/>
              </a:solidFill>
              <a:latin typeface="Malgun Gothic"/>
              <a:ea typeface="Malgun Gothic"/>
              <a:cs typeface="Malgun Gothic"/>
              <a:sym typeface="Malgun Gothic"/>
            </a:endParaRPr>
          </a:p>
        </p:txBody>
      </p:sp>
      <p:pic>
        <p:nvPicPr>
          <p:cNvPr id="358" name="Google Shape;358;g2751958a4f8_3_102"/>
          <p:cNvPicPr preferRelativeResize="0"/>
          <p:nvPr/>
        </p:nvPicPr>
        <p:blipFill rotWithShape="1">
          <a:blip r:embed="rId3">
            <a:alphaModFix/>
          </a:blip>
          <a:srcRect/>
          <a:stretch/>
        </p:blipFill>
        <p:spPr>
          <a:xfrm>
            <a:off x="8676456" y="476671"/>
            <a:ext cx="454960" cy="158965"/>
          </a:xfrm>
          <a:prstGeom prst="rect">
            <a:avLst/>
          </a:prstGeom>
          <a:noFill/>
          <a:ln>
            <a:noFill/>
          </a:ln>
        </p:spPr>
      </p:pic>
      <p:sp>
        <p:nvSpPr>
          <p:cNvPr id="359" name="Google Shape;359;g2751958a4f8_3_102"/>
          <p:cNvSpPr/>
          <p:nvPr/>
        </p:nvSpPr>
        <p:spPr>
          <a:xfrm rot="10800000" flipH="1">
            <a:off x="-577697" y="-576088"/>
            <a:ext cx="1181100" cy="1167300"/>
          </a:xfrm>
          <a:prstGeom prst="blockArc">
            <a:avLst>
              <a:gd name="adj1" fmla="val 16158679"/>
              <a:gd name="adj2" fmla="val 0"/>
              <a:gd name="adj3" fmla="val 25000"/>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Malgun Gothic"/>
              <a:ea typeface="Malgun Gothic"/>
              <a:cs typeface="Malgun Gothic"/>
              <a:sym typeface="Malgun Gothic"/>
            </a:endParaRPr>
          </a:p>
        </p:txBody>
      </p:sp>
      <p:sp>
        <p:nvSpPr>
          <p:cNvPr id="360" name="Google Shape;360;g2751958a4f8_3_10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ko-KR"/>
              <a:t>한이음 ▶ 프로그램 설계서</a:t>
            </a:r>
            <a:endParaRPr/>
          </a:p>
        </p:txBody>
      </p:sp>
      <p:sp>
        <p:nvSpPr>
          <p:cNvPr id="361" name="Google Shape;361;g2751958a4f8_3_102"/>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Malgun Gothic"/>
              <a:ea typeface="Malgun Gothic"/>
              <a:cs typeface="Malgun Gothic"/>
              <a:sym typeface="Malgun Gothic"/>
            </a:endParaRPr>
          </a:p>
        </p:txBody>
      </p:sp>
      <p:sp>
        <p:nvSpPr>
          <p:cNvPr id="362" name="Google Shape;362;g2751958a4f8_3_102"/>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Malgun Gothic"/>
              <a:ea typeface="Malgun Gothic"/>
              <a:cs typeface="Malgun Gothic"/>
              <a:sym typeface="Malgun Gothic"/>
            </a:endParaRPr>
          </a:p>
        </p:txBody>
      </p:sp>
      <p:pic>
        <p:nvPicPr>
          <p:cNvPr id="363" name="Google Shape;363;g2751958a4f8_3_102"/>
          <p:cNvPicPr preferRelativeResize="0"/>
          <p:nvPr/>
        </p:nvPicPr>
        <p:blipFill rotWithShape="1">
          <a:blip r:embed="rId4">
            <a:alphaModFix/>
          </a:blip>
          <a:srcRect/>
          <a:stretch/>
        </p:blipFill>
        <p:spPr>
          <a:xfrm>
            <a:off x="8096386" y="125786"/>
            <a:ext cx="868102" cy="278878"/>
          </a:xfrm>
          <a:prstGeom prst="rect">
            <a:avLst/>
          </a:prstGeom>
          <a:noFill/>
          <a:ln>
            <a:noFill/>
          </a:ln>
        </p:spPr>
      </p:pic>
      <p:pic>
        <p:nvPicPr>
          <p:cNvPr id="364" name="Google Shape;364;g2751958a4f8_3_102"/>
          <p:cNvPicPr preferRelativeResize="0"/>
          <p:nvPr/>
        </p:nvPicPr>
        <p:blipFill rotWithShape="1">
          <a:blip r:embed="rId5">
            <a:alphaModFix/>
          </a:blip>
          <a:srcRect/>
          <a:stretch/>
        </p:blipFill>
        <p:spPr>
          <a:xfrm>
            <a:off x="2238198" y="1377036"/>
            <a:ext cx="4667602" cy="1383653"/>
          </a:xfrm>
          <a:prstGeom prst="rect">
            <a:avLst/>
          </a:prstGeom>
          <a:noFill/>
          <a:ln>
            <a:noFill/>
          </a:ln>
        </p:spPr>
      </p:pic>
      <p:pic>
        <p:nvPicPr>
          <p:cNvPr id="365" name="Google Shape;365;g2751958a4f8_3_102"/>
          <p:cNvPicPr preferRelativeResize="0"/>
          <p:nvPr/>
        </p:nvPicPr>
        <p:blipFill rotWithShape="1">
          <a:blip r:embed="rId6">
            <a:alphaModFix/>
          </a:blip>
          <a:srcRect/>
          <a:stretch/>
        </p:blipFill>
        <p:spPr>
          <a:xfrm>
            <a:off x="323528" y="3391929"/>
            <a:ext cx="4829590" cy="2333182"/>
          </a:xfrm>
          <a:prstGeom prst="rect">
            <a:avLst/>
          </a:prstGeom>
          <a:noFill/>
          <a:ln>
            <a:noFill/>
          </a:ln>
        </p:spPr>
      </p:pic>
      <p:pic>
        <p:nvPicPr>
          <p:cNvPr id="366" name="Google Shape;366;g2751958a4f8_3_102"/>
          <p:cNvPicPr preferRelativeResize="0"/>
          <p:nvPr/>
        </p:nvPicPr>
        <p:blipFill rotWithShape="1">
          <a:blip r:embed="rId7">
            <a:alphaModFix/>
          </a:blip>
          <a:srcRect/>
          <a:stretch/>
        </p:blipFill>
        <p:spPr>
          <a:xfrm>
            <a:off x="5306862" y="3391929"/>
            <a:ext cx="3513610" cy="234433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26"/>
          <p:cNvSpPr/>
          <p:nvPr/>
        </p:nvSpPr>
        <p:spPr>
          <a:xfrm>
            <a:off x="107504" y="0"/>
            <a:ext cx="3096344" cy="1124744"/>
          </a:xfrm>
          <a:prstGeom prst="rect">
            <a:avLst/>
          </a:prstGeom>
          <a:solidFill>
            <a:srgbClr val="3B5A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cxnSp>
        <p:nvCxnSpPr>
          <p:cNvPr id="372" name="Google Shape;372;p26"/>
          <p:cNvCxnSpPr/>
          <p:nvPr/>
        </p:nvCxnSpPr>
        <p:spPr>
          <a:xfrm>
            <a:off x="424356" y="541195"/>
            <a:ext cx="2591728" cy="0"/>
          </a:xfrm>
          <a:prstGeom prst="straightConnector1">
            <a:avLst/>
          </a:prstGeom>
          <a:noFill/>
          <a:ln w="28575" cap="flat" cmpd="sng">
            <a:solidFill>
              <a:srgbClr val="F2F2F2"/>
            </a:solidFill>
            <a:prstDash val="solid"/>
            <a:round/>
            <a:headEnd type="none" w="sm" len="sm"/>
            <a:tailEnd type="none" w="sm" len="sm"/>
          </a:ln>
        </p:spPr>
      </p:cxnSp>
      <p:cxnSp>
        <p:nvCxnSpPr>
          <p:cNvPr id="373" name="Google Shape;373;p26"/>
          <p:cNvCxnSpPr/>
          <p:nvPr/>
        </p:nvCxnSpPr>
        <p:spPr>
          <a:xfrm>
            <a:off x="3275856" y="548680"/>
            <a:ext cx="5328592" cy="0"/>
          </a:xfrm>
          <a:prstGeom prst="straightConnector1">
            <a:avLst/>
          </a:prstGeom>
          <a:noFill/>
          <a:ln w="28575" cap="flat" cmpd="sng">
            <a:solidFill>
              <a:srgbClr val="3B5AA8"/>
            </a:solidFill>
            <a:prstDash val="solid"/>
            <a:round/>
            <a:headEnd type="none" w="sm" len="sm"/>
            <a:tailEnd type="none" w="sm" len="sm"/>
          </a:ln>
        </p:spPr>
      </p:cxnSp>
      <p:sp>
        <p:nvSpPr>
          <p:cNvPr id="374" name="Google Shape;374;p26"/>
          <p:cNvSpPr txBox="1"/>
          <p:nvPr/>
        </p:nvSpPr>
        <p:spPr>
          <a:xfrm>
            <a:off x="323528" y="692696"/>
            <a:ext cx="2808312" cy="2966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700"/>
              <a:buFont typeface="Malgun Gothic"/>
              <a:buNone/>
            </a:pPr>
            <a:r>
              <a:rPr lang="ko-KR" sz="1700" b="1" i="0" u="none" strike="noStrike" cap="none">
                <a:solidFill>
                  <a:schemeClr val="lt1"/>
                </a:solidFill>
                <a:latin typeface="Malgun Gothic"/>
                <a:ea typeface="Malgun Gothic"/>
                <a:cs typeface="Malgun Gothic"/>
                <a:sym typeface="Malgun Gothic"/>
              </a:rPr>
              <a:t>| </a:t>
            </a:r>
            <a:r>
              <a:rPr lang="ko-KR" sz="1700" b="1">
                <a:solidFill>
                  <a:schemeClr val="lt1"/>
                </a:solidFill>
                <a:latin typeface="Malgun Gothic"/>
                <a:ea typeface="Malgun Gothic"/>
                <a:cs typeface="Malgun Gothic"/>
                <a:sym typeface="Malgun Gothic"/>
              </a:rPr>
              <a:t>프로그램 - </a:t>
            </a:r>
            <a:r>
              <a:rPr lang="ko-KR" sz="1700" b="1" i="0" u="none" strike="noStrike" cap="none">
                <a:solidFill>
                  <a:schemeClr val="lt1"/>
                </a:solidFill>
                <a:latin typeface="Malgun Gothic"/>
                <a:ea typeface="Malgun Gothic"/>
                <a:cs typeface="Malgun Gothic"/>
                <a:sym typeface="Malgun Gothic"/>
              </a:rPr>
              <a:t>목록</a:t>
            </a:r>
            <a:endParaRPr sz="1700" b="0" i="0" u="none" strike="noStrike" cap="none">
              <a:solidFill>
                <a:schemeClr val="lt1"/>
              </a:solidFill>
              <a:latin typeface="Malgun Gothic"/>
              <a:ea typeface="Malgun Gothic"/>
              <a:cs typeface="Malgun Gothic"/>
              <a:sym typeface="Malgun Gothic"/>
            </a:endParaRPr>
          </a:p>
        </p:txBody>
      </p:sp>
      <p:pic>
        <p:nvPicPr>
          <p:cNvPr id="375" name="Google Shape;375;p26"/>
          <p:cNvPicPr preferRelativeResize="0"/>
          <p:nvPr/>
        </p:nvPicPr>
        <p:blipFill rotWithShape="1">
          <a:blip r:embed="rId3">
            <a:alphaModFix/>
          </a:blip>
          <a:srcRect/>
          <a:stretch/>
        </p:blipFill>
        <p:spPr>
          <a:xfrm>
            <a:off x="8676456" y="476671"/>
            <a:ext cx="454960" cy="158965"/>
          </a:xfrm>
          <a:prstGeom prst="rect">
            <a:avLst/>
          </a:prstGeom>
          <a:noFill/>
          <a:ln>
            <a:noFill/>
          </a:ln>
        </p:spPr>
      </p:pic>
      <p:sp>
        <p:nvSpPr>
          <p:cNvPr id="376" name="Google Shape;376;p26"/>
          <p:cNvSpPr/>
          <p:nvPr/>
        </p:nvSpPr>
        <p:spPr>
          <a:xfrm rot="10800000" flipH="1">
            <a:off x="-577697" y="-576001"/>
            <a:ext cx="1181047" cy="1167213"/>
          </a:xfrm>
          <a:prstGeom prst="blockArc">
            <a:avLst>
              <a:gd name="adj1" fmla="val 16158679"/>
              <a:gd name="adj2" fmla="val 0"/>
              <a:gd name="adj3" fmla="val 25000"/>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algun Gothic"/>
              <a:ea typeface="Malgun Gothic"/>
              <a:cs typeface="Malgun Gothic"/>
              <a:sym typeface="Malgun Gothic"/>
            </a:endParaRPr>
          </a:p>
        </p:txBody>
      </p:sp>
      <p:sp>
        <p:nvSpPr>
          <p:cNvPr id="377" name="Google Shape;377;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ko-KR"/>
              <a:t>한이음 ▶ 프로그램 설계서</a:t>
            </a:r>
            <a:endParaRPr/>
          </a:p>
        </p:txBody>
      </p:sp>
      <p:graphicFrame>
        <p:nvGraphicFramePr>
          <p:cNvPr id="378" name="Google Shape;378;p26"/>
          <p:cNvGraphicFramePr/>
          <p:nvPr>
            <p:extLst>
              <p:ext uri="{D42A27DB-BD31-4B8C-83A1-F6EECF244321}">
                <p14:modId xmlns:p14="http://schemas.microsoft.com/office/powerpoint/2010/main" val="1682432287"/>
              </p:ext>
            </p:extLst>
          </p:nvPr>
        </p:nvGraphicFramePr>
        <p:xfrm>
          <a:off x="298210" y="1463844"/>
          <a:ext cx="8547600" cy="4553400"/>
        </p:xfrm>
        <a:graphic>
          <a:graphicData uri="http://schemas.openxmlformats.org/drawingml/2006/table">
            <a:tbl>
              <a:tblPr>
                <a:noFill/>
                <a:tableStyleId>{A64170A7-712A-464B-9681-64C4BD590CFA}</a:tableStyleId>
              </a:tblPr>
              <a:tblGrid>
                <a:gridCol w="1233550">
                  <a:extLst>
                    <a:ext uri="{9D8B030D-6E8A-4147-A177-3AD203B41FA5}">
                      <a16:colId xmlns:a16="http://schemas.microsoft.com/office/drawing/2014/main" val="20000"/>
                    </a:ext>
                  </a:extLst>
                </a:gridCol>
                <a:gridCol w="2726900">
                  <a:extLst>
                    <a:ext uri="{9D8B030D-6E8A-4147-A177-3AD203B41FA5}">
                      <a16:colId xmlns:a16="http://schemas.microsoft.com/office/drawing/2014/main" val="20001"/>
                    </a:ext>
                  </a:extLst>
                </a:gridCol>
                <a:gridCol w="4587150">
                  <a:extLst>
                    <a:ext uri="{9D8B030D-6E8A-4147-A177-3AD203B41FA5}">
                      <a16:colId xmlns:a16="http://schemas.microsoft.com/office/drawing/2014/main" val="20002"/>
                    </a:ext>
                  </a:extLst>
                </a:gridCol>
              </a:tblGrid>
              <a:tr h="379450">
                <a:tc>
                  <a:txBody>
                    <a:bodyPr/>
                    <a:lstStyle/>
                    <a:p>
                      <a:pPr marL="0" marR="0" lvl="0" indent="0" algn="ctr" rtl="0">
                        <a:lnSpc>
                          <a:spcPct val="160000"/>
                        </a:lnSpc>
                        <a:spcBef>
                          <a:spcPts val="0"/>
                        </a:spcBef>
                        <a:spcAft>
                          <a:spcPts val="0"/>
                        </a:spcAft>
                        <a:buNone/>
                      </a:pPr>
                      <a:r>
                        <a:rPr lang="ko-KR" sz="1200" b="1" u="none" strike="noStrike" cap="none">
                          <a:solidFill>
                            <a:srgbClr val="000000"/>
                          </a:solidFill>
                          <a:latin typeface="Malgun Gothic"/>
                          <a:ea typeface="Malgun Gothic"/>
                          <a:cs typeface="Malgun Gothic"/>
                          <a:sym typeface="Malgun Gothic"/>
                        </a:rPr>
                        <a:t>기능 분류</a:t>
                      </a:r>
                      <a:endParaRPr sz="1200" b="1" u="none" strike="noStrike" cap="none">
                        <a:solidFill>
                          <a:srgbClr val="000000"/>
                        </a:solidFill>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1D6ED"/>
                    </a:solidFill>
                  </a:tcPr>
                </a:tc>
                <a:tc>
                  <a:txBody>
                    <a:bodyPr/>
                    <a:lstStyle/>
                    <a:p>
                      <a:pPr marL="0" marR="0" lvl="0" indent="0" algn="ctr" rtl="0">
                        <a:lnSpc>
                          <a:spcPct val="160000"/>
                        </a:lnSpc>
                        <a:spcBef>
                          <a:spcPts val="0"/>
                        </a:spcBef>
                        <a:spcAft>
                          <a:spcPts val="0"/>
                        </a:spcAft>
                        <a:buNone/>
                      </a:pPr>
                      <a:r>
                        <a:rPr lang="ko-KR" sz="1200" b="1" u="none" strike="noStrike" cap="none">
                          <a:solidFill>
                            <a:srgbClr val="000000"/>
                          </a:solidFill>
                          <a:latin typeface="Malgun Gothic"/>
                          <a:ea typeface="Malgun Gothic"/>
                          <a:cs typeface="Malgun Gothic"/>
                          <a:sym typeface="Malgun Gothic"/>
                        </a:rPr>
                        <a:t>기능번호</a:t>
                      </a:r>
                      <a:endParaRPr sz="1200" b="1" u="none" strike="noStrike" cap="none">
                        <a:solidFill>
                          <a:srgbClr val="000000"/>
                        </a:solidFill>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1D6ED"/>
                    </a:solidFill>
                  </a:tcPr>
                </a:tc>
                <a:tc>
                  <a:txBody>
                    <a:bodyPr/>
                    <a:lstStyle/>
                    <a:p>
                      <a:pPr marL="0" marR="0" lvl="0" indent="0" algn="ctr" rtl="0">
                        <a:lnSpc>
                          <a:spcPct val="160000"/>
                        </a:lnSpc>
                        <a:spcBef>
                          <a:spcPts val="0"/>
                        </a:spcBef>
                        <a:spcAft>
                          <a:spcPts val="0"/>
                        </a:spcAft>
                        <a:buNone/>
                      </a:pPr>
                      <a:r>
                        <a:rPr lang="ko-KR" sz="1200" b="1" u="none" strike="noStrike" cap="none">
                          <a:solidFill>
                            <a:srgbClr val="000000"/>
                          </a:solidFill>
                          <a:latin typeface="Malgun Gothic"/>
                          <a:ea typeface="Malgun Gothic"/>
                          <a:cs typeface="Malgun Gothic"/>
                          <a:sym typeface="Malgun Gothic"/>
                        </a:rPr>
                        <a:t>기능 명</a:t>
                      </a:r>
                      <a:endParaRPr sz="1200" b="1" u="none" strike="noStrike" cap="none">
                        <a:solidFill>
                          <a:srgbClr val="000000"/>
                        </a:solidFill>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1D6ED"/>
                    </a:solidFill>
                  </a:tcPr>
                </a:tc>
                <a:extLst>
                  <a:ext uri="{0D108BD9-81ED-4DB2-BD59-A6C34878D82A}">
                    <a16:rowId xmlns:a16="http://schemas.microsoft.com/office/drawing/2014/main" val="10000"/>
                  </a:ext>
                </a:extLst>
              </a:tr>
              <a:tr h="379450">
                <a:tc rowSpan="4">
                  <a:txBody>
                    <a:bodyPr/>
                    <a:lstStyle/>
                    <a:p>
                      <a:pPr marL="0" marR="0" lvl="0" indent="0" algn="ctr" rtl="0">
                        <a:lnSpc>
                          <a:spcPct val="160000"/>
                        </a:lnSpc>
                        <a:spcBef>
                          <a:spcPts val="0"/>
                        </a:spcBef>
                        <a:spcAft>
                          <a:spcPts val="0"/>
                        </a:spcAft>
                        <a:buNone/>
                      </a:pPr>
                      <a:r>
                        <a:rPr lang="ko-KR" sz="1200" u="none" strike="noStrike" cap="none">
                          <a:solidFill>
                            <a:srgbClr val="000000"/>
                          </a:solidFill>
                          <a:latin typeface="Malgun Gothic"/>
                          <a:ea typeface="Malgun Gothic"/>
                          <a:cs typeface="Malgun Gothic"/>
                          <a:sym typeface="Malgun Gothic"/>
                        </a:rPr>
                        <a:t>LOGIN</a:t>
                      </a:r>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60000"/>
                        </a:lnSpc>
                        <a:spcBef>
                          <a:spcPts val="0"/>
                        </a:spcBef>
                        <a:spcAft>
                          <a:spcPts val="0"/>
                        </a:spcAft>
                        <a:buNone/>
                      </a:pPr>
                      <a:r>
                        <a:rPr lang="ko-KR" sz="1200" dirty="0">
                          <a:solidFill>
                            <a:schemeClr val="dk1"/>
                          </a:solidFill>
                          <a:latin typeface="Malgun Gothic"/>
                          <a:ea typeface="Malgun Gothic"/>
                          <a:cs typeface="Malgun Gothic"/>
                          <a:sym typeface="Malgun Gothic"/>
                        </a:rPr>
                        <a:t>LOGIN</a:t>
                      </a:r>
                      <a:r>
                        <a:rPr lang="ko-KR" sz="1200" u="none" strike="noStrike" cap="none" dirty="0">
                          <a:solidFill>
                            <a:srgbClr val="000000"/>
                          </a:solidFill>
                          <a:latin typeface="Malgun Gothic"/>
                          <a:ea typeface="Malgun Gothic"/>
                          <a:cs typeface="Malgun Gothic"/>
                          <a:sym typeface="Malgun Gothic"/>
                        </a:rPr>
                        <a:t>-01-01</a:t>
                      </a:r>
                      <a:endParaRPr dirty="0"/>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60000"/>
                        </a:lnSpc>
                        <a:spcBef>
                          <a:spcPts val="0"/>
                        </a:spcBef>
                        <a:spcAft>
                          <a:spcPts val="0"/>
                        </a:spcAft>
                        <a:buNone/>
                      </a:pPr>
                      <a:r>
                        <a:rPr lang="ko-KR" sz="1200" dirty="0">
                          <a:latin typeface="Malgun Gothic"/>
                          <a:ea typeface="Malgun Gothic"/>
                          <a:cs typeface="Malgun Gothic"/>
                          <a:sym typeface="Malgun Gothic"/>
                        </a:rPr>
                        <a:t>회원가입</a:t>
                      </a:r>
                      <a:endParaRPr sz="1200" u="none" strike="noStrike" cap="none" dirty="0">
                        <a:solidFill>
                          <a:srgbClr val="000000"/>
                        </a:solidFill>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79450">
                <a:tc vMerge="1">
                  <a:txBody>
                    <a:bodyPr/>
                    <a:lstStyle/>
                    <a:p>
                      <a:endParaRPr lang="ko-KR"/>
                    </a:p>
                  </a:txBody>
                  <a:tcPr/>
                </a:tc>
                <a:tc>
                  <a:txBody>
                    <a:bodyPr/>
                    <a:lstStyle/>
                    <a:p>
                      <a:pPr marL="0" marR="0" lvl="0" indent="0" algn="ctr" rtl="0">
                        <a:lnSpc>
                          <a:spcPct val="160000"/>
                        </a:lnSpc>
                        <a:spcBef>
                          <a:spcPts val="0"/>
                        </a:spcBef>
                        <a:spcAft>
                          <a:spcPts val="0"/>
                        </a:spcAft>
                        <a:buNone/>
                      </a:pPr>
                      <a:r>
                        <a:rPr lang="ko-KR" sz="1200" dirty="0">
                          <a:solidFill>
                            <a:schemeClr val="dk1"/>
                          </a:solidFill>
                          <a:latin typeface="Malgun Gothic"/>
                          <a:ea typeface="Malgun Gothic"/>
                          <a:cs typeface="Malgun Gothic"/>
                          <a:sym typeface="Malgun Gothic"/>
                        </a:rPr>
                        <a:t>LOGIN</a:t>
                      </a:r>
                      <a:r>
                        <a:rPr lang="ko-KR" sz="1200" u="none" strike="noStrike" cap="none" dirty="0">
                          <a:solidFill>
                            <a:srgbClr val="000000"/>
                          </a:solidFill>
                          <a:latin typeface="Malgun Gothic"/>
                          <a:ea typeface="Malgun Gothic"/>
                          <a:cs typeface="Malgun Gothic"/>
                          <a:sym typeface="Malgun Gothic"/>
                        </a:rPr>
                        <a:t>-01-02</a:t>
                      </a:r>
                      <a:endParaRPr dirty="0"/>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60000"/>
                        </a:lnSpc>
                        <a:spcBef>
                          <a:spcPts val="0"/>
                        </a:spcBef>
                        <a:spcAft>
                          <a:spcPts val="0"/>
                        </a:spcAft>
                        <a:buClr>
                          <a:schemeClr val="dk1"/>
                        </a:buClr>
                        <a:buFont typeface="Arial"/>
                        <a:buNone/>
                      </a:pPr>
                      <a:r>
                        <a:rPr lang="ko-KR" sz="1200" dirty="0">
                          <a:solidFill>
                            <a:schemeClr val="dk1"/>
                          </a:solidFill>
                          <a:latin typeface="Malgun Gothic"/>
                          <a:ea typeface="Malgun Gothic"/>
                          <a:cs typeface="Malgun Gothic"/>
                          <a:sym typeface="Malgun Gothic"/>
                        </a:rPr>
                        <a:t>회원가입 - 네이버, 카카오 계정 연동</a:t>
                      </a:r>
                      <a:endParaRPr sz="1200" u="none" strike="noStrike" cap="none" dirty="0">
                        <a:solidFill>
                          <a:srgbClr val="000000"/>
                        </a:solidFill>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79450">
                <a:tc vMerge="1">
                  <a:txBody>
                    <a:bodyPr/>
                    <a:lstStyle/>
                    <a:p>
                      <a:endParaRPr lang="ko-KR"/>
                    </a:p>
                  </a:txBody>
                  <a:tcPr/>
                </a:tc>
                <a:tc>
                  <a:txBody>
                    <a:bodyPr/>
                    <a:lstStyle/>
                    <a:p>
                      <a:pPr marL="0" marR="0" lvl="0" indent="0" algn="ctr" rtl="0">
                        <a:lnSpc>
                          <a:spcPct val="160000"/>
                        </a:lnSpc>
                        <a:spcBef>
                          <a:spcPts val="0"/>
                        </a:spcBef>
                        <a:spcAft>
                          <a:spcPts val="0"/>
                        </a:spcAft>
                        <a:buNone/>
                      </a:pPr>
                      <a:r>
                        <a:rPr lang="ko-KR" sz="1200" dirty="0">
                          <a:solidFill>
                            <a:schemeClr val="dk1"/>
                          </a:solidFill>
                          <a:latin typeface="Malgun Gothic"/>
                          <a:ea typeface="Malgun Gothic"/>
                          <a:cs typeface="Malgun Gothic"/>
                          <a:sym typeface="Malgun Gothic"/>
                        </a:rPr>
                        <a:t>LOGIN</a:t>
                      </a:r>
                      <a:r>
                        <a:rPr lang="ko-KR" sz="1200" u="none" strike="noStrike" cap="none" dirty="0">
                          <a:solidFill>
                            <a:srgbClr val="000000"/>
                          </a:solidFill>
                          <a:latin typeface="Malgun Gothic"/>
                          <a:ea typeface="Malgun Gothic"/>
                          <a:cs typeface="Malgun Gothic"/>
                          <a:sym typeface="Malgun Gothic"/>
                        </a:rPr>
                        <a:t>-01-03</a:t>
                      </a:r>
                      <a:endParaRPr dirty="0"/>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60000"/>
                        </a:lnSpc>
                        <a:spcBef>
                          <a:spcPts val="0"/>
                        </a:spcBef>
                        <a:spcAft>
                          <a:spcPts val="0"/>
                        </a:spcAft>
                        <a:buNone/>
                      </a:pPr>
                      <a:r>
                        <a:rPr lang="ko-KR" sz="1200" dirty="0">
                          <a:solidFill>
                            <a:schemeClr val="dk1"/>
                          </a:solidFill>
                          <a:latin typeface="Malgun Gothic"/>
                          <a:ea typeface="Malgun Gothic"/>
                          <a:cs typeface="Malgun Gothic"/>
                          <a:sym typeface="Malgun Gothic"/>
                        </a:rPr>
                        <a:t>로그인</a:t>
                      </a:r>
                      <a:endParaRPr sz="1200" u="none" strike="noStrike" cap="none" dirty="0">
                        <a:solidFill>
                          <a:srgbClr val="000000"/>
                        </a:solidFill>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79450">
                <a:tc vMerge="1">
                  <a:txBody>
                    <a:bodyPr/>
                    <a:lstStyle/>
                    <a:p>
                      <a:endParaRPr lang="ko-KR"/>
                    </a:p>
                  </a:txBody>
                  <a:tcPr/>
                </a:tc>
                <a:tc>
                  <a:txBody>
                    <a:bodyPr/>
                    <a:lstStyle/>
                    <a:p>
                      <a:pPr marL="0" marR="0" lvl="0" indent="0" algn="ctr" rtl="0">
                        <a:lnSpc>
                          <a:spcPct val="160000"/>
                        </a:lnSpc>
                        <a:spcBef>
                          <a:spcPts val="0"/>
                        </a:spcBef>
                        <a:spcAft>
                          <a:spcPts val="0"/>
                        </a:spcAft>
                        <a:buNone/>
                      </a:pPr>
                      <a:r>
                        <a:rPr lang="ko-KR" sz="1200" dirty="0">
                          <a:solidFill>
                            <a:schemeClr val="dk1"/>
                          </a:solidFill>
                          <a:latin typeface="Malgun Gothic"/>
                          <a:ea typeface="Malgun Gothic"/>
                          <a:cs typeface="Malgun Gothic"/>
                          <a:sym typeface="Malgun Gothic"/>
                        </a:rPr>
                        <a:t>LOGIN</a:t>
                      </a:r>
                      <a:r>
                        <a:rPr lang="ko-KR" sz="1200" u="none" strike="noStrike" cap="none" dirty="0">
                          <a:solidFill>
                            <a:srgbClr val="000000"/>
                          </a:solidFill>
                          <a:latin typeface="Malgun Gothic"/>
                          <a:ea typeface="Malgun Gothic"/>
                          <a:cs typeface="Malgun Gothic"/>
                          <a:sym typeface="Malgun Gothic"/>
                        </a:rPr>
                        <a:t>-01-04</a:t>
                      </a:r>
                      <a:endParaRPr dirty="0"/>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60000"/>
                        </a:lnSpc>
                        <a:spcBef>
                          <a:spcPts val="0"/>
                        </a:spcBef>
                        <a:spcAft>
                          <a:spcPts val="0"/>
                        </a:spcAft>
                        <a:buNone/>
                      </a:pPr>
                      <a:r>
                        <a:rPr lang="ko-KR" sz="1200" dirty="0">
                          <a:latin typeface="Malgun Gothic"/>
                          <a:ea typeface="Malgun Gothic"/>
                          <a:cs typeface="Malgun Gothic"/>
                          <a:sym typeface="Malgun Gothic"/>
                        </a:rPr>
                        <a:t>ID/PW 찾기</a:t>
                      </a:r>
                      <a:endParaRPr sz="1200" u="none" strike="noStrike" cap="none" dirty="0">
                        <a:solidFill>
                          <a:srgbClr val="000000"/>
                        </a:solidFill>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79450">
                <a:tc rowSpan="3">
                  <a:txBody>
                    <a:bodyPr/>
                    <a:lstStyle/>
                    <a:p>
                      <a:pPr marL="0" lvl="0" indent="0" algn="ctr" rtl="0">
                        <a:lnSpc>
                          <a:spcPct val="160000"/>
                        </a:lnSpc>
                        <a:spcBef>
                          <a:spcPts val="0"/>
                        </a:spcBef>
                        <a:spcAft>
                          <a:spcPts val="0"/>
                        </a:spcAft>
                        <a:buNone/>
                      </a:pPr>
                      <a:r>
                        <a:rPr lang="ko-KR" sz="1200">
                          <a:latin typeface="Malgun Gothic"/>
                          <a:ea typeface="Malgun Gothic"/>
                          <a:cs typeface="Malgun Gothic"/>
                          <a:sym typeface="Malgun Gothic"/>
                        </a:rPr>
                        <a:t>HOME</a:t>
                      </a:r>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60000"/>
                        </a:lnSpc>
                        <a:spcBef>
                          <a:spcPts val="0"/>
                        </a:spcBef>
                        <a:spcAft>
                          <a:spcPts val="0"/>
                        </a:spcAft>
                        <a:buNone/>
                      </a:pPr>
                      <a:r>
                        <a:rPr lang="ko-KR" sz="1200" dirty="0">
                          <a:latin typeface="Malgun Gothic"/>
                          <a:ea typeface="Malgun Gothic"/>
                          <a:cs typeface="Malgun Gothic"/>
                          <a:sym typeface="Malgun Gothic"/>
                        </a:rPr>
                        <a:t>HOME</a:t>
                      </a:r>
                      <a:r>
                        <a:rPr lang="ko-KR" sz="1200" u="none" strike="noStrike" cap="none" dirty="0">
                          <a:solidFill>
                            <a:srgbClr val="000000"/>
                          </a:solidFill>
                          <a:latin typeface="Malgun Gothic"/>
                          <a:ea typeface="Malgun Gothic"/>
                          <a:cs typeface="Malgun Gothic"/>
                          <a:sym typeface="Malgun Gothic"/>
                        </a:rPr>
                        <a:t>-02</a:t>
                      </a:r>
                      <a:r>
                        <a:rPr lang="ko-KR" sz="1200" dirty="0">
                          <a:latin typeface="Malgun Gothic"/>
                          <a:ea typeface="Malgun Gothic"/>
                          <a:cs typeface="Malgun Gothic"/>
                          <a:sym typeface="Malgun Gothic"/>
                        </a:rPr>
                        <a:t>-01</a:t>
                      </a:r>
                      <a:endParaRPr dirty="0"/>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60000"/>
                        </a:lnSpc>
                        <a:spcBef>
                          <a:spcPts val="0"/>
                        </a:spcBef>
                        <a:spcAft>
                          <a:spcPts val="0"/>
                        </a:spcAft>
                        <a:buNone/>
                      </a:pPr>
                      <a:r>
                        <a:rPr lang="ko-KR" sz="1200" dirty="0">
                          <a:latin typeface="Malgun Gothic"/>
                          <a:ea typeface="Malgun Gothic"/>
                          <a:cs typeface="Malgun Gothic"/>
                          <a:sym typeface="Malgun Gothic"/>
                        </a:rPr>
                        <a:t>코스피/코스닥 일일 등락률 표시</a:t>
                      </a:r>
                      <a:endParaRPr sz="1200" u="none" strike="noStrike" cap="none" dirty="0">
                        <a:solidFill>
                          <a:srgbClr val="000000"/>
                        </a:solidFill>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79450">
                <a:tc vMerge="1">
                  <a:txBody>
                    <a:bodyPr/>
                    <a:lstStyle/>
                    <a:p>
                      <a:endParaRPr lang="ko-KR"/>
                    </a:p>
                  </a:txBody>
                  <a:tcPr/>
                </a:tc>
                <a:tc>
                  <a:txBody>
                    <a:bodyPr/>
                    <a:lstStyle/>
                    <a:p>
                      <a:pPr marL="0" lvl="0" indent="0" algn="ctr" rtl="0">
                        <a:lnSpc>
                          <a:spcPct val="160000"/>
                        </a:lnSpc>
                        <a:spcBef>
                          <a:spcPts val="0"/>
                        </a:spcBef>
                        <a:spcAft>
                          <a:spcPts val="0"/>
                        </a:spcAft>
                        <a:buNone/>
                      </a:pPr>
                      <a:r>
                        <a:rPr lang="ko-KR" sz="1200" dirty="0">
                          <a:solidFill>
                            <a:schemeClr val="dk1"/>
                          </a:solidFill>
                          <a:latin typeface="Malgun Gothic"/>
                          <a:ea typeface="Malgun Gothic"/>
                          <a:cs typeface="Malgun Gothic"/>
                          <a:sym typeface="Malgun Gothic"/>
                        </a:rPr>
                        <a:t>HOME-02-02</a:t>
                      </a:r>
                      <a:endParaRPr sz="1200" dirty="0">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60000"/>
                        </a:lnSpc>
                        <a:spcBef>
                          <a:spcPts val="0"/>
                        </a:spcBef>
                        <a:spcAft>
                          <a:spcPts val="0"/>
                        </a:spcAft>
                        <a:buNone/>
                      </a:pPr>
                      <a:r>
                        <a:rPr lang="ko-KR" sz="1200" dirty="0" err="1">
                          <a:latin typeface="Malgun Gothic"/>
                          <a:ea typeface="Malgun Gothic"/>
                          <a:cs typeface="Malgun Gothic"/>
                          <a:sym typeface="Malgun Gothic"/>
                        </a:rPr>
                        <a:t>ChatBot과</a:t>
                      </a:r>
                      <a:r>
                        <a:rPr lang="ko-KR" sz="1200" dirty="0">
                          <a:latin typeface="Malgun Gothic"/>
                          <a:ea typeface="Malgun Gothic"/>
                          <a:cs typeface="Malgun Gothic"/>
                          <a:sym typeface="Malgun Gothic"/>
                        </a:rPr>
                        <a:t> 대화하기</a:t>
                      </a:r>
                      <a:endParaRPr sz="1200" dirty="0">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79450">
                <a:tc vMerge="1">
                  <a:txBody>
                    <a:bodyPr/>
                    <a:lstStyle/>
                    <a:p>
                      <a:endParaRPr lang="ko-KR"/>
                    </a:p>
                  </a:txBody>
                  <a:tcPr/>
                </a:tc>
                <a:tc>
                  <a:txBody>
                    <a:bodyPr/>
                    <a:lstStyle/>
                    <a:p>
                      <a:pPr marL="0" lvl="0" indent="0" algn="ctr" rtl="0">
                        <a:lnSpc>
                          <a:spcPct val="160000"/>
                        </a:lnSpc>
                        <a:spcBef>
                          <a:spcPts val="0"/>
                        </a:spcBef>
                        <a:spcAft>
                          <a:spcPts val="0"/>
                        </a:spcAft>
                        <a:buNone/>
                      </a:pPr>
                      <a:r>
                        <a:rPr lang="ko-KR" sz="1200" dirty="0">
                          <a:solidFill>
                            <a:schemeClr val="dk1"/>
                          </a:solidFill>
                          <a:latin typeface="Malgun Gothic"/>
                          <a:ea typeface="Malgun Gothic"/>
                          <a:cs typeface="Malgun Gothic"/>
                          <a:sym typeface="Malgun Gothic"/>
                        </a:rPr>
                        <a:t>HOME-02-03</a:t>
                      </a:r>
                      <a:endParaRPr sz="1200" dirty="0">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60000"/>
                        </a:lnSpc>
                        <a:spcBef>
                          <a:spcPts val="0"/>
                        </a:spcBef>
                        <a:spcAft>
                          <a:spcPts val="0"/>
                        </a:spcAft>
                        <a:buNone/>
                      </a:pPr>
                      <a:r>
                        <a:rPr lang="ko-KR" sz="1200" dirty="0">
                          <a:latin typeface="Malgun Gothic"/>
                          <a:ea typeface="Malgun Gothic"/>
                          <a:cs typeface="Malgun Gothic"/>
                          <a:sym typeface="Malgun Gothic"/>
                        </a:rPr>
                        <a:t>‘주식 </a:t>
                      </a:r>
                      <a:r>
                        <a:rPr lang="ko-KR" sz="1200" dirty="0" err="1">
                          <a:latin typeface="Malgun Gothic"/>
                          <a:ea typeface="Malgun Gothic"/>
                          <a:cs typeface="Malgun Gothic"/>
                          <a:sym typeface="Malgun Gothic"/>
                        </a:rPr>
                        <a:t>AI자동매매</a:t>
                      </a:r>
                      <a:r>
                        <a:rPr lang="ko-KR" sz="1200" dirty="0">
                          <a:latin typeface="Malgun Gothic"/>
                          <a:ea typeface="Malgun Gothic"/>
                          <a:cs typeface="Malgun Gothic"/>
                          <a:sym typeface="Malgun Gothic"/>
                        </a:rPr>
                        <a:t> 시작하기’ 진입</a:t>
                      </a:r>
                      <a:endParaRPr sz="1200" dirty="0">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79450">
                <a:tc rowSpan="4">
                  <a:txBody>
                    <a:bodyPr/>
                    <a:lstStyle/>
                    <a:p>
                      <a:pPr marL="0" lvl="0" indent="0" algn="ctr" rtl="0">
                        <a:lnSpc>
                          <a:spcPct val="160000"/>
                        </a:lnSpc>
                        <a:spcBef>
                          <a:spcPts val="0"/>
                        </a:spcBef>
                        <a:spcAft>
                          <a:spcPts val="0"/>
                        </a:spcAft>
                        <a:buNone/>
                      </a:pPr>
                      <a:r>
                        <a:rPr lang="ko-KR" sz="1200">
                          <a:latin typeface="Malgun Gothic"/>
                          <a:ea typeface="Malgun Gothic"/>
                          <a:cs typeface="Malgun Gothic"/>
                          <a:sym typeface="Malgun Gothic"/>
                        </a:rPr>
                        <a:t>AT</a:t>
                      </a:r>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60000"/>
                        </a:lnSpc>
                        <a:spcBef>
                          <a:spcPts val="0"/>
                        </a:spcBef>
                        <a:spcAft>
                          <a:spcPts val="0"/>
                        </a:spcAft>
                        <a:buNone/>
                      </a:pPr>
                      <a:r>
                        <a:rPr lang="ko-KR" sz="1200" dirty="0">
                          <a:latin typeface="Malgun Gothic"/>
                          <a:ea typeface="Malgun Gothic"/>
                          <a:cs typeface="Malgun Gothic"/>
                          <a:sym typeface="Malgun Gothic"/>
                        </a:rPr>
                        <a:t>AT</a:t>
                      </a:r>
                      <a:r>
                        <a:rPr lang="ko-KR" sz="1200" u="none" strike="noStrike" cap="none" dirty="0">
                          <a:solidFill>
                            <a:srgbClr val="000000"/>
                          </a:solidFill>
                          <a:latin typeface="Malgun Gothic"/>
                          <a:ea typeface="Malgun Gothic"/>
                          <a:cs typeface="Malgun Gothic"/>
                          <a:sym typeface="Malgun Gothic"/>
                        </a:rPr>
                        <a:t>-0</a:t>
                      </a:r>
                      <a:r>
                        <a:rPr lang="ko-KR" sz="1200" dirty="0">
                          <a:latin typeface="Malgun Gothic"/>
                          <a:ea typeface="Malgun Gothic"/>
                          <a:cs typeface="Malgun Gothic"/>
                          <a:sym typeface="Malgun Gothic"/>
                        </a:rPr>
                        <a:t>3-01</a:t>
                      </a:r>
                      <a:endParaRPr dirty="0"/>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60000"/>
                        </a:lnSpc>
                        <a:spcBef>
                          <a:spcPts val="0"/>
                        </a:spcBef>
                        <a:spcAft>
                          <a:spcPts val="0"/>
                        </a:spcAft>
                        <a:buNone/>
                      </a:pPr>
                      <a:r>
                        <a:rPr lang="ko-KR" sz="1200" dirty="0">
                          <a:latin typeface="Malgun Gothic"/>
                          <a:ea typeface="Malgun Gothic"/>
                          <a:cs typeface="Malgun Gothic"/>
                          <a:sym typeface="Malgun Gothic"/>
                        </a:rPr>
                        <a:t>주식 </a:t>
                      </a:r>
                      <a:r>
                        <a:rPr lang="ko-KR" sz="1200" dirty="0" err="1">
                          <a:latin typeface="Malgun Gothic"/>
                          <a:ea typeface="Malgun Gothic"/>
                          <a:cs typeface="Malgun Gothic"/>
                          <a:sym typeface="Malgun Gothic"/>
                        </a:rPr>
                        <a:t>AI자동매매</a:t>
                      </a:r>
                      <a:r>
                        <a:rPr lang="ko-KR" sz="1200" dirty="0">
                          <a:latin typeface="Malgun Gothic"/>
                          <a:ea typeface="Malgun Gothic"/>
                          <a:cs typeface="Malgun Gothic"/>
                          <a:sym typeface="Malgun Gothic"/>
                        </a:rPr>
                        <a:t> 시작/중지</a:t>
                      </a:r>
                      <a:endParaRPr sz="1200" u="none" strike="noStrike" cap="none" dirty="0">
                        <a:solidFill>
                          <a:srgbClr val="000000"/>
                        </a:solidFill>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379450">
                <a:tc vMerge="1">
                  <a:txBody>
                    <a:bodyPr/>
                    <a:lstStyle/>
                    <a:p>
                      <a:endParaRPr lang="ko-KR"/>
                    </a:p>
                  </a:txBody>
                  <a:tcPr/>
                </a:tc>
                <a:tc>
                  <a:txBody>
                    <a:bodyPr/>
                    <a:lstStyle/>
                    <a:p>
                      <a:pPr marL="0" marR="0" lvl="0" indent="0" algn="ctr" rtl="0">
                        <a:lnSpc>
                          <a:spcPct val="160000"/>
                        </a:lnSpc>
                        <a:spcBef>
                          <a:spcPts val="0"/>
                        </a:spcBef>
                        <a:spcAft>
                          <a:spcPts val="0"/>
                        </a:spcAft>
                        <a:buNone/>
                      </a:pPr>
                      <a:r>
                        <a:rPr lang="ko-KR" sz="1200" dirty="0">
                          <a:latin typeface="Malgun Gothic"/>
                          <a:ea typeface="Malgun Gothic"/>
                          <a:cs typeface="Malgun Gothic"/>
                          <a:sym typeface="Malgun Gothic"/>
                        </a:rPr>
                        <a:t>AT</a:t>
                      </a:r>
                      <a:r>
                        <a:rPr lang="ko-KR" sz="1200" u="none" strike="noStrike" cap="none" dirty="0">
                          <a:solidFill>
                            <a:srgbClr val="000000"/>
                          </a:solidFill>
                          <a:latin typeface="Malgun Gothic"/>
                          <a:ea typeface="Malgun Gothic"/>
                          <a:cs typeface="Malgun Gothic"/>
                          <a:sym typeface="Malgun Gothic"/>
                        </a:rPr>
                        <a:t>-0</a:t>
                      </a:r>
                      <a:r>
                        <a:rPr lang="ko-KR" sz="1200" dirty="0">
                          <a:latin typeface="Malgun Gothic"/>
                          <a:ea typeface="Malgun Gothic"/>
                          <a:cs typeface="Malgun Gothic"/>
                          <a:sym typeface="Malgun Gothic"/>
                        </a:rPr>
                        <a:t>3-02</a:t>
                      </a:r>
                      <a:endParaRPr dirty="0"/>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60000"/>
                        </a:lnSpc>
                        <a:spcBef>
                          <a:spcPts val="0"/>
                        </a:spcBef>
                        <a:spcAft>
                          <a:spcPts val="0"/>
                        </a:spcAft>
                        <a:buNone/>
                      </a:pPr>
                      <a:r>
                        <a:rPr lang="ko-KR" sz="1200" dirty="0">
                          <a:latin typeface="Malgun Gothic"/>
                          <a:ea typeface="Malgun Gothic"/>
                          <a:cs typeface="Malgun Gothic"/>
                          <a:sym typeface="Malgun Gothic"/>
                        </a:rPr>
                        <a:t>투자할 자동매매 금액 확인</a:t>
                      </a:r>
                      <a:endParaRPr sz="1200" u="none" strike="noStrike" cap="none" dirty="0">
                        <a:solidFill>
                          <a:srgbClr val="000000"/>
                        </a:solidFill>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379450">
                <a:tc vMerge="1">
                  <a:txBody>
                    <a:bodyPr/>
                    <a:lstStyle/>
                    <a:p>
                      <a:endParaRPr lang="ko-KR"/>
                    </a:p>
                  </a:txBody>
                  <a:tcPr/>
                </a:tc>
                <a:tc>
                  <a:txBody>
                    <a:bodyPr/>
                    <a:lstStyle/>
                    <a:p>
                      <a:pPr marL="0" marR="0" lvl="0" indent="0" algn="ctr" rtl="0">
                        <a:lnSpc>
                          <a:spcPct val="160000"/>
                        </a:lnSpc>
                        <a:spcBef>
                          <a:spcPts val="0"/>
                        </a:spcBef>
                        <a:spcAft>
                          <a:spcPts val="0"/>
                        </a:spcAft>
                        <a:buNone/>
                      </a:pPr>
                      <a:r>
                        <a:rPr lang="ko-KR" sz="1200" dirty="0">
                          <a:latin typeface="Malgun Gothic"/>
                          <a:ea typeface="Malgun Gothic"/>
                          <a:cs typeface="Malgun Gothic"/>
                          <a:sym typeface="Malgun Gothic"/>
                        </a:rPr>
                        <a:t>AT</a:t>
                      </a:r>
                      <a:r>
                        <a:rPr lang="ko-KR" sz="1200" u="none" strike="noStrike" cap="none" dirty="0">
                          <a:solidFill>
                            <a:srgbClr val="000000"/>
                          </a:solidFill>
                          <a:latin typeface="Malgun Gothic"/>
                          <a:ea typeface="Malgun Gothic"/>
                          <a:cs typeface="Malgun Gothic"/>
                          <a:sym typeface="Malgun Gothic"/>
                        </a:rPr>
                        <a:t>-0</a:t>
                      </a:r>
                      <a:r>
                        <a:rPr lang="ko-KR" sz="1200" dirty="0">
                          <a:latin typeface="Malgun Gothic"/>
                          <a:ea typeface="Malgun Gothic"/>
                          <a:cs typeface="Malgun Gothic"/>
                          <a:sym typeface="Malgun Gothic"/>
                        </a:rPr>
                        <a:t>3-03</a:t>
                      </a:r>
                      <a:endParaRPr dirty="0"/>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60000"/>
                        </a:lnSpc>
                        <a:spcBef>
                          <a:spcPts val="0"/>
                        </a:spcBef>
                        <a:spcAft>
                          <a:spcPts val="0"/>
                        </a:spcAft>
                        <a:buNone/>
                      </a:pPr>
                      <a:r>
                        <a:rPr lang="ko-KR" sz="1200" dirty="0">
                          <a:latin typeface="Malgun Gothic"/>
                          <a:ea typeface="Malgun Gothic"/>
                          <a:cs typeface="Malgun Gothic"/>
                          <a:sym typeface="Malgun Gothic"/>
                        </a:rPr>
                        <a:t>수익률 표시</a:t>
                      </a:r>
                      <a:endParaRPr sz="1200" u="none" strike="noStrike" cap="none" dirty="0">
                        <a:solidFill>
                          <a:srgbClr val="000000"/>
                        </a:solidFill>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379450">
                <a:tc vMerge="1">
                  <a:txBody>
                    <a:bodyPr/>
                    <a:lstStyle/>
                    <a:p>
                      <a:endParaRPr lang="ko-KR"/>
                    </a:p>
                  </a:txBody>
                  <a:tcPr/>
                </a:tc>
                <a:tc>
                  <a:txBody>
                    <a:bodyPr/>
                    <a:lstStyle/>
                    <a:p>
                      <a:pPr marL="0" lvl="0" indent="0" algn="ctr" rtl="0">
                        <a:lnSpc>
                          <a:spcPct val="160000"/>
                        </a:lnSpc>
                        <a:spcBef>
                          <a:spcPts val="0"/>
                        </a:spcBef>
                        <a:spcAft>
                          <a:spcPts val="0"/>
                        </a:spcAft>
                        <a:buClr>
                          <a:schemeClr val="dk1"/>
                        </a:buClr>
                        <a:buFont typeface="Arial"/>
                        <a:buNone/>
                      </a:pPr>
                      <a:r>
                        <a:rPr lang="ko-KR" sz="1200" dirty="0">
                          <a:solidFill>
                            <a:schemeClr val="dk1"/>
                          </a:solidFill>
                          <a:latin typeface="Malgun Gothic"/>
                          <a:ea typeface="Malgun Gothic"/>
                          <a:cs typeface="Malgun Gothic"/>
                          <a:sym typeface="Malgun Gothic"/>
                        </a:rPr>
                        <a:t>AT-03-04</a:t>
                      </a:r>
                      <a:endParaRPr sz="1200" dirty="0">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60000"/>
                        </a:lnSpc>
                        <a:spcBef>
                          <a:spcPts val="0"/>
                        </a:spcBef>
                        <a:spcAft>
                          <a:spcPts val="0"/>
                        </a:spcAft>
                        <a:buNone/>
                      </a:pPr>
                      <a:r>
                        <a:rPr lang="ko-KR" sz="1200" dirty="0">
                          <a:latin typeface="Malgun Gothic"/>
                          <a:ea typeface="Malgun Gothic"/>
                          <a:cs typeface="Malgun Gothic"/>
                          <a:sym typeface="Malgun Gothic"/>
                        </a:rPr>
                        <a:t>AI 매매 내역 표시</a:t>
                      </a:r>
                      <a:endParaRPr sz="1200" dirty="0">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pic>
        <p:nvPicPr>
          <p:cNvPr id="379" name="Google Shape;379;p26"/>
          <p:cNvPicPr preferRelativeResize="0"/>
          <p:nvPr/>
        </p:nvPicPr>
        <p:blipFill rotWithShape="1">
          <a:blip r:embed="rId4">
            <a:alphaModFix/>
          </a:blip>
          <a:srcRect/>
          <a:stretch/>
        </p:blipFill>
        <p:spPr>
          <a:xfrm>
            <a:off x="8096386" y="125786"/>
            <a:ext cx="868102" cy="27887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g274e3bf5b90_0_2"/>
          <p:cNvSpPr/>
          <p:nvPr/>
        </p:nvSpPr>
        <p:spPr>
          <a:xfrm>
            <a:off x="107504" y="0"/>
            <a:ext cx="3096300" cy="1124700"/>
          </a:xfrm>
          <a:prstGeom prst="rect">
            <a:avLst/>
          </a:prstGeom>
          <a:solidFill>
            <a:srgbClr val="3B5A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cxnSp>
        <p:nvCxnSpPr>
          <p:cNvPr id="385" name="Google Shape;385;g274e3bf5b90_0_2"/>
          <p:cNvCxnSpPr/>
          <p:nvPr/>
        </p:nvCxnSpPr>
        <p:spPr>
          <a:xfrm>
            <a:off x="424356" y="541195"/>
            <a:ext cx="2591700" cy="0"/>
          </a:xfrm>
          <a:prstGeom prst="straightConnector1">
            <a:avLst/>
          </a:prstGeom>
          <a:noFill/>
          <a:ln w="28575" cap="flat" cmpd="sng">
            <a:solidFill>
              <a:srgbClr val="F2F2F2"/>
            </a:solidFill>
            <a:prstDash val="solid"/>
            <a:round/>
            <a:headEnd type="none" w="sm" len="sm"/>
            <a:tailEnd type="none" w="sm" len="sm"/>
          </a:ln>
        </p:spPr>
      </p:cxnSp>
      <p:cxnSp>
        <p:nvCxnSpPr>
          <p:cNvPr id="386" name="Google Shape;386;g274e3bf5b90_0_2"/>
          <p:cNvCxnSpPr/>
          <p:nvPr/>
        </p:nvCxnSpPr>
        <p:spPr>
          <a:xfrm>
            <a:off x="3275856" y="548680"/>
            <a:ext cx="5328600" cy="0"/>
          </a:xfrm>
          <a:prstGeom prst="straightConnector1">
            <a:avLst/>
          </a:prstGeom>
          <a:noFill/>
          <a:ln w="28575" cap="flat" cmpd="sng">
            <a:solidFill>
              <a:srgbClr val="3B5AA8"/>
            </a:solidFill>
            <a:prstDash val="solid"/>
            <a:round/>
            <a:headEnd type="none" w="sm" len="sm"/>
            <a:tailEnd type="none" w="sm" len="sm"/>
          </a:ln>
        </p:spPr>
      </p:cxnSp>
      <p:sp>
        <p:nvSpPr>
          <p:cNvPr id="387" name="Google Shape;387;g274e3bf5b90_0_2"/>
          <p:cNvSpPr txBox="1"/>
          <p:nvPr/>
        </p:nvSpPr>
        <p:spPr>
          <a:xfrm>
            <a:off x="323528" y="692696"/>
            <a:ext cx="2808300" cy="296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700"/>
              <a:buFont typeface="Malgun Gothic"/>
              <a:buNone/>
            </a:pPr>
            <a:r>
              <a:rPr lang="ko-KR" sz="1700" b="1" i="0" u="none" strike="noStrike" cap="none">
                <a:solidFill>
                  <a:schemeClr val="lt1"/>
                </a:solidFill>
                <a:latin typeface="Malgun Gothic"/>
                <a:ea typeface="Malgun Gothic"/>
                <a:cs typeface="Malgun Gothic"/>
                <a:sym typeface="Malgun Gothic"/>
              </a:rPr>
              <a:t>| </a:t>
            </a:r>
            <a:r>
              <a:rPr lang="ko-KR" sz="1700" b="1">
                <a:solidFill>
                  <a:schemeClr val="lt1"/>
                </a:solidFill>
                <a:latin typeface="Malgun Gothic"/>
                <a:ea typeface="Malgun Gothic"/>
                <a:cs typeface="Malgun Gothic"/>
                <a:sym typeface="Malgun Gothic"/>
              </a:rPr>
              <a:t>프로그램 - </a:t>
            </a:r>
            <a:r>
              <a:rPr lang="ko-KR" sz="1700" b="1" i="0" u="none" strike="noStrike" cap="none">
                <a:solidFill>
                  <a:schemeClr val="lt1"/>
                </a:solidFill>
                <a:latin typeface="Malgun Gothic"/>
                <a:ea typeface="Malgun Gothic"/>
                <a:cs typeface="Malgun Gothic"/>
                <a:sym typeface="Malgun Gothic"/>
              </a:rPr>
              <a:t>목록</a:t>
            </a:r>
            <a:endParaRPr sz="1700" b="0" i="0" u="none" strike="noStrike" cap="none">
              <a:solidFill>
                <a:schemeClr val="lt1"/>
              </a:solidFill>
              <a:latin typeface="Malgun Gothic"/>
              <a:ea typeface="Malgun Gothic"/>
              <a:cs typeface="Malgun Gothic"/>
              <a:sym typeface="Malgun Gothic"/>
            </a:endParaRPr>
          </a:p>
        </p:txBody>
      </p:sp>
      <p:pic>
        <p:nvPicPr>
          <p:cNvPr id="388" name="Google Shape;388;g274e3bf5b90_0_2"/>
          <p:cNvPicPr preferRelativeResize="0"/>
          <p:nvPr/>
        </p:nvPicPr>
        <p:blipFill rotWithShape="1">
          <a:blip r:embed="rId3">
            <a:alphaModFix/>
          </a:blip>
          <a:srcRect/>
          <a:stretch/>
        </p:blipFill>
        <p:spPr>
          <a:xfrm>
            <a:off x="8676456" y="476671"/>
            <a:ext cx="454960" cy="158965"/>
          </a:xfrm>
          <a:prstGeom prst="rect">
            <a:avLst/>
          </a:prstGeom>
          <a:noFill/>
          <a:ln>
            <a:noFill/>
          </a:ln>
        </p:spPr>
      </p:pic>
      <p:sp>
        <p:nvSpPr>
          <p:cNvPr id="389" name="Google Shape;389;g274e3bf5b90_0_2"/>
          <p:cNvSpPr/>
          <p:nvPr/>
        </p:nvSpPr>
        <p:spPr>
          <a:xfrm rot="10800000" flipH="1">
            <a:off x="-577697" y="-576088"/>
            <a:ext cx="1181100" cy="1167300"/>
          </a:xfrm>
          <a:prstGeom prst="blockArc">
            <a:avLst>
              <a:gd name="adj1" fmla="val 16158679"/>
              <a:gd name="adj2" fmla="val 0"/>
              <a:gd name="adj3" fmla="val 25000"/>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algun Gothic"/>
              <a:ea typeface="Malgun Gothic"/>
              <a:cs typeface="Malgun Gothic"/>
              <a:sym typeface="Malgun Gothic"/>
            </a:endParaRPr>
          </a:p>
        </p:txBody>
      </p:sp>
      <p:sp>
        <p:nvSpPr>
          <p:cNvPr id="390" name="Google Shape;390;g274e3bf5b90_0_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ko-KR"/>
              <a:t>한이음 ▶ 프로그램 설계서</a:t>
            </a:r>
            <a:endParaRPr/>
          </a:p>
        </p:txBody>
      </p:sp>
      <p:graphicFrame>
        <p:nvGraphicFramePr>
          <p:cNvPr id="391" name="Google Shape;391;g274e3bf5b90_0_2"/>
          <p:cNvGraphicFramePr/>
          <p:nvPr>
            <p:extLst>
              <p:ext uri="{D42A27DB-BD31-4B8C-83A1-F6EECF244321}">
                <p14:modId xmlns:p14="http://schemas.microsoft.com/office/powerpoint/2010/main" val="3243751409"/>
              </p:ext>
            </p:extLst>
          </p:nvPr>
        </p:nvGraphicFramePr>
        <p:xfrm>
          <a:off x="298210" y="1463844"/>
          <a:ext cx="8547600" cy="4173950"/>
        </p:xfrm>
        <a:graphic>
          <a:graphicData uri="http://schemas.openxmlformats.org/drawingml/2006/table">
            <a:tbl>
              <a:tblPr>
                <a:noFill/>
                <a:tableStyleId>{A64170A7-712A-464B-9681-64C4BD590CFA}</a:tableStyleId>
              </a:tblPr>
              <a:tblGrid>
                <a:gridCol w="1233550">
                  <a:extLst>
                    <a:ext uri="{9D8B030D-6E8A-4147-A177-3AD203B41FA5}">
                      <a16:colId xmlns:a16="http://schemas.microsoft.com/office/drawing/2014/main" val="20000"/>
                    </a:ext>
                  </a:extLst>
                </a:gridCol>
                <a:gridCol w="2726900">
                  <a:extLst>
                    <a:ext uri="{9D8B030D-6E8A-4147-A177-3AD203B41FA5}">
                      <a16:colId xmlns:a16="http://schemas.microsoft.com/office/drawing/2014/main" val="20001"/>
                    </a:ext>
                  </a:extLst>
                </a:gridCol>
                <a:gridCol w="4587150">
                  <a:extLst>
                    <a:ext uri="{9D8B030D-6E8A-4147-A177-3AD203B41FA5}">
                      <a16:colId xmlns:a16="http://schemas.microsoft.com/office/drawing/2014/main" val="20002"/>
                    </a:ext>
                  </a:extLst>
                </a:gridCol>
              </a:tblGrid>
              <a:tr h="379450">
                <a:tc>
                  <a:txBody>
                    <a:bodyPr/>
                    <a:lstStyle/>
                    <a:p>
                      <a:pPr marL="0" marR="0" lvl="0" indent="0" algn="ctr" rtl="0">
                        <a:lnSpc>
                          <a:spcPct val="160000"/>
                        </a:lnSpc>
                        <a:spcBef>
                          <a:spcPts val="0"/>
                        </a:spcBef>
                        <a:spcAft>
                          <a:spcPts val="0"/>
                        </a:spcAft>
                        <a:buNone/>
                      </a:pPr>
                      <a:r>
                        <a:rPr lang="ko-KR" sz="1200" b="1" u="none" strike="noStrike" cap="none">
                          <a:solidFill>
                            <a:srgbClr val="000000"/>
                          </a:solidFill>
                          <a:latin typeface="Malgun Gothic"/>
                          <a:ea typeface="Malgun Gothic"/>
                          <a:cs typeface="Malgun Gothic"/>
                          <a:sym typeface="Malgun Gothic"/>
                        </a:rPr>
                        <a:t>기능 분류</a:t>
                      </a:r>
                      <a:endParaRPr sz="1200" b="1" u="none" strike="noStrike" cap="none">
                        <a:solidFill>
                          <a:srgbClr val="000000"/>
                        </a:solidFill>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1D6ED"/>
                    </a:solidFill>
                  </a:tcPr>
                </a:tc>
                <a:tc>
                  <a:txBody>
                    <a:bodyPr/>
                    <a:lstStyle/>
                    <a:p>
                      <a:pPr marL="0" marR="0" lvl="0" indent="0" algn="ctr" rtl="0">
                        <a:lnSpc>
                          <a:spcPct val="160000"/>
                        </a:lnSpc>
                        <a:spcBef>
                          <a:spcPts val="0"/>
                        </a:spcBef>
                        <a:spcAft>
                          <a:spcPts val="0"/>
                        </a:spcAft>
                        <a:buNone/>
                      </a:pPr>
                      <a:r>
                        <a:rPr lang="ko-KR" sz="1200" b="1" u="none" strike="noStrike" cap="none">
                          <a:solidFill>
                            <a:srgbClr val="000000"/>
                          </a:solidFill>
                          <a:latin typeface="Malgun Gothic"/>
                          <a:ea typeface="Malgun Gothic"/>
                          <a:cs typeface="Malgun Gothic"/>
                          <a:sym typeface="Malgun Gothic"/>
                        </a:rPr>
                        <a:t>기능번호</a:t>
                      </a:r>
                      <a:endParaRPr sz="1200" b="1" u="none" strike="noStrike" cap="none">
                        <a:solidFill>
                          <a:srgbClr val="000000"/>
                        </a:solidFill>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1D6ED"/>
                    </a:solidFill>
                  </a:tcPr>
                </a:tc>
                <a:tc>
                  <a:txBody>
                    <a:bodyPr/>
                    <a:lstStyle/>
                    <a:p>
                      <a:pPr marL="0" marR="0" lvl="0" indent="0" algn="ctr" rtl="0">
                        <a:lnSpc>
                          <a:spcPct val="160000"/>
                        </a:lnSpc>
                        <a:spcBef>
                          <a:spcPts val="0"/>
                        </a:spcBef>
                        <a:spcAft>
                          <a:spcPts val="0"/>
                        </a:spcAft>
                        <a:buNone/>
                      </a:pPr>
                      <a:r>
                        <a:rPr lang="ko-KR" sz="1200" b="1" u="none" strike="noStrike" cap="none">
                          <a:solidFill>
                            <a:srgbClr val="000000"/>
                          </a:solidFill>
                          <a:latin typeface="Malgun Gothic"/>
                          <a:ea typeface="Malgun Gothic"/>
                          <a:cs typeface="Malgun Gothic"/>
                          <a:sym typeface="Malgun Gothic"/>
                        </a:rPr>
                        <a:t>기능 명</a:t>
                      </a:r>
                      <a:endParaRPr sz="1200" b="1" u="none" strike="noStrike" cap="none">
                        <a:solidFill>
                          <a:srgbClr val="000000"/>
                        </a:solidFill>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1D6ED"/>
                    </a:solidFill>
                  </a:tcPr>
                </a:tc>
                <a:extLst>
                  <a:ext uri="{0D108BD9-81ED-4DB2-BD59-A6C34878D82A}">
                    <a16:rowId xmlns:a16="http://schemas.microsoft.com/office/drawing/2014/main" val="10000"/>
                  </a:ext>
                </a:extLst>
              </a:tr>
              <a:tr h="379450">
                <a:tc rowSpan="3">
                  <a:txBody>
                    <a:bodyPr/>
                    <a:lstStyle/>
                    <a:p>
                      <a:pPr marL="0" marR="0" lvl="0" indent="0" algn="ctr" rtl="0">
                        <a:lnSpc>
                          <a:spcPct val="160000"/>
                        </a:lnSpc>
                        <a:spcBef>
                          <a:spcPts val="0"/>
                        </a:spcBef>
                        <a:spcAft>
                          <a:spcPts val="0"/>
                        </a:spcAft>
                        <a:buNone/>
                      </a:pPr>
                      <a:r>
                        <a:rPr lang="ko-KR" sz="1200">
                          <a:latin typeface="Malgun Gothic"/>
                          <a:ea typeface="Malgun Gothic"/>
                          <a:cs typeface="Malgun Gothic"/>
                          <a:sym typeface="Malgun Gothic"/>
                        </a:rPr>
                        <a:t>FAV</a:t>
                      </a:r>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60000"/>
                        </a:lnSpc>
                        <a:spcBef>
                          <a:spcPts val="0"/>
                        </a:spcBef>
                        <a:spcAft>
                          <a:spcPts val="0"/>
                        </a:spcAft>
                        <a:buNone/>
                      </a:pPr>
                      <a:r>
                        <a:rPr lang="ko-KR" sz="1200" dirty="0">
                          <a:solidFill>
                            <a:schemeClr val="dk1"/>
                          </a:solidFill>
                          <a:latin typeface="Malgun Gothic"/>
                          <a:ea typeface="Malgun Gothic"/>
                          <a:cs typeface="Malgun Gothic"/>
                          <a:sym typeface="Malgun Gothic"/>
                        </a:rPr>
                        <a:t>FAV</a:t>
                      </a:r>
                      <a:r>
                        <a:rPr lang="ko-KR" sz="1200" u="none" strike="noStrike" cap="none" dirty="0">
                          <a:solidFill>
                            <a:srgbClr val="000000"/>
                          </a:solidFill>
                          <a:latin typeface="Malgun Gothic"/>
                          <a:ea typeface="Malgun Gothic"/>
                          <a:cs typeface="Malgun Gothic"/>
                          <a:sym typeface="Malgun Gothic"/>
                        </a:rPr>
                        <a:t>-0</a:t>
                      </a:r>
                      <a:r>
                        <a:rPr lang="ko-KR" sz="1200" dirty="0">
                          <a:latin typeface="Malgun Gothic"/>
                          <a:ea typeface="Malgun Gothic"/>
                          <a:cs typeface="Malgun Gothic"/>
                          <a:sym typeface="Malgun Gothic"/>
                        </a:rPr>
                        <a:t>4</a:t>
                      </a:r>
                      <a:r>
                        <a:rPr lang="ko-KR" sz="1200" u="none" strike="noStrike" cap="none" dirty="0">
                          <a:solidFill>
                            <a:srgbClr val="000000"/>
                          </a:solidFill>
                          <a:latin typeface="Malgun Gothic"/>
                          <a:ea typeface="Malgun Gothic"/>
                          <a:cs typeface="Malgun Gothic"/>
                          <a:sym typeface="Malgun Gothic"/>
                        </a:rPr>
                        <a:t>-01</a:t>
                      </a:r>
                      <a:endParaRPr dirty="0"/>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60000"/>
                        </a:lnSpc>
                        <a:spcBef>
                          <a:spcPts val="0"/>
                        </a:spcBef>
                        <a:spcAft>
                          <a:spcPts val="0"/>
                        </a:spcAft>
                        <a:buNone/>
                      </a:pPr>
                      <a:r>
                        <a:rPr lang="ko-KR" sz="1200">
                          <a:latin typeface="Malgun Gothic"/>
                          <a:ea typeface="Malgun Gothic"/>
                          <a:cs typeface="Malgun Gothic"/>
                          <a:sym typeface="Malgun Gothic"/>
                        </a:rPr>
                        <a:t>즐겨찾기 리스트에 종목 추가</a:t>
                      </a:r>
                      <a:endParaRPr sz="1200" u="none" strike="noStrike" cap="none">
                        <a:solidFill>
                          <a:srgbClr val="000000"/>
                        </a:solidFill>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79450">
                <a:tc vMerge="1">
                  <a:txBody>
                    <a:bodyPr/>
                    <a:lstStyle/>
                    <a:p>
                      <a:endParaRPr lang="ko-KR"/>
                    </a:p>
                  </a:txBody>
                  <a:tcPr/>
                </a:tc>
                <a:tc>
                  <a:txBody>
                    <a:bodyPr/>
                    <a:lstStyle/>
                    <a:p>
                      <a:pPr marL="0" marR="0" lvl="0" indent="0" algn="ctr" rtl="0">
                        <a:lnSpc>
                          <a:spcPct val="160000"/>
                        </a:lnSpc>
                        <a:spcBef>
                          <a:spcPts val="0"/>
                        </a:spcBef>
                        <a:spcAft>
                          <a:spcPts val="0"/>
                        </a:spcAft>
                        <a:buNone/>
                      </a:pPr>
                      <a:r>
                        <a:rPr lang="ko-KR" sz="1200" dirty="0">
                          <a:solidFill>
                            <a:schemeClr val="dk1"/>
                          </a:solidFill>
                          <a:latin typeface="Malgun Gothic"/>
                          <a:ea typeface="Malgun Gothic"/>
                          <a:cs typeface="Malgun Gothic"/>
                          <a:sym typeface="Malgun Gothic"/>
                        </a:rPr>
                        <a:t>FAV</a:t>
                      </a:r>
                      <a:r>
                        <a:rPr lang="ko-KR" sz="1200" u="none" strike="noStrike" cap="none" dirty="0">
                          <a:solidFill>
                            <a:srgbClr val="000000"/>
                          </a:solidFill>
                          <a:latin typeface="Malgun Gothic"/>
                          <a:ea typeface="Malgun Gothic"/>
                          <a:cs typeface="Malgun Gothic"/>
                          <a:sym typeface="Malgun Gothic"/>
                        </a:rPr>
                        <a:t>-</a:t>
                      </a:r>
                      <a:r>
                        <a:rPr lang="ko-KR" sz="1200" dirty="0">
                          <a:solidFill>
                            <a:schemeClr val="dk1"/>
                          </a:solidFill>
                          <a:latin typeface="Malgun Gothic"/>
                          <a:ea typeface="Malgun Gothic"/>
                          <a:cs typeface="Malgun Gothic"/>
                          <a:sym typeface="Malgun Gothic"/>
                        </a:rPr>
                        <a:t>04</a:t>
                      </a:r>
                      <a:r>
                        <a:rPr lang="ko-KR" sz="1200" u="none" strike="noStrike" cap="none" dirty="0">
                          <a:solidFill>
                            <a:srgbClr val="000000"/>
                          </a:solidFill>
                          <a:latin typeface="Malgun Gothic"/>
                          <a:ea typeface="Malgun Gothic"/>
                          <a:cs typeface="Malgun Gothic"/>
                          <a:sym typeface="Malgun Gothic"/>
                        </a:rPr>
                        <a:t>-02</a:t>
                      </a:r>
                      <a:endParaRPr dirty="0"/>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60000"/>
                        </a:lnSpc>
                        <a:spcBef>
                          <a:spcPts val="0"/>
                        </a:spcBef>
                        <a:spcAft>
                          <a:spcPts val="0"/>
                        </a:spcAft>
                        <a:buNone/>
                      </a:pPr>
                      <a:r>
                        <a:rPr lang="ko-KR" sz="1200" dirty="0" err="1">
                          <a:solidFill>
                            <a:schemeClr val="dk1"/>
                          </a:solidFill>
                          <a:latin typeface="Malgun Gothic"/>
                          <a:ea typeface="Malgun Gothic"/>
                          <a:cs typeface="Malgun Gothic"/>
                          <a:sym typeface="Malgun Gothic"/>
                        </a:rPr>
                        <a:t>즐겨찾기</a:t>
                      </a:r>
                      <a:r>
                        <a:rPr lang="ko-KR" sz="1200" dirty="0">
                          <a:solidFill>
                            <a:schemeClr val="dk1"/>
                          </a:solidFill>
                          <a:latin typeface="Malgun Gothic"/>
                          <a:ea typeface="Malgun Gothic"/>
                          <a:cs typeface="Malgun Gothic"/>
                          <a:sym typeface="Malgun Gothic"/>
                        </a:rPr>
                        <a:t> 리스트에서 종목제거</a:t>
                      </a:r>
                      <a:endParaRPr sz="1200" u="none" strike="noStrike" cap="none" dirty="0">
                        <a:solidFill>
                          <a:srgbClr val="000000"/>
                        </a:solidFill>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79450">
                <a:tc vMerge="1">
                  <a:txBody>
                    <a:bodyPr/>
                    <a:lstStyle/>
                    <a:p>
                      <a:endParaRPr lang="ko-KR"/>
                    </a:p>
                  </a:txBody>
                  <a:tcPr/>
                </a:tc>
                <a:tc>
                  <a:txBody>
                    <a:bodyPr/>
                    <a:lstStyle/>
                    <a:p>
                      <a:pPr marL="0" marR="0" lvl="0" indent="0" algn="ctr" rtl="0">
                        <a:lnSpc>
                          <a:spcPct val="160000"/>
                        </a:lnSpc>
                        <a:spcBef>
                          <a:spcPts val="0"/>
                        </a:spcBef>
                        <a:spcAft>
                          <a:spcPts val="0"/>
                        </a:spcAft>
                        <a:buNone/>
                      </a:pPr>
                      <a:r>
                        <a:rPr lang="ko-KR" sz="1200">
                          <a:solidFill>
                            <a:schemeClr val="dk1"/>
                          </a:solidFill>
                          <a:latin typeface="Malgun Gothic"/>
                          <a:ea typeface="Malgun Gothic"/>
                          <a:cs typeface="Malgun Gothic"/>
                          <a:sym typeface="Malgun Gothic"/>
                        </a:rPr>
                        <a:t>FAV</a:t>
                      </a:r>
                      <a:r>
                        <a:rPr lang="ko-KR" sz="1200" u="none" strike="noStrike" cap="none">
                          <a:solidFill>
                            <a:srgbClr val="000000"/>
                          </a:solidFill>
                          <a:latin typeface="Malgun Gothic"/>
                          <a:ea typeface="Malgun Gothic"/>
                          <a:cs typeface="Malgun Gothic"/>
                          <a:sym typeface="Malgun Gothic"/>
                        </a:rPr>
                        <a:t>-</a:t>
                      </a:r>
                      <a:r>
                        <a:rPr lang="ko-KR" sz="1200">
                          <a:solidFill>
                            <a:schemeClr val="dk1"/>
                          </a:solidFill>
                          <a:latin typeface="Malgun Gothic"/>
                          <a:ea typeface="Malgun Gothic"/>
                          <a:cs typeface="Malgun Gothic"/>
                          <a:sym typeface="Malgun Gothic"/>
                        </a:rPr>
                        <a:t>04</a:t>
                      </a:r>
                      <a:r>
                        <a:rPr lang="ko-KR" sz="1200" u="none" strike="noStrike" cap="none">
                          <a:solidFill>
                            <a:srgbClr val="000000"/>
                          </a:solidFill>
                          <a:latin typeface="Malgun Gothic"/>
                          <a:ea typeface="Malgun Gothic"/>
                          <a:cs typeface="Malgun Gothic"/>
                          <a:sym typeface="Malgun Gothic"/>
                        </a:rPr>
                        <a:t>-03</a:t>
                      </a:r>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60000"/>
                        </a:lnSpc>
                        <a:spcBef>
                          <a:spcPts val="0"/>
                        </a:spcBef>
                        <a:spcAft>
                          <a:spcPts val="0"/>
                        </a:spcAft>
                        <a:buNone/>
                      </a:pPr>
                      <a:r>
                        <a:rPr lang="ko-KR" sz="1200" dirty="0" err="1">
                          <a:solidFill>
                            <a:schemeClr val="dk1"/>
                          </a:solidFill>
                          <a:latin typeface="Malgun Gothic"/>
                          <a:ea typeface="Malgun Gothic"/>
                          <a:cs typeface="Malgun Gothic"/>
                          <a:sym typeface="Malgun Gothic"/>
                        </a:rPr>
                        <a:t>즐겨찾기</a:t>
                      </a:r>
                      <a:r>
                        <a:rPr lang="ko-KR" sz="1200" dirty="0">
                          <a:solidFill>
                            <a:schemeClr val="dk1"/>
                          </a:solidFill>
                          <a:latin typeface="Malgun Gothic"/>
                          <a:ea typeface="Malgun Gothic"/>
                          <a:cs typeface="Malgun Gothic"/>
                          <a:sym typeface="Malgun Gothic"/>
                        </a:rPr>
                        <a:t> 리스트에서 주식 정렬 순서 변경 - ‘주식명칭순’, ‘</a:t>
                      </a:r>
                      <a:r>
                        <a:rPr lang="ko-KR" sz="1200" dirty="0" err="1">
                          <a:solidFill>
                            <a:schemeClr val="dk1"/>
                          </a:solidFill>
                          <a:latin typeface="Malgun Gothic"/>
                          <a:ea typeface="Malgun Gothic"/>
                          <a:cs typeface="Malgun Gothic"/>
                          <a:sym typeface="Malgun Gothic"/>
                        </a:rPr>
                        <a:t>등록순</a:t>
                      </a:r>
                      <a:r>
                        <a:rPr lang="ko-KR" sz="1200" dirty="0">
                          <a:solidFill>
                            <a:schemeClr val="dk1"/>
                          </a:solidFill>
                          <a:latin typeface="Malgun Gothic"/>
                          <a:ea typeface="Malgun Gothic"/>
                          <a:cs typeface="Malgun Gothic"/>
                          <a:sym typeface="Malgun Gothic"/>
                        </a:rPr>
                        <a:t>’</a:t>
                      </a:r>
                      <a:endParaRPr sz="1200" u="none" strike="noStrike" cap="none" dirty="0">
                        <a:solidFill>
                          <a:srgbClr val="000000"/>
                        </a:solidFill>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79450">
                <a:tc rowSpan="3">
                  <a:txBody>
                    <a:bodyPr/>
                    <a:lstStyle/>
                    <a:p>
                      <a:pPr marL="0" lvl="0" indent="0" algn="ctr" rtl="0">
                        <a:lnSpc>
                          <a:spcPct val="160000"/>
                        </a:lnSpc>
                        <a:spcBef>
                          <a:spcPts val="0"/>
                        </a:spcBef>
                        <a:spcAft>
                          <a:spcPts val="0"/>
                        </a:spcAft>
                        <a:buNone/>
                      </a:pPr>
                      <a:r>
                        <a:rPr lang="ko-KR" sz="1200">
                          <a:latin typeface="Malgun Gothic"/>
                          <a:ea typeface="Malgun Gothic"/>
                          <a:cs typeface="Malgun Gothic"/>
                          <a:sym typeface="Malgun Gothic"/>
                        </a:rPr>
                        <a:t>SER</a:t>
                      </a:r>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60000"/>
                        </a:lnSpc>
                        <a:spcBef>
                          <a:spcPts val="0"/>
                        </a:spcBef>
                        <a:spcAft>
                          <a:spcPts val="0"/>
                        </a:spcAft>
                        <a:buNone/>
                      </a:pPr>
                      <a:r>
                        <a:rPr lang="ko-KR" sz="1200">
                          <a:solidFill>
                            <a:schemeClr val="dk1"/>
                          </a:solidFill>
                          <a:latin typeface="Malgun Gothic"/>
                          <a:ea typeface="Malgun Gothic"/>
                          <a:cs typeface="Malgun Gothic"/>
                          <a:sym typeface="Malgun Gothic"/>
                        </a:rPr>
                        <a:t>SER</a:t>
                      </a:r>
                      <a:r>
                        <a:rPr lang="ko-KR" sz="1200" u="none" strike="noStrike" cap="none">
                          <a:solidFill>
                            <a:srgbClr val="000000"/>
                          </a:solidFill>
                          <a:latin typeface="Malgun Gothic"/>
                          <a:ea typeface="Malgun Gothic"/>
                          <a:cs typeface="Malgun Gothic"/>
                          <a:sym typeface="Malgun Gothic"/>
                        </a:rPr>
                        <a:t>-0</a:t>
                      </a:r>
                      <a:r>
                        <a:rPr lang="ko-KR" sz="1200">
                          <a:latin typeface="Malgun Gothic"/>
                          <a:ea typeface="Malgun Gothic"/>
                          <a:cs typeface="Malgun Gothic"/>
                          <a:sym typeface="Malgun Gothic"/>
                        </a:rPr>
                        <a:t>5-01</a:t>
                      </a:r>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60000"/>
                        </a:lnSpc>
                        <a:spcBef>
                          <a:spcPts val="0"/>
                        </a:spcBef>
                        <a:spcAft>
                          <a:spcPts val="0"/>
                        </a:spcAft>
                        <a:buNone/>
                      </a:pPr>
                      <a:r>
                        <a:rPr lang="ko-KR" sz="1200" dirty="0">
                          <a:latin typeface="Malgun Gothic"/>
                          <a:ea typeface="Malgun Gothic"/>
                          <a:cs typeface="Malgun Gothic"/>
                          <a:sym typeface="Malgun Gothic"/>
                        </a:rPr>
                        <a:t>주식 검색 및 </a:t>
                      </a:r>
                      <a:r>
                        <a:rPr lang="ko-KR" sz="1200" dirty="0" err="1">
                          <a:latin typeface="Malgun Gothic"/>
                          <a:ea typeface="Malgun Gothic"/>
                          <a:cs typeface="Malgun Gothic"/>
                          <a:sym typeface="Malgun Gothic"/>
                        </a:rPr>
                        <a:t>즐겨찾기</a:t>
                      </a:r>
                      <a:r>
                        <a:rPr lang="ko-KR" sz="1200" dirty="0">
                          <a:latin typeface="Malgun Gothic"/>
                          <a:ea typeface="Malgun Gothic"/>
                          <a:cs typeface="Malgun Gothic"/>
                          <a:sym typeface="Malgun Gothic"/>
                        </a:rPr>
                        <a:t> 저장 기능</a:t>
                      </a:r>
                      <a:endParaRPr sz="1200" u="none" strike="noStrike" cap="none" dirty="0">
                        <a:solidFill>
                          <a:srgbClr val="000000"/>
                        </a:solidFill>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79450">
                <a:tc vMerge="1">
                  <a:txBody>
                    <a:bodyPr/>
                    <a:lstStyle/>
                    <a:p>
                      <a:endParaRPr lang="ko-KR"/>
                    </a:p>
                  </a:txBody>
                  <a:tcPr/>
                </a:tc>
                <a:tc>
                  <a:txBody>
                    <a:bodyPr/>
                    <a:lstStyle/>
                    <a:p>
                      <a:pPr marL="0" lvl="0" indent="0" algn="ctr" rtl="0">
                        <a:lnSpc>
                          <a:spcPct val="160000"/>
                        </a:lnSpc>
                        <a:spcBef>
                          <a:spcPts val="0"/>
                        </a:spcBef>
                        <a:spcAft>
                          <a:spcPts val="0"/>
                        </a:spcAft>
                        <a:buNone/>
                      </a:pPr>
                      <a:r>
                        <a:rPr lang="ko-KR" sz="1200">
                          <a:solidFill>
                            <a:schemeClr val="dk1"/>
                          </a:solidFill>
                          <a:latin typeface="Malgun Gothic"/>
                          <a:ea typeface="Malgun Gothic"/>
                          <a:cs typeface="Malgun Gothic"/>
                          <a:sym typeface="Malgun Gothic"/>
                        </a:rPr>
                        <a:t>SER-05-02</a:t>
                      </a:r>
                      <a:endParaRPr sz="1200">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60000"/>
                        </a:lnSpc>
                        <a:spcBef>
                          <a:spcPts val="0"/>
                        </a:spcBef>
                        <a:spcAft>
                          <a:spcPts val="0"/>
                        </a:spcAft>
                        <a:buNone/>
                      </a:pPr>
                      <a:r>
                        <a:rPr lang="ko-KR" sz="1200" dirty="0">
                          <a:latin typeface="Malgun Gothic"/>
                          <a:ea typeface="Malgun Gothic"/>
                          <a:cs typeface="Malgun Gothic"/>
                          <a:sym typeface="Malgun Gothic"/>
                        </a:rPr>
                        <a:t>검색 후 주식 차트 표시</a:t>
                      </a:r>
                      <a:endParaRPr sz="1200" dirty="0">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79450">
                <a:tc vMerge="1">
                  <a:txBody>
                    <a:bodyPr/>
                    <a:lstStyle/>
                    <a:p>
                      <a:endParaRPr lang="ko-KR"/>
                    </a:p>
                  </a:txBody>
                  <a:tcPr/>
                </a:tc>
                <a:tc>
                  <a:txBody>
                    <a:bodyPr/>
                    <a:lstStyle/>
                    <a:p>
                      <a:pPr marL="0" lvl="0" indent="0" algn="ctr" rtl="0">
                        <a:lnSpc>
                          <a:spcPct val="160000"/>
                        </a:lnSpc>
                        <a:spcBef>
                          <a:spcPts val="0"/>
                        </a:spcBef>
                        <a:spcAft>
                          <a:spcPts val="0"/>
                        </a:spcAft>
                        <a:buNone/>
                      </a:pPr>
                      <a:r>
                        <a:rPr lang="ko-KR" sz="1200">
                          <a:solidFill>
                            <a:schemeClr val="dk1"/>
                          </a:solidFill>
                          <a:latin typeface="Malgun Gothic"/>
                          <a:ea typeface="Malgun Gothic"/>
                          <a:cs typeface="Malgun Gothic"/>
                          <a:sym typeface="Malgun Gothic"/>
                        </a:rPr>
                        <a:t>SER-05-03</a:t>
                      </a:r>
                      <a:endParaRPr sz="1200">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60000"/>
                        </a:lnSpc>
                        <a:spcBef>
                          <a:spcPts val="0"/>
                        </a:spcBef>
                        <a:spcAft>
                          <a:spcPts val="0"/>
                        </a:spcAft>
                        <a:buNone/>
                      </a:pPr>
                      <a:r>
                        <a:rPr lang="ko-KR" sz="1200" dirty="0">
                          <a:latin typeface="Malgun Gothic"/>
                          <a:ea typeface="Malgun Gothic"/>
                          <a:cs typeface="Malgun Gothic"/>
                          <a:sym typeface="Malgun Gothic"/>
                        </a:rPr>
                        <a:t>현재가 및 </a:t>
                      </a:r>
                      <a:r>
                        <a:rPr lang="ko-KR" sz="1200" dirty="0" err="1">
                          <a:latin typeface="Malgun Gothic"/>
                          <a:ea typeface="Malgun Gothic"/>
                          <a:cs typeface="Malgun Gothic"/>
                          <a:sym typeface="Malgun Gothic"/>
                        </a:rPr>
                        <a:t>즐겨찾기</a:t>
                      </a:r>
                      <a:r>
                        <a:rPr lang="ko-KR" sz="1200" dirty="0">
                          <a:latin typeface="Malgun Gothic"/>
                          <a:ea typeface="Malgun Gothic"/>
                          <a:cs typeface="Malgun Gothic"/>
                          <a:sym typeface="Malgun Gothic"/>
                        </a:rPr>
                        <a:t> 기능</a:t>
                      </a:r>
                      <a:endParaRPr sz="1200" dirty="0">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79450">
                <a:tc rowSpan="4">
                  <a:txBody>
                    <a:bodyPr/>
                    <a:lstStyle/>
                    <a:p>
                      <a:pPr marL="0" lvl="0" indent="0" algn="ctr" rtl="0">
                        <a:lnSpc>
                          <a:spcPct val="160000"/>
                        </a:lnSpc>
                        <a:spcBef>
                          <a:spcPts val="0"/>
                        </a:spcBef>
                        <a:spcAft>
                          <a:spcPts val="0"/>
                        </a:spcAft>
                        <a:buNone/>
                      </a:pPr>
                      <a:r>
                        <a:rPr lang="ko-KR" sz="1200">
                          <a:latin typeface="Malgun Gothic"/>
                          <a:ea typeface="Malgun Gothic"/>
                          <a:cs typeface="Malgun Gothic"/>
                          <a:sym typeface="Malgun Gothic"/>
                        </a:rPr>
                        <a:t>TRS</a:t>
                      </a:r>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60000"/>
                        </a:lnSpc>
                        <a:spcBef>
                          <a:spcPts val="0"/>
                        </a:spcBef>
                        <a:spcAft>
                          <a:spcPts val="0"/>
                        </a:spcAft>
                        <a:buNone/>
                      </a:pPr>
                      <a:r>
                        <a:rPr lang="ko-KR" sz="1200">
                          <a:solidFill>
                            <a:schemeClr val="dk1"/>
                          </a:solidFill>
                          <a:latin typeface="Malgun Gothic"/>
                          <a:ea typeface="Malgun Gothic"/>
                          <a:cs typeface="Malgun Gothic"/>
                          <a:sym typeface="Malgun Gothic"/>
                        </a:rPr>
                        <a:t>TRS</a:t>
                      </a:r>
                      <a:r>
                        <a:rPr lang="ko-KR" sz="1200" u="none" strike="noStrike" cap="none">
                          <a:solidFill>
                            <a:srgbClr val="000000"/>
                          </a:solidFill>
                          <a:latin typeface="Malgun Gothic"/>
                          <a:ea typeface="Malgun Gothic"/>
                          <a:cs typeface="Malgun Gothic"/>
                          <a:sym typeface="Malgun Gothic"/>
                        </a:rPr>
                        <a:t>-0</a:t>
                      </a:r>
                      <a:r>
                        <a:rPr lang="ko-KR" sz="1200">
                          <a:latin typeface="Malgun Gothic"/>
                          <a:ea typeface="Malgun Gothic"/>
                          <a:cs typeface="Malgun Gothic"/>
                          <a:sym typeface="Malgun Gothic"/>
                        </a:rPr>
                        <a:t>6-01</a:t>
                      </a:r>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60000"/>
                        </a:lnSpc>
                        <a:spcBef>
                          <a:spcPts val="0"/>
                        </a:spcBef>
                        <a:spcAft>
                          <a:spcPts val="0"/>
                        </a:spcAft>
                        <a:buNone/>
                      </a:pPr>
                      <a:r>
                        <a:rPr lang="ko-KR" sz="1200" dirty="0">
                          <a:latin typeface="Malgun Gothic"/>
                          <a:ea typeface="Malgun Gothic"/>
                          <a:cs typeface="Malgun Gothic"/>
                          <a:sym typeface="Malgun Gothic"/>
                        </a:rPr>
                        <a:t>주식 매수</a:t>
                      </a:r>
                      <a:endParaRPr sz="1200" u="none" strike="noStrike" cap="none" dirty="0">
                        <a:solidFill>
                          <a:srgbClr val="000000"/>
                        </a:solidFill>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79450">
                <a:tc vMerge="1">
                  <a:txBody>
                    <a:bodyPr/>
                    <a:lstStyle/>
                    <a:p>
                      <a:endParaRPr lang="ko-KR"/>
                    </a:p>
                  </a:txBody>
                  <a:tcPr/>
                </a:tc>
                <a:tc>
                  <a:txBody>
                    <a:bodyPr/>
                    <a:lstStyle/>
                    <a:p>
                      <a:pPr marL="0" marR="0" lvl="0" indent="0" algn="ctr" rtl="0">
                        <a:lnSpc>
                          <a:spcPct val="160000"/>
                        </a:lnSpc>
                        <a:spcBef>
                          <a:spcPts val="0"/>
                        </a:spcBef>
                        <a:spcAft>
                          <a:spcPts val="0"/>
                        </a:spcAft>
                        <a:buNone/>
                      </a:pPr>
                      <a:r>
                        <a:rPr lang="ko-KR" sz="1200">
                          <a:solidFill>
                            <a:schemeClr val="dk1"/>
                          </a:solidFill>
                          <a:latin typeface="Malgun Gothic"/>
                          <a:ea typeface="Malgun Gothic"/>
                          <a:cs typeface="Malgun Gothic"/>
                          <a:sym typeface="Malgun Gothic"/>
                        </a:rPr>
                        <a:t>TRS</a:t>
                      </a:r>
                      <a:r>
                        <a:rPr lang="ko-KR" sz="1200" u="none" strike="noStrike" cap="none">
                          <a:solidFill>
                            <a:srgbClr val="000000"/>
                          </a:solidFill>
                          <a:latin typeface="Malgun Gothic"/>
                          <a:ea typeface="Malgun Gothic"/>
                          <a:cs typeface="Malgun Gothic"/>
                          <a:sym typeface="Malgun Gothic"/>
                        </a:rPr>
                        <a:t>-</a:t>
                      </a:r>
                      <a:r>
                        <a:rPr lang="ko-KR" sz="1200">
                          <a:solidFill>
                            <a:schemeClr val="dk1"/>
                          </a:solidFill>
                          <a:latin typeface="Malgun Gothic"/>
                          <a:ea typeface="Malgun Gothic"/>
                          <a:cs typeface="Malgun Gothic"/>
                          <a:sym typeface="Malgun Gothic"/>
                        </a:rPr>
                        <a:t>06</a:t>
                      </a:r>
                      <a:r>
                        <a:rPr lang="ko-KR" sz="1200">
                          <a:latin typeface="Malgun Gothic"/>
                          <a:ea typeface="Malgun Gothic"/>
                          <a:cs typeface="Malgun Gothic"/>
                          <a:sym typeface="Malgun Gothic"/>
                        </a:rPr>
                        <a:t>-02</a:t>
                      </a:r>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60000"/>
                        </a:lnSpc>
                        <a:spcBef>
                          <a:spcPts val="0"/>
                        </a:spcBef>
                        <a:spcAft>
                          <a:spcPts val="0"/>
                        </a:spcAft>
                        <a:buNone/>
                      </a:pPr>
                      <a:r>
                        <a:rPr lang="ko-KR" sz="1200" dirty="0">
                          <a:latin typeface="Malgun Gothic"/>
                          <a:ea typeface="Malgun Gothic"/>
                          <a:cs typeface="Malgun Gothic"/>
                          <a:sym typeface="Malgun Gothic"/>
                        </a:rPr>
                        <a:t>주식 매도</a:t>
                      </a:r>
                      <a:endParaRPr sz="1200" u="none" strike="noStrike" cap="none" dirty="0">
                        <a:solidFill>
                          <a:srgbClr val="000000"/>
                        </a:solidFill>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379450">
                <a:tc vMerge="1">
                  <a:txBody>
                    <a:bodyPr/>
                    <a:lstStyle/>
                    <a:p>
                      <a:endParaRPr lang="ko-KR"/>
                    </a:p>
                  </a:txBody>
                  <a:tcPr/>
                </a:tc>
                <a:tc>
                  <a:txBody>
                    <a:bodyPr/>
                    <a:lstStyle/>
                    <a:p>
                      <a:pPr marL="0" marR="0" lvl="0" indent="0" algn="ctr" rtl="0">
                        <a:lnSpc>
                          <a:spcPct val="160000"/>
                        </a:lnSpc>
                        <a:spcBef>
                          <a:spcPts val="0"/>
                        </a:spcBef>
                        <a:spcAft>
                          <a:spcPts val="0"/>
                        </a:spcAft>
                        <a:buNone/>
                      </a:pPr>
                      <a:r>
                        <a:rPr lang="ko-KR" sz="1200">
                          <a:solidFill>
                            <a:schemeClr val="dk1"/>
                          </a:solidFill>
                          <a:latin typeface="Malgun Gothic"/>
                          <a:ea typeface="Malgun Gothic"/>
                          <a:cs typeface="Malgun Gothic"/>
                          <a:sym typeface="Malgun Gothic"/>
                        </a:rPr>
                        <a:t>TRS</a:t>
                      </a:r>
                      <a:r>
                        <a:rPr lang="ko-KR" sz="1200" u="none" strike="noStrike" cap="none">
                          <a:solidFill>
                            <a:srgbClr val="000000"/>
                          </a:solidFill>
                          <a:latin typeface="Malgun Gothic"/>
                          <a:ea typeface="Malgun Gothic"/>
                          <a:cs typeface="Malgun Gothic"/>
                          <a:sym typeface="Malgun Gothic"/>
                        </a:rPr>
                        <a:t>-</a:t>
                      </a:r>
                      <a:r>
                        <a:rPr lang="ko-KR" sz="1200">
                          <a:solidFill>
                            <a:schemeClr val="dk1"/>
                          </a:solidFill>
                          <a:latin typeface="Malgun Gothic"/>
                          <a:ea typeface="Malgun Gothic"/>
                          <a:cs typeface="Malgun Gothic"/>
                          <a:sym typeface="Malgun Gothic"/>
                        </a:rPr>
                        <a:t>06</a:t>
                      </a:r>
                      <a:r>
                        <a:rPr lang="ko-KR" sz="1200">
                          <a:latin typeface="Malgun Gothic"/>
                          <a:ea typeface="Malgun Gothic"/>
                          <a:cs typeface="Malgun Gothic"/>
                          <a:sym typeface="Malgun Gothic"/>
                        </a:rPr>
                        <a:t>-03</a:t>
                      </a:r>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60000"/>
                        </a:lnSpc>
                        <a:spcBef>
                          <a:spcPts val="0"/>
                        </a:spcBef>
                        <a:spcAft>
                          <a:spcPts val="0"/>
                        </a:spcAft>
                        <a:buNone/>
                      </a:pPr>
                      <a:r>
                        <a:rPr lang="ko-KR" sz="1200" dirty="0">
                          <a:latin typeface="Malgun Gothic"/>
                          <a:ea typeface="Malgun Gothic"/>
                          <a:cs typeface="Malgun Gothic"/>
                          <a:sym typeface="Malgun Gothic"/>
                        </a:rPr>
                        <a:t>주식 정정</a:t>
                      </a:r>
                      <a:endParaRPr sz="1200" u="none" strike="noStrike" cap="none" dirty="0">
                        <a:solidFill>
                          <a:srgbClr val="000000"/>
                        </a:solidFill>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379450">
                <a:tc vMerge="1">
                  <a:txBody>
                    <a:bodyPr/>
                    <a:lstStyle/>
                    <a:p>
                      <a:endParaRPr lang="ko-KR"/>
                    </a:p>
                  </a:txBody>
                  <a:tcPr/>
                </a:tc>
                <a:tc>
                  <a:txBody>
                    <a:bodyPr/>
                    <a:lstStyle/>
                    <a:p>
                      <a:pPr marL="0" lvl="0" indent="0" algn="ctr" rtl="0">
                        <a:lnSpc>
                          <a:spcPct val="160000"/>
                        </a:lnSpc>
                        <a:spcBef>
                          <a:spcPts val="0"/>
                        </a:spcBef>
                        <a:spcAft>
                          <a:spcPts val="0"/>
                        </a:spcAft>
                        <a:buNone/>
                      </a:pPr>
                      <a:r>
                        <a:rPr lang="ko-KR" sz="1200">
                          <a:solidFill>
                            <a:schemeClr val="dk1"/>
                          </a:solidFill>
                          <a:latin typeface="Malgun Gothic"/>
                          <a:ea typeface="Malgun Gothic"/>
                          <a:cs typeface="Malgun Gothic"/>
                          <a:sym typeface="Malgun Gothic"/>
                        </a:rPr>
                        <a:t>TRS-06-04</a:t>
                      </a:r>
                      <a:endParaRPr sz="1200">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60000"/>
                        </a:lnSpc>
                        <a:spcBef>
                          <a:spcPts val="0"/>
                        </a:spcBef>
                        <a:spcAft>
                          <a:spcPts val="0"/>
                        </a:spcAft>
                        <a:buNone/>
                      </a:pPr>
                      <a:r>
                        <a:rPr lang="ko-KR" sz="1200" dirty="0">
                          <a:latin typeface="Malgun Gothic"/>
                          <a:ea typeface="Malgun Gothic"/>
                          <a:cs typeface="Malgun Gothic"/>
                          <a:sym typeface="Malgun Gothic"/>
                        </a:rPr>
                        <a:t>주식 주문 내역 확인</a:t>
                      </a:r>
                      <a:endParaRPr sz="1200" dirty="0">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pic>
        <p:nvPicPr>
          <p:cNvPr id="392" name="Google Shape;392;g274e3bf5b90_0_2"/>
          <p:cNvPicPr preferRelativeResize="0"/>
          <p:nvPr/>
        </p:nvPicPr>
        <p:blipFill rotWithShape="1">
          <a:blip r:embed="rId4">
            <a:alphaModFix/>
          </a:blip>
          <a:srcRect/>
          <a:stretch/>
        </p:blipFill>
        <p:spPr>
          <a:xfrm>
            <a:off x="8096386" y="125786"/>
            <a:ext cx="868102" cy="27887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g274e3bf5b90_0_17"/>
          <p:cNvSpPr/>
          <p:nvPr/>
        </p:nvSpPr>
        <p:spPr>
          <a:xfrm>
            <a:off x="107504" y="0"/>
            <a:ext cx="3096300" cy="1124700"/>
          </a:xfrm>
          <a:prstGeom prst="rect">
            <a:avLst/>
          </a:prstGeom>
          <a:solidFill>
            <a:srgbClr val="3B5A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cxnSp>
        <p:nvCxnSpPr>
          <p:cNvPr id="398" name="Google Shape;398;g274e3bf5b90_0_17"/>
          <p:cNvCxnSpPr/>
          <p:nvPr/>
        </p:nvCxnSpPr>
        <p:spPr>
          <a:xfrm>
            <a:off x="424356" y="541195"/>
            <a:ext cx="2591700" cy="0"/>
          </a:xfrm>
          <a:prstGeom prst="straightConnector1">
            <a:avLst/>
          </a:prstGeom>
          <a:noFill/>
          <a:ln w="28575" cap="flat" cmpd="sng">
            <a:solidFill>
              <a:srgbClr val="F2F2F2"/>
            </a:solidFill>
            <a:prstDash val="solid"/>
            <a:round/>
            <a:headEnd type="none" w="sm" len="sm"/>
            <a:tailEnd type="none" w="sm" len="sm"/>
          </a:ln>
        </p:spPr>
      </p:cxnSp>
      <p:cxnSp>
        <p:nvCxnSpPr>
          <p:cNvPr id="399" name="Google Shape;399;g274e3bf5b90_0_17"/>
          <p:cNvCxnSpPr/>
          <p:nvPr/>
        </p:nvCxnSpPr>
        <p:spPr>
          <a:xfrm>
            <a:off x="3275856" y="548680"/>
            <a:ext cx="5328600" cy="0"/>
          </a:xfrm>
          <a:prstGeom prst="straightConnector1">
            <a:avLst/>
          </a:prstGeom>
          <a:noFill/>
          <a:ln w="28575" cap="flat" cmpd="sng">
            <a:solidFill>
              <a:srgbClr val="3B5AA8"/>
            </a:solidFill>
            <a:prstDash val="solid"/>
            <a:round/>
            <a:headEnd type="none" w="sm" len="sm"/>
            <a:tailEnd type="none" w="sm" len="sm"/>
          </a:ln>
        </p:spPr>
      </p:cxnSp>
      <p:sp>
        <p:nvSpPr>
          <p:cNvPr id="400" name="Google Shape;400;g274e3bf5b90_0_17"/>
          <p:cNvSpPr txBox="1"/>
          <p:nvPr/>
        </p:nvSpPr>
        <p:spPr>
          <a:xfrm>
            <a:off x="323528" y="692696"/>
            <a:ext cx="2808300" cy="296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700"/>
              <a:buFont typeface="Malgun Gothic"/>
              <a:buNone/>
            </a:pPr>
            <a:r>
              <a:rPr lang="ko-KR" sz="1700" b="1" i="0" u="none" strike="noStrike" cap="none">
                <a:solidFill>
                  <a:schemeClr val="lt1"/>
                </a:solidFill>
                <a:latin typeface="Malgun Gothic"/>
                <a:ea typeface="Malgun Gothic"/>
                <a:cs typeface="Malgun Gothic"/>
                <a:sym typeface="Malgun Gothic"/>
              </a:rPr>
              <a:t>| </a:t>
            </a:r>
            <a:r>
              <a:rPr lang="ko-KR" sz="1700" b="1">
                <a:solidFill>
                  <a:schemeClr val="lt1"/>
                </a:solidFill>
                <a:latin typeface="Malgun Gothic"/>
                <a:ea typeface="Malgun Gothic"/>
                <a:cs typeface="Malgun Gothic"/>
                <a:sym typeface="Malgun Gothic"/>
              </a:rPr>
              <a:t>프로그램 - </a:t>
            </a:r>
            <a:r>
              <a:rPr lang="ko-KR" sz="1700" b="1" i="0" u="none" strike="noStrike" cap="none">
                <a:solidFill>
                  <a:schemeClr val="lt1"/>
                </a:solidFill>
                <a:latin typeface="Malgun Gothic"/>
                <a:ea typeface="Malgun Gothic"/>
                <a:cs typeface="Malgun Gothic"/>
                <a:sym typeface="Malgun Gothic"/>
              </a:rPr>
              <a:t>목록</a:t>
            </a:r>
            <a:endParaRPr sz="1700" b="0" i="0" u="none" strike="noStrike" cap="none">
              <a:solidFill>
                <a:schemeClr val="lt1"/>
              </a:solidFill>
              <a:latin typeface="Malgun Gothic"/>
              <a:ea typeface="Malgun Gothic"/>
              <a:cs typeface="Malgun Gothic"/>
              <a:sym typeface="Malgun Gothic"/>
            </a:endParaRPr>
          </a:p>
        </p:txBody>
      </p:sp>
      <p:pic>
        <p:nvPicPr>
          <p:cNvPr id="401" name="Google Shape;401;g274e3bf5b90_0_17"/>
          <p:cNvPicPr preferRelativeResize="0"/>
          <p:nvPr/>
        </p:nvPicPr>
        <p:blipFill rotWithShape="1">
          <a:blip r:embed="rId3">
            <a:alphaModFix/>
          </a:blip>
          <a:srcRect/>
          <a:stretch/>
        </p:blipFill>
        <p:spPr>
          <a:xfrm>
            <a:off x="8676456" y="476671"/>
            <a:ext cx="454960" cy="158965"/>
          </a:xfrm>
          <a:prstGeom prst="rect">
            <a:avLst/>
          </a:prstGeom>
          <a:noFill/>
          <a:ln>
            <a:noFill/>
          </a:ln>
        </p:spPr>
      </p:pic>
      <p:sp>
        <p:nvSpPr>
          <p:cNvPr id="402" name="Google Shape;402;g274e3bf5b90_0_17"/>
          <p:cNvSpPr/>
          <p:nvPr/>
        </p:nvSpPr>
        <p:spPr>
          <a:xfrm rot="10800000" flipH="1">
            <a:off x="-577697" y="-576088"/>
            <a:ext cx="1181100" cy="1167300"/>
          </a:xfrm>
          <a:prstGeom prst="blockArc">
            <a:avLst>
              <a:gd name="adj1" fmla="val 16158679"/>
              <a:gd name="adj2" fmla="val 0"/>
              <a:gd name="adj3" fmla="val 25000"/>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algun Gothic"/>
              <a:ea typeface="Malgun Gothic"/>
              <a:cs typeface="Malgun Gothic"/>
              <a:sym typeface="Malgun Gothic"/>
            </a:endParaRPr>
          </a:p>
        </p:txBody>
      </p:sp>
      <p:sp>
        <p:nvSpPr>
          <p:cNvPr id="403" name="Google Shape;403;g274e3bf5b90_0_1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ko-KR"/>
              <a:t>한이음 ▶ 프로그램 설계서</a:t>
            </a:r>
            <a:endParaRPr/>
          </a:p>
        </p:txBody>
      </p:sp>
      <p:graphicFrame>
        <p:nvGraphicFramePr>
          <p:cNvPr id="404" name="Google Shape;404;g274e3bf5b90_0_17"/>
          <p:cNvGraphicFramePr/>
          <p:nvPr>
            <p:extLst>
              <p:ext uri="{D42A27DB-BD31-4B8C-83A1-F6EECF244321}">
                <p14:modId xmlns:p14="http://schemas.microsoft.com/office/powerpoint/2010/main" val="187230593"/>
              </p:ext>
            </p:extLst>
          </p:nvPr>
        </p:nvGraphicFramePr>
        <p:xfrm>
          <a:off x="298210" y="1463844"/>
          <a:ext cx="8547600" cy="4553400"/>
        </p:xfrm>
        <a:graphic>
          <a:graphicData uri="http://schemas.openxmlformats.org/drawingml/2006/table">
            <a:tbl>
              <a:tblPr>
                <a:noFill/>
                <a:tableStyleId>{A64170A7-712A-464B-9681-64C4BD590CFA}</a:tableStyleId>
              </a:tblPr>
              <a:tblGrid>
                <a:gridCol w="1233550">
                  <a:extLst>
                    <a:ext uri="{9D8B030D-6E8A-4147-A177-3AD203B41FA5}">
                      <a16:colId xmlns:a16="http://schemas.microsoft.com/office/drawing/2014/main" val="20000"/>
                    </a:ext>
                  </a:extLst>
                </a:gridCol>
                <a:gridCol w="2726900">
                  <a:extLst>
                    <a:ext uri="{9D8B030D-6E8A-4147-A177-3AD203B41FA5}">
                      <a16:colId xmlns:a16="http://schemas.microsoft.com/office/drawing/2014/main" val="20001"/>
                    </a:ext>
                  </a:extLst>
                </a:gridCol>
                <a:gridCol w="4587150">
                  <a:extLst>
                    <a:ext uri="{9D8B030D-6E8A-4147-A177-3AD203B41FA5}">
                      <a16:colId xmlns:a16="http://schemas.microsoft.com/office/drawing/2014/main" val="20002"/>
                    </a:ext>
                  </a:extLst>
                </a:gridCol>
              </a:tblGrid>
              <a:tr h="379450">
                <a:tc>
                  <a:txBody>
                    <a:bodyPr/>
                    <a:lstStyle/>
                    <a:p>
                      <a:pPr marL="0" marR="0" lvl="0" indent="0" algn="ctr" rtl="0">
                        <a:lnSpc>
                          <a:spcPct val="160000"/>
                        </a:lnSpc>
                        <a:spcBef>
                          <a:spcPts val="0"/>
                        </a:spcBef>
                        <a:spcAft>
                          <a:spcPts val="0"/>
                        </a:spcAft>
                        <a:buNone/>
                      </a:pPr>
                      <a:r>
                        <a:rPr lang="ko-KR" sz="1200" b="1" u="none" strike="noStrike" cap="none">
                          <a:solidFill>
                            <a:srgbClr val="000000"/>
                          </a:solidFill>
                          <a:latin typeface="Malgun Gothic"/>
                          <a:ea typeface="Malgun Gothic"/>
                          <a:cs typeface="Malgun Gothic"/>
                          <a:sym typeface="Malgun Gothic"/>
                        </a:rPr>
                        <a:t>기능 분류</a:t>
                      </a:r>
                      <a:endParaRPr sz="1200" b="1" u="none" strike="noStrike" cap="none">
                        <a:solidFill>
                          <a:srgbClr val="000000"/>
                        </a:solidFill>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1D6ED"/>
                    </a:solidFill>
                  </a:tcPr>
                </a:tc>
                <a:tc>
                  <a:txBody>
                    <a:bodyPr/>
                    <a:lstStyle/>
                    <a:p>
                      <a:pPr marL="0" marR="0" lvl="0" indent="0" algn="ctr" rtl="0">
                        <a:lnSpc>
                          <a:spcPct val="160000"/>
                        </a:lnSpc>
                        <a:spcBef>
                          <a:spcPts val="0"/>
                        </a:spcBef>
                        <a:spcAft>
                          <a:spcPts val="0"/>
                        </a:spcAft>
                        <a:buNone/>
                      </a:pPr>
                      <a:r>
                        <a:rPr lang="ko-KR" sz="1200" b="1" u="none" strike="noStrike" cap="none">
                          <a:solidFill>
                            <a:srgbClr val="000000"/>
                          </a:solidFill>
                          <a:latin typeface="Malgun Gothic"/>
                          <a:ea typeface="Malgun Gothic"/>
                          <a:cs typeface="Malgun Gothic"/>
                          <a:sym typeface="Malgun Gothic"/>
                        </a:rPr>
                        <a:t>기능번호</a:t>
                      </a:r>
                      <a:endParaRPr sz="1200" b="1" u="none" strike="noStrike" cap="none">
                        <a:solidFill>
                          <a:srgbClr val="000000"/>
                        </a:solidFill>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1D6ED"/>
                    </a:solidFill>
                  </a:tcPr>
                </a:tc>
                <a:tc>
                  <a:txBody>
                    <a:bodyPr/>
                    <a:lstStyle/>
                    <a:p>
                      <a:pPr marL="0" marR="0" lvl="0" indent="0" algn="ctr" rtl="0">
                        <a:lnSpc>
                          <a:spcPct val="160000"/>
                        </a:lnSpc>
                        <a:spcBef>
                          <a:spcPts val="0"/>
                        </a:spcBef>
                        <a:spcAft>
                          <a:spcPts val="0"/>
                        </a:spcAft>
                        <a:buNone/>
                      </a:pPr>
                      <a:r>
                        <a:rPr lang="ko-KR" sz="1200" b="1" u="none" strike="noStrike" cap="none">
                          <a:solidFill>
                            <a:srgbClr val="000000"/>
                          </a:solidFill>
                          <a:latin typeface="Malgun Gothic"/>
                          <a:ea typeface="Malgun Gothic"/>
                          <a:cs typeface="Malgun Gothic"/>
                          <a:sym typeface="Malgun Gothic"/>
                        </a:rPr>
                        <a:t>기능 명</a:t>
                      </a:r>
                      <a:endParaRPr sz="1200" b="1" u="none" strike="noStrike" cap="none">
                        <a:solidFill>
                          <a:srgbClr val="000000"/>
                        </a:solidFill>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1D6ED"/>
                    </a:solidFill>
                  </a:tcPr>
                </a:tc>
                <a:extLst>
                  <a:ext uri="{0D108BD9-81ED-4DB2-BD59-A6C34878D82A}">
                    <a16:rowId xmlns:a16="http://schemas.microsoft.com/office/drawing/2014/main" val="10000"/>
                  </a:ext>
                </a:extLst>
              </a:tr>
              <a:tr h="379450">
                <a:tc rowSpan="3">
                  <a:txBody>
                    <a:bodyPr/>
                    <a:lstStyle/>
                    <a:p>
                      <a:pPr marL="0" marR="0" lvl="0" indent="0" algn="ctr" rtl="0">
                        <a:lnSpc>
                          <a:spcPct val="160000"/>
                        </a:lnSpc>
                        <a:spcBef>
                          <a:spcPts val="0"/>
                        </a:spcBef>
                        <a:spcAft>
                          <a:spcPts val="0"/>
                        </a:spcAft>
                        <a:buNone/>
                      </a:pPr>
                      <a:r>
                        <a:rPr lang="ko-KR" sz="1200">
                          <a:latin typeface="Malgun Gothic"/>
                          <a:ea typeface="Malgun Gothic"/>
                          <a:cs typeface="Malgun Gothic"/>
                          <a:sym typeface="Malgun Gothic"/>
                        </a:rPr>
                        <a:t>AC</a:t>
                      </a:r>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60000"/>
                        </a:lnSpc>
                        <a:spcBef>
                          <a:spcPts val="0"/>
                        </a:spcBef>
                        <a:spcAft>
                          <a:spcPts val="0"/>
                        </a:spcAft>
                        <a:buNone/>
                      </a:pPr>
                      <a:r>
                        <a:rPr lang="ko-KR" sz="1200" dirty="0">
                          <a:solidFill>
                            <a:schemeClr val="dk1"/>
                          </a:solidFill>
                          <a:latin typeface="Malgun Gothic"/>
                          <a:ea typeface="Malgun Gothic"/>
                          <a:cs typeface="Malgun Gothic"/>
                          <a:sym typeface="Malgun Gothic"/>
                        </a:rPr>
                        <a:t>AC</a:t>
                      </a:r>
                      <a:r>
                        <a:rPr lang="ko-KR" sz="1200" u="none" strike="noStrike" cap="none" dirty="0">
                          <a:solidFill>
                            <a:srgbClr val="000000"/>
                          </a:solidFill>
                          <a:latin typeface="Malgun Gothic"/>
                          <a:ea typeface="Malgun Gothic"/>
                          <a:cs typeface="Malgun Gothic"/>
                          <a:sym typeface="Malgun Gothic"/>
                        </a:rPr>
                        <a:t>-0</a:t>
                      </a:r>
                      <a:r>
                        <a:rPr lang="ko-KR" sz="1200" dirty="0">
                          <a:latin typeface="Malgun Gothic"/>
                          <a:ea typeface="Malgun Gothic"/>
                          <a:cs typeface="Malgun Gothic"/>
                          <a:sym typeface="Malgun Gothic"/>
                        </a:rPr>
                        <a:t>7</a:t>
                      </a:r>
                      <a:r>
                        <a:rPr lang="ko-KR" sz="1200" u="none" strike="noStrike" cap="none" dirty="0">
                          <a:solidFill>
                            <a:srgbClr val="000000"/>
                          </a:solidFill>
                          <a:latin typeface="Malgun Gothic"/>
                          <a:ea typeface="Malgun Gothic"/>
                          <a:cs typeface="Malgun Gothic"/>
                          <a:sym typeface="Malgun Gothic"/>
                        </a:rPr>
                        <a:t>-01</a:t>
                      </a:r>
                      <a:endParaRPr dirty="0"/>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ko-KR"/>
                        <a:t>계좌 현황 표시</a:t>
                      </a:r>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79450">
                <a:tc vMerge="1">
                  <a:txBody>
                    <a:bodyPr/>
                    <a:lstStyle/>
                    <a:p>
                      <a:endParaRPr lang="ko-KR"/>
                    </a:p>
                  </a:txBody>
                  <a:tcPr/>
                </a:tc>
                <a:tc>
                  <a:txBody>
                    <a:bodyPr/>
                    <a:lstStyle/>
                    <a:p>
                      <a:pPr marL="0" marR="0" lvl="0" indent="0" algn="ctr" rtl="0">
                        <a:lnSpc>
                          <a:spcPct val="160000"/>
                        </a:lnSpc>
                        <a:spcBef>
                          <a:spcPts val="0"/>
                        </a:spcBef>
                        <a:spcAft>
                          <a:spcPts val="0"/>
                        </a:spcAft>
                        <a:buNone/>
                      </a:pPr>
                      <a:r>
                        <a:rPr lang="ko-KR" sz="1200">
                          <a:solidFill>
                            <a:schemeClr val="dk1"/>
                          </a:solidFill>
                          <a:latin typeface="Malgun Gothic"/>
                          <a:ea typeface="Malgun Gothic"/>
                          <a:cs typeface="Malgun Gothic"/>
                          <a:sym typeface="Malgun Gothic"/>
                        </a:rPr>
                        <a:t>AC</a:t>
                      </a:r>
                      <a:r>
                        <a:rPr lang="ko-KR" sz="1200" u="none" strike="noStrike" cap="none">
                          <a:solidFill>
                            <a:srgbClr val="000000"/>
                          </a:solidFill>
                          <a:latin typeface="Malgun Gothic"/>
                          <a:ea typeface="Malgun Gothic"/>
                          <a:cs typeface="Malgun Gothic"/>
                          <a:sym typeface="Malgun Gothic"/>
                        </a:rPr>
                        <a:t>-</a:t>
                      </a:r>
                      <a:r>
                        <a:rPr lang="ko-KR" sz="1200">
                          <a:solidFill>
                            <a:schemeClr val="dk1"/>
                          </a:solidFill>
                          <a:latin typeface="Malgun Gothic"/>
                          <a:ea typeface="Malgun Gothic"/>
                          <a:cs typeface="Malgun Gothic"/>
                          <a:sym typeface="Malgun Gothic"/>
                        </a:rPr>
                        <a:t>07</a:t>
                      </a:r>
                      <a:r>
                        <a:rPr lang="ko-KR" sz="1200" u="none" strike="noStrike" cap="none">
                          <a:solidFill>
                            <a:srgbClr val="000000"/>
                          </a:solidFill>
                          <a:latin typeface="Malgun Gothic"/>
                          <a:ea typeface="Malgun Gothic"/>
                          <a:cs typeface="Malgun Gothic"/>
                          <a:sym typeface="Malgun Gothic"/>
                        </a:rPr>
                        <a:t>-02</a:t>
                      </a:r>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ko-KR" dirty="0"/>
                        <a:t>실현 손익 표시</a:t>
                      </a:r>
                      <a:endParaRPr dirty="0"/>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79450">
                <a:tc vMerge="1">
                  <a:txBody>
                    <a:bodyPr/>
                    <a:lstStyle/>
                    <a:p>
                      <a:endParaRPr lang="ko-KR"/>
                    </a:p>
                  </a:txBody>
                  <a:tcPr/>
                </a:tc>
                <a:tc>
                  <a:txBody>
                    <a:bodyPr/>
                    <a:lstStyle/>
                    <a:p>
                      <a:pPr marL="0" marR="0" lvl="0" indent="0" algn="ctr" rtl="0">
                        <a:lnSpc>
                          <a:spcPct val="160000"/>
                        </a:lnSpc>
                        <a:spcBef>
                          <a:spcPts val="0"/>
                        </a:spcBef>
                        <a:spcAft>
                          <a:spcPts val="0"/>
                        </a:spcAft>
                        <a:buNone/>
                      </a:pPr>
                      <a:r>
                        <a:rPr lang="ko-KR" sz="1200">
                          <a:solidFill>
                            <a:schemeClr val="dk1"/>
                          </a:solidFill>
                          <a:latin typeface="Malgun Gothic"/>
                          <a:ea typeface="Malgun Gothic"/>
                          <a:cs typeface="Malgun Gothic"/>
                          <a:sym typeface="Malgun Gothic"/>
                        </a:rPr>
                        <a:t>AC</a:t>
                      </a:r>
                      <a:r>
                        <a:rPr lang="ko-KR" sz="1200" u="none" strike="noStrike" cap="none">
                          <a:solidFill>
                            <a:srgbClr val="000000"/>
                          </a:solidFill>
                          <a:latin typeface="Malgun Gothic"/>
                          <a:ea typeface="Malgun Gothic"/>
                          <a:cs typeface="Malgun Gothic"/>
                          <a:sym typeface="Malgun Gothic"/>
                        </a:rPr>
                        <a:t>-</a:t>
                      </a:r>
                      <a:r>
                        <a:rPr lang="ko-KR" sz="1200">
                          <a:solidFill>
                            <a:schemeClr val="dk1"/>
                          </a:solidFill>
                          <a:latin typeface="Malgun Gothic"/>
                          <a:ea typeface="Malgun Gothic"/>
                          <a:cs typeface="Malgun Gothic"/>
                          <a:sym typeface="Malgun Gothic"/>
                        </a:rPr>
                        <a:t>07</a:t>
                      </a:r>
                      <a:r>
                        <a:rPr lang="ko-KR" sz="1200" u="none" strike="noStrike" cap="none">
                          <a:solidFill>
                            <a:srgbClr val="000000"/>
                          </a:solidFill>
                          <a:latin typeface="Malgun Gothic"/>
                          <a:ea typeface="Malgun Gothic"/>
                          <a:cs typeface="Malgun Gothic"/>
                          <a:sym typeface="Malgun Gothic"/>
                        </a:rPr>
                        <a:t>-03</a:t>
                      </a:r>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ko-KR" dirty="0"/>
                        <a:t>예수금 표시</a:t>
                      </a:r>
                      <a:endParaRPr dirty="0"/>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79450">
                <a:tc rowSpan="8">
                  <a:txBody>
                    <a:bodyPr/>
                    <a:lstStyle/>
                    <a:p>
                      <a:pPr marL="0" lvl="0" indent="0" algn="ctr" rtl="0">
                        <a:lnSpc>
                          <a:spcPct val="160000"/>
                        </a:lnSpc>
                        <a:spcBef>
                          <a:spcPts val="0"/>
                        </a:spcBef>
                        <a:spcAft>
                          <a:spcPts val="0"/>
                        </a:spcAft>
                        <a:buNone/>
                      </a:pPr>
                      <a:r>
                        <a:rPr lang="ko-KR" sz="1200">
                          <a:latin typeface="Malgun Gothic"/>
                          <a:ea typeface="Malgun Gothic"/>
                          <a:cs typeface="Malgun Gothic"/>
                          <a:sym typeface="Malgun Gothic"/>
                        </a:rPr>
                        <a:t>MENU</a:t>
                      </a:r>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60000"/>
                        </a:lnSpc>
                        <a:spcBef>
                          <a:spcPts val="0"/>
                        </a:spcBef>
                        <a:spcAft>
                          <a:spcPts val="0"/>
                        </a:spcAft>
                        <a:buNone/>
                      </a:pPr>
                      <a:r>
                        <a:rPr lang="ko-KR" sz="1200">
                          <a:solidFill>
                            <a:schemeClr val="dk1"/>
                          </a:solidFill>
                          <a:latin typeface="Malgun Gothic"/>
                          <a:ea typeface="Malgun Gothic"/>
                          <a:cs typeface="Malgun Gothic"/>
                          <a:sym typeface="Malgun Gothic"/>
                        </a:rPr>
                        <a:t>MENU</a:t>
                      </a:r>
                      <a:r>
                        <a:rPr lang="ko-KR" sz="1200" u="none" strike="noStrike" cap="none">
                          <a:solidFill>
                            <a:srgbClr val="000000"/>
                          </a:solidFill>
                          <a:latin typeface="Malgun Gothic"/>
                          <a:ea typeface="Malgun Gothic"/>
                          <a:cs typeface="Malgun Gothic"/>
                          <a:sym typeface="Malgun Gothic"/>
                        </a:rPr>
                        <a:t>-0</a:t>
                      </a:r>
                      <a:r>
                        <a:rPr lang="ko-KR" sz="1200">
                          <a:latin typeface="Malgun Gothic"/>
                          <a:ea typeface="Malgun Gothic"/>
                          <a:cs typeface="Malgun Gothic"/>
                          <a:sym typeface="Malgun Gothic"/>
                        </a:rPr>
                        <a:t>8-01</a:t>
                      </a:r>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ko-KR" dirty="0"/>
                        <a:t>주식 자동매매 페이지로 이동</a:t>
                      </a:r>
                      <a:endParaRPr dirty="0"/>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79450">
                <a:tc vMerge="1">
                  <a:txBody>
                    <a:bodyPr/>
                    <a:lstStyle/>
                    <a:p>
                      <a:endParaRPr lang="ko-KR"/>
                    </a:p>
                  </a:txBody>
                  <a:tcPr/>
                </a:tc>
                <a:tc>
                  <a:txBody>
                    <a:bodyPr/>
                    <a:lstStyle/>
                    <a:p>
                      <a:pPr marL="0" lvl="0" indent="0" algn="ctr" rtl="0">
                        <a:lnSpc>
                          <a:spcPct val="160000"/>
                        </a:lnSpc>
                        <a:spcBef>
                          <a:spcPts val="0"/>
                        </a:spcBef>
                        <a:spcAft>
                          <a:spcPts val="0"/>
                        </a:spcAft>
                        <a:buNone/>
                      </a:pPr>
                      <a:r>
                        <a:rPr lang="ko-KR" sz="1200">
                          <a:solidFill>
                            <a:schemeClr val="dk1"/>
                          </a:solidFill>
                          <a:latin typeface="Malgun Gothic"/>
                          <a:ea typeface="Malgun Gothic"/>
                          <a:cs typeface="Malgun Gothic"/>
                          <a:sym typeface="Malgun Gothic"/>
                        </a:rPr>
                        <a:t>MENU-08-02</a:t>
                      </a:r>
                      <a:endParaRPr sz="1200">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ko-KR" dirty="0" err="1"/>
                        <a:t>즐겨찾기로</a:t>
                      </a:r>
                      <a:r>
                        <a:rPr lang="ko-KR" dirty="0"/>
                        <a:t> 이동</a:t>
                      </a:r>
                      <a:endParaRPr dirty="0"/>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79450">
                <a:tc vMerge="1">
                  <a:txBody>
                    <a:bodyPr/>
                    <a:lstStyle/>
                    <a:p>
                      <a:endParaRPr lang="ko-KR"/>
                    </a:p>
                  </a:txBody>
                  <a:tcPr/>
                </a:tc>
                <a:tc>
                  <a:txBody>
                    <a:bodyPr/>
                    <a:lstStyle/>
                    <a:p>
                      <a:pPr marL="0" lvl="0" indent="0" algn="ctr" rtl="0">
                        <a:lnSpc>
                          <a:spcPct val="160000"/>
                        </a:lnSpc>
                        <a:spcBef>
                          <a:spcPts val="0"/>
                        </a:spcBef>
                        <a:spcAft>
                          <a:spcPts val="0"/>
                        </a:spcAft>
                        <a:buNone/>
                      </a:pPr>
                      <a:r>
                        <a:rPr lang="ko-KR" sz="1200">
                          <a:solidFill>
                            <a:schemeClr val="dk1"/>
                          </a:solidFill>
                          <a:latin typeface="Malgun Gothic"/>
                          <a:ea typeface="Malgun Gothic"/>
                          <a:cs typeface="Malgun Gothic"/>
                          <a:sym typeface="Malgun Gothic"/>
                        </a:rPr>
                        <a:t>MENU-08-03</a:t>
                      </a:r>
                      <a:endParaRPr sz="1200">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ko-KR" dirty="0"/>
                        <a:t>주식화면으로 이동</a:t>
                      </a:r>
                      <a:endParaRPr dirty="0"/>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79450">
                <a:tc vMerge="1">
                  <a:txBody>
                    <a:bodyPr/>
                    <a:lstStyle/>
                    <a:p>
                      <a:endParaRPr lang="ko-KR"/>
                    </a:p>
                  </a:txBody>
                  <a:tcPr/>
                </a:tc>
                <a:tc>
                  <a:txBody>
                    <a:bodyPr/>
                    <a:lstStyle/>
                    <a:p>
                      <a:pPr marL="0" lvl="0" indent="0" algn="ctr" rtl="0">
                        <a:lnSpc>
                          <a:spcPct val="160000"/>
                        </a:lnSpc>
                        <a:spcBef>
                          <a:spcPts val="0"/>
                        </a:spcBef>
                        <a:spcAft>
                          <a:spcPts val="0"/>
                        </a:spcAft>
                        <a:buNone/>
                      </a:pPr>
                      <a:r>
                        <a:rPr lang="ko-KR" sz="1200">
                          <a:solidFill>
                            <a:schemeClr val="dk1"/>
                          </a:solidFill>
                          <a:latin typeface="Malgun Gothic"/>
                          <a:ea typeface="Malgun Gothic"/>
                          <a:cs typeface="Malgun Gothic"/>
                          <a:sym typeface="Malgun Gothic"/>
                        </a:rPr>
                        <a:t>MENU-08-04</a:t>
                      </a:r>
                      <a:endParaRPr sz="1200">
                        <a:solidFill>
                          <a:schemeClr val="dk1"/>
                        </a:solidFill>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ko-KR" dirty="0"/>
                        <a:t>주식 검색창으로 이동</a:t>
                      </a:r>
                      <a:endParaRPr dirty="0"/>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79450">
                <a:tc vMerge="1">
                  <a:txBody>
                    <a:bodyPr/>
                    <a:lstStyle/>
                    <a:p>
                      <a:endParaRPr lang="ko-KR"/>
                    </a:p>
                  </a:txBody>
                  <a:tcPr/>
                </a:tc>
                <a:tc>
                  <a:txBody>
                    <a:bodyPr/>
                    <a:lstStyle/>
                    <a:p>
                      <a:pPr marL="0" lvl="0" indent="0" algn="ctr" rtl="0">
                        <a:lnSpc>
                          <a:spcPct val="160000"/>
                        </a:lnSpc>
                        <a:spcBef>
                          <a:spcPts val="0"/>
                        </a:spcBef>
                        <a:spcAft>
                          <a:spcPts val="0"/>
                        </a:spcAft>
                        <a:buNone/>
                      </a:pPr>
                      <a:r>
                        <a:rPr lang="ko-KR" sz="1200">
                          <a:solidFill>
                            <a:schemeClr val="dk1"/>
                          </a:solidFill>
                          <a:latin typeface="Malgun Gothic"/>
                          <a:ea typeface="Malgun Gothic"/>
                          <a:cs typeface="Malgun Gothic"/>
                          <a:sym typeface="Malgun Gothic"/>
                        </a:rPr>
                        <a:t>MENU-08-05</a:t>
                      </a:r>
                      <a:endParaRPr sz="1200">
                        <a:solidFill>
                          <a:schemeClr val="dk1"/>
                        </a:solidFill>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ko-KR" dirty="0"/>
                        <a:t>주식 계좌 페이지로 이동</a:t>
                      </a:r>
                      <a:endParaRPr dirty="0"/>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379450">
                <a:tc vMerge="1">
                  <a:txBody>
                    <a:bodyPr/>
                    <a:lstStyle/>
                    <a:p>
                      <a:endParaRPr lang="ko-KR"/>
                    </a:p>
                  </a:txBody>
                  <a:tcPr/>
                </a:tc>
                <a:tc>
                  <a:txBody>
                    <a:bodyPr/>
                    <a:lstStyle/>
                    <a:p>
                      <a:pPr marL="0" lvl="0" indent="0" algn="ctr" rtl="0">
                        <a:lnSpc>
                          <a:spcPct val="160000"/>
                        </a:lnSpc>
                        <a:spcBef>
                          <a:spcPts val="0"/>
                        </a:spcBef>
                        <a:spcAft>
                          <a:spcPts val="0"/>
                        </a:spcAft>
                        <a:buClr>
                          <a:schemeClr val="dk1"/>
                        </a:buClr>
                        <a:buSzPts val="1100"/>
                        <a:buFont typeface="Arial"/>
                        <a:buNone/>
                      </a:pPr>
                      <a:r>
                        <a:rPr lang="ko-KR" sz="1200">
                          <a:solidFill>
                            <a:schemeClr val="dk1"/>
                          </a:solidFill>
                          <a:latin typeface="Malgun Gothic"/>
                          <a:ea typeface="Malgun Gothic"/>
                          <a:cs typeface="Malgun Gothic"/>
                          <a:sym typeface="Malgun Gothic"/>
                        </a:rPr>
                        <a:t>MENU-08-06</a:t>
                      </a:r>
                      <a:endParaRPr sz="1200">
                        <a:solidFill>
                          <a:schemeClr val="dk1"/>
                        </a:solidFill>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ko-KR" dirty="0" err="1"/>
                        <a:t>뱅킹페이지로</a:t>
                      </a:r>
                      <a:r>
                        <a:rPr lang="ko-KR" dirty="0"/>
                        <a:t> 이동</a:t>
                      </a:r>
                      <a:endParaRPr dirty="0"/>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379450">
                <a:tc vMerge="1">
                  <a:txBody>
                    <a:bodyPr/>
                    <a:lstStyle/>
                    <a:p>
                      <a:endParaRPr lang="ko-KR"/>
                    </a:p>
                  </a:txBody>
                  <a:tcPr/>
                </a:tc>
                <a:tc>
                  <a:txBody>
                    <a:bodyPr/>
                    <a:lstStyle/>
                    <a:p>
                      <a:pPr marL="0" lvl="0" indent="0" algn="ctr" rtl="0">
                        <a:lnSpc>
                          <a:spcPct val="160000"/>
                        </a:lnSpc>
                        <a:spcBef>
                          <a:spcPts val="0"/>
                        </a:spcBef>
                        <a:spcAft>
                          <a:spcPts val="0"/>
                        </a:spcAft>
                        <a:buNone/>
                      </a:pPr>
                      <a:r>
                        <a:rPr lang="ko-KR" sz="1200">
                          <a:solidFill>
                            <a:schemeClr val="dk1"/>
                          </a:solidFill>
                          <a:latin typeface="Malgun Gothic"/>
                          <a:ea typeface="Malgun Gothic"/>
                          <a:cs typeface="Malgun Gothic"/>
                          <a:sym typeface="Malgun Gothic"/>
                        </a:rPr>
                        <a:t>MENU-08-07</a:t>
                      </a:r>
                      <a:endParaRPr sz="1200">
                        <a:solidFill>
                          <a:schemeClr val="dk1"/>
                        </a:solidFill>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ko-KR" dirty="0"/>
                        <a:t>환경설정 창으로 이동</a:t>
                      </a:r>
                      <a:endParaRPr dirty="0"/>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379450">
                <a:tc vMerge="1">
                  <a:txBody>
                    <a:bodyPr/>
                    <a:lstStyle/>
                    <a:p>
                      <a:endParaRPr lang="ko-KR"/>
                    </a:p>
                  </a:txBody>
                  <a:tcPr/>
                </a:tc>
                <a:tc>
                  <a:txBody>
                    <a:bodyPr/>
                    <a:lstStyle/>
                    <a:p>
                      <a:pPr marL="0" lvl="0" indent="0" algn="ctr" rtl="0">
                        <a:lnSpc>
                          <a:spcPct val="160000"/>
                        </a:lnSpc>
                        <a:spcBef>
                          <a:spcPts val="0"/>
                        </a:spcBef>
                        <a:spcAft>
                          <a:spcPts val="0"/>
                        </a:spcAft>
                        <a:buNone/>
                      </a:pPr>
                      <a:r>
                        <a:rPr lang="ko-KR" sz="1200">
                          <a:solidFill>
                            <a:schemeClr val="dk1"/>
                          </a:solidFill>
                          <a:latin typeface="Malgun Gothic"/>
                          <a:ea typeface="Malgun Gothic"/>
                          <a:cs typeface="Malgun Gothic"/>
                          <a:sym typeface="Malgun Gothic"/>
                        </a:rPr>
                        <a:t>MENU-08-08</a:t>
                      </a:r>
                      <a:endParaRPr sz="1200">
                        <a:solidFill>
                          <a:schemeClr val="dk1"/>
                        </a:solidFill>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ko-KR" dirty="0"/>
                        <a:t>고객센터 창으로 이동</a:t>
                      </a:r>
                      <a:endParaRPr dirty="0"/>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pic>
        <p:nvPicPr>
          <p:cNvPr id="405" name="Google Shape;405;g274e3bf5b90_0_17"/>
          <p:cNvPicPr preferRelativeResize="0"/>
          <p:nvPr/>
        </p:nvPicPr>
        <p:blipFill rotWithShape="1">
          <a:blip r:embed="rId4">
            <a:alphaModFix/>
          </a:blip>
          <a:srcRect/>
          <a:stretch/>
        </p:blipFill>
        <p:spPr>
          <a:xfrm>
            <a:off x="8096386" y="125786"/>
            <a:ext cx="868102" cy="27887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g274e3bf5b90_0_32"/>
          <p:cNvSpPr/>
          <p:nvPr/>
        </p:nvSpPr>
        <p:spPr>
          <a:xfrm>
            <a:off x="107504" y="0"/>
            <a:ext cx="3096300" cy="1124700"/>
          </a:xfrm>
          <a:prstGeom prst="rect">
            <a:avLst/>
          </a:prstGeom>
          <a:solidFill>
            <a:srgbClr val="3B5A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cxnSp>
        <p:nvCxnSpPr>
          <p:cNvPr id="411" name="Google Shape;411;g274e3bf5b90_0_32"/>
          <p:cNvCxnSpPr/>
          <p:nvPr/>
        </p:nvCxnSpPr>
        <p:spPr>
          <a:xfrm>
            <a:off x="424356" y="541195"/>
            <a:ext cx="2591700" cy="0"/>
          </a:xfrm>
          <a:prstGeom prst="straightConnector1">
            <a:avLst/>
          </a:prstGeom>
          <a:noFill/>
          <a:ln w="28575" cap="flat" cmpd="sng">
            <a:solidFill>
              <a:srgbClr val="F2F2F2"/>
            </a:solidFill>
            <a:prstDash val="solid"/>
            <a:round/>
            <a:headEnd type="none" w="sm" len="sm"/>
            <a:tailEnd type="none" w="sm" len="sm"/>
          </a:ln>
        </p:spPr>
      </p:cxnSp>
      <p:cxnSp>
        <p:nvCxnSpPr>
          <p:cNvPr id="412" name="Google Shape;412;g274e3bf5b90_0_32"/>
          <p:cNvCxnSpPr/>
          <p:nvPr/>
        </p:nvCxnSpPr>
        <p:spPr>
          <a:xfrm>
            <a:off x="3275856" y="548680"/>
            <a:ext cx="5328600" cy="0"/>
          </a:xfrm>
          <a:prstGeom prst="straightConnector1">
            <a:avLst/>
          </a:prstGeom>
          <a:noFill/>
          <a:ln w="28575" cap="flat" cmpd="sng">
            <a:solidFill>
              <a:srgbClr val="3B5AA8"/>
            </a:solidFill>
            <a:prstDash val="solid"/>
            <a:round/>
            <a:headEnd type="none" w="sm" len="sm"/>
            <a:tailEnd type="none" w="sm" len="sm"/>
          </a:ln>
        </p:spPr>
      </p:cxnSp>
      <p:sp>
        <p:nvSpPr>
          <p:cNvPr id="413" name="Google Shape;413;g274e3bf5b90_0_32"/>
          <p:cNvSpPr txBox="1"/>
          <p:nvPr/>
        </p:nvSpPr>
        <p:spPr>
          <a:xfrm>
            <a:off x="323528" y="692696"/>
            <a:ext cx="2808300" cy="296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700"/>
              <a:buFont typeface="Malgun Gothic"/>
              <a:buNone/>
            </a:pPr>
            <a:r>
              <a:rPr lang="ko-KR" sz="1700" b="1" i="0" u="none" strike="noStrike" cap="none">
                <a:solidFill>
                  <a:schemeClr val="lt1"/>
                </a:solidFill>
                <a:latin typeface="Malgun Gothic"/>
                <a:ea typeface="Malgun Gothic"/>
                <a:cs typeface="Malgun Gothic"/>
                <a:sym typeface="Malgun Gothic"/>
              </a:rPr>
              <a:t>| </a:t>
            </a:r>
            <a:r>
              <a:rPr lang="ko-KR" sz="1700" b="1">
                <a:solidFill>
                  <a:schemeClr val="lt1"/>
                </a:solidFill>
                <a:latin typeface="Malgun Gothic"/>
                <a:ea typeface="Malgun Gothic"/>
                <a:cs typeface="Malgun Gothic"/>
                <a:sym typeface="Malgun Gothic"/>
              </a:rPr>
              <a:t>프로그램 - </a:t>
            </a:r>
            <a:r>
              <a:rPr lang="ko-KR" sz="1700" b="1" i="0" u="none" strike="noStrike" cap="none">
                <a:solidFill>
                  <a:schemeClr val="lt1"/>
                </a:solidFill>
                <a:latin typeface="Malgun Gothic"/>
                <a:ea typeface="Malgun Gothic"/>
                <a:cs typeface="Malgun Gothic"/>
                <a:sym typeface="Malgun Gothic"/>
              </a:rPr>
              <a:t>목록</a:t>
            </a:r>
            <a:endParaRPr sz="1700" b="0" i="0" u="none" strike="noStrike" cap="none">
              <a:solidFill>
                <a:schemeClr val="lt1"/>
              </a:solidFill>
              <a:latin typeface="Malgun Gothic"/>
              <a:ea typeface="Malgun Gothic"/>
              <a:cs typeface="Malgun Gothic"/>
              <a:sym typeface="Malgun Gothic"/>
            </a:endParaRPr>
          </a:p>
        </p:txBody>
      </p:sp>
      <p:pic>
        <p:nvPicPr>
          <p:cNvPr id="414" name="Google Shape;414;g274e3bf5b90_0_32"/>
          <p:cNvPicPr preferRelativeResize="0"/>
          <p:nvPr/>
        </p:nvPicPr>
        <p:blipFill rotWithShape="1">
          <a:blip r:embed="rId3">
            <a:alphaModFix/>
          </a:blip>
          <a:srcRect/>
          <a:stretch/>
        </p:blipFill>
        <p:spPr>
          <a:xfrm>
            <a:off x="8676456" y="476671"/>
            <a:ext cx="454960" cy="158965"/>
          </a:xfrm>
          <a:prstGeom prst="rect">
            <a:avLst/>
          </a:prstGeom>
          <a:noFill/>
          <a:ln>
            <a:noFill/>
          </a:ln>
        </p:spPr>
      </p:pic>
      <p:sp>
        <p:nvSpPr>
          <p:cNvPr id="415" name="Google Shape;415;g274e3bf5b90_0_32"/>
          <p:cNvSpPr/>
          <p:nvPr/>
        </p:nvSpPr>
        <p:spPr>
          <a:xfrm rot="10800000" flipH="1">
            <a:off x="-577697" y="-576088"/>
            <a:ext cx="1181100" cy="1167300"/>
          </a:xfrm>
          <a:prstGeom prst="blockArc">
            <a:avLst>
              <a:gd name="adj1" fmla="val 16158679"/>
              <a:gd name="adj2" fmla="val 0"/>
              <a:gd name="adj3" fmla="val 25000"/>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algun Gothic"/>
              <a:ea typeface="Malgun Gothic"/>
              <a:cs typeface="Malgun Gothic"/>
              <a:sym typeface="Malgun Gothic"/>
            </a:endParaRPr>
          </a:p>
        </p:txBody>
      </p:sp>
      <p:sp>
        <p:nvSpPr>
          <p:cNvPr id="416" name="Google Shape;416;g274e3bf5b90_0_3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ko-KR"/>
              <a:t>한이음 ▶ 프로그램 설계서</a:t>
            </a:r>
            <a:endParaRPr/>
          </a:p>
        </p:txBody>
      </p:sp>
      <p:graphicFrame>
        <p:nvGraphicFramePr>
          <p:cNvPr id="417" name="Google Shape;417;g274e3bf5b90_0_32"/>
          <p:cNvGraphicFramePr/>
          <p:nvPr>
            <p:extLst>
              <p:ext uri="{D42A27DB-BD31-4B8C-83A1-F6EECF244321}">
                <p14:modId xmlns:p14="http://schemas.microsoft.com/office/powerpoint/2010/main" val="3640354164"/>
              </p:ext>
            </p:extLst>
          </p:nvPr>
        </p:nvGraphicFramePr>
        <p:xfrm>
          <a:off x="298210" y="1463832"/>
          <a:ext cx="8547600" cy="4553400"/>
        </p:xfrm>
        <a:graphic>
          <a:graphicData uri="http://schemas.openxmlformats.org/drawingml/2006/table">
            <a:tbl>
              <a:tblPr>
                <a:noFill/>
                <a:tableStyleId>{A64170A7-712A-464B-9681-64C4BD590CFA}</a:tableStyleId>
              </a:tblPr>
              <a:tblGrid>
                <a:gridCol w="1233550">
                  <a:extLst>
                    <a:ext uri="{9D8B030D-6E8A-4147-A177-3AD203B41FA5}">
                      <a16:colId xmlns:a16="http://schemas.microsoft.com/office/drawing/2014/main" val="20000"/>
                    </a:ext>
                  </a:extLst>
                </a:gridCol>
                <a:gridCol w="2726900">
                  <a:extLst>
                    <a:ext uri="{9D8B030D-6E8A-4147-A177-3AD203B41FA5}">
                      <a16:colId xmlns:a16="http://schemas.microsoft.com/office/drawing/2014/main" val="20001"/>
                    </a:ext>
                  </a:extLst>
                </a:gridCol>
                <a:gridCol w="4587150">
                  <a:extLst>
                    <a:ext uri="{9D8B030D-6E8A-4147-A177-3AD203B41FA5}">
                      <a16:colId xmlns:a16="http://schemas.microsoft.com/office/drawing/2014/main" val="20002"/>
                    </a:ext>
                  </a:extLst>
                </a:gridCol>
              </a:tblGrid>
              <a:tr h="379450">
                <a:tc>
                  <a:txBody>
                    <a:bodyPr/>
                    <a:lstStyle/>
                    <a:p>
                      <a:pPr marL="0" marR="0" lvl="0" indent="0" algn="ctr" rtl="0">
                        <a:lnSpc>
                          <a:spcPct val="160000"/>
                        </a:lnSpc>
                        <a:spcBef>
                          <a:spcPts val="0"/>
                        </a:spcBef>
                        <a:spcAft>
                          <a:spcPts val="0"/>
                        </a:spcAft>
                        <a:buNone/>
                      </a:pPr>
                      <a:r>
                        <a:rPr lang="ko-KR" sz="1200" b="1" u="none" strike="noStrike" cap="none">
                          <a:solidFill>
                            <a:srgbClr val="000000"/>
                          </a:solidFill>
                          <a:latin typeface="Malgun Gothic"/>
                          <a:ea typeface="Malgun Gothic"/>
                          <a:cs typeface="Malgun Gothic"/>
                          <a:sym typeface="Malgun Gothic"/>
                        </a:rPr>
                        <a:t>기능 분류</a:t>
                      </a:r>
                      <a:endParaRPr sz="1200" b="1" u="none" strike="noStrike" cap="none">
                        <a:solidFill>
                          <a:srgbClr val="000000"/>
                        </a:solidFill>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1D6ED"/>
                    </a:solidFill>
                  </a:tcPr>
                </a:tc>
                <a:tc>
                  <a:txBody>
                    <a:bodyPr/>
                    <a:lstStyle/>
                    <a:p>
                      <a:pPr marL="0" marR="0" lvl="0" indent="0" algn="ctr" rtl="0">
                        <a:lnSpc>
                          <a:spcPct val="160000"/>
                        </a:lnSpc>
                        <a:spcBef>
                          <a:spcPts val="0"/>
                        </a:spcBef>
                        <a:spcAft>
                          <a:spcPts val="0"/>
                        </a:spcAft>
                        <a:buNone/>
                      </a:pPr>
                      <a:r>
                        <a:rPr lang="ko-KR" sz="1200" b="1" u="none" strike="noStrike" cap="none">
                          <a:solidFill>
                            <a:srgbClr val="000000"/>
                          </a:solidFill>
                          <a:latin typeface="Malgun Gothic"/>
                          <a:ea typeface="Malgun Gothic"/>
                          <a:cs typeface="Malgun Gothic"/>
                          <a:sym typeface="Malgun Gothic"/>
                        </a:rPr>
                        <a:t>기능번호</a:t>
                      </a:r>
                      <a:endParaRPr sz="1200" b="1" u="none" strike="noStrike" cap="none">
                        <a:solidFill>
                          <a:srgbClr val="000000"/>
                        </a:solidFill>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1D6ED"/>
                    </a:solidFill>
                  </a:tcPr>
                </a:tc>
                <a:tc>
                  <a:txBody>
                    <a:bodyPr/>
                    <a:lstStyle/>
                    <a:p>
                      <a:pPr marL="0" marR="0" lvl="0" indent="0" algn="ctr" rtl="0">
                        <a:lnSpc>
                          <a:spcPct val="160000"/>
                        </a:lnSpc>
                        <a:spcBef>
                          <a:spcPts val="0"/>
                        </a:spcBef>
                        <a:spcAft>
                          <a:spcPts val="0"/>
                        </a:spcAft>
                        <a:buNone/>
                      </a:pPr>
                      <a:r>
                        <a:rPr lang="ko-KR" sz="1200" b="1" u="none" strike="noStrike" cap="none">
                          <a:solidFill>
                            <a:srgbClr val="000000"/>
                          </a:solidFill>
                          <a:latin typeface="Malgun Gothic"/>
                          <a:ea typeface="Malgun Gothic"/>
                          <a:cs typeface="Malgun Gothic"/>
                          <a:sym typeface="Malgun Gothic"/>
                        </a:rPr>
                        <a:t>기능 명</a:t>
                      </a:r>
                      <a:endParaRPr sz="1200" b="1" u="none" strike="noStrike" cap="none">
                        <a:solidFill>
                          <a:srgbClr val="000000"/>
                        </a:solidFill>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1D6ED"/>
                    </a:solidFill>
                  </a:tcPr>
                </a:tc>
                <a:extLst>
                  <a:ext uri="{0D108BD9-81ED-4DB2-BD59-A6C34878D82A}">
                    <a16:rowId xmlns:a16="http://schemas.microsoft.com/office/drawing/2014/main" val="10000"/>
                  </a:ext>
                </a:extLst>
              </a:tr>
              <a:tr h="379450">
                <a:tc rowSpan="3">
                  <a:txBody>
                    <a:bodyPr/>
                    <a:lstStyle/>
                    <a:p>
                      <a:pPr marL="0" lvl="0" indent="0" algn="ctr" rtl="0">
                        <a:lnSpc>
                          <a:spcPct val="160000"/>
                        </a:lnSpc>
                        <a:spcBef>
                          <a:spcPts val="0"/>
                        </a:spcBef>
                        <a:spcAft>
                          <a:spcPts val="0"/>
                        </a:spcAft>
                        <a:buNone/>
                      </a:pPr>
                      <a:r>
                        <a:rPr lang="ko-KR" sz="1200">
                          <a:latin typeface="Malgun Gothic"/>
                          <a:ea typeface="Malgun Gothic"/>
                          <a:cs typeface="Malgun Gothic"/>
                          <a:sym typeface="Malgun Gothic"/>
                        </a:rPr>
                        <a:t>BK</a:t>
                      </a:r>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60000"/>
                        </a:lnSpc>
                        <a:spcBef>
                          <a:spcPts val="0"/>
                        </a:spcBef>
                        <a:spcAft>
                          <a:spcPts val="0"/>
                        </a:spcAft>
                        <a:buNone/>
                      </a:pPr>
                      <a:r>
                        <a:rPr lang="ko-KR" sz="1200" dirty="0">
                          <a:solidFill>
                            <a:schemeClr val="dk1"/>
                          </a:solidFill>
                          <a:latin typeface="Malgun Gothic"/>
                          <a:ea typeface="Malgun Gothic"/>
                          <a:cs typeface="Malgun Gothic"/>
                          <a:sym typeface="Malgun Gothic"/>
                        </a:rPr>
                        <a:t>BK</a:t>
                      </a:r>
                      <a:r>
                        <a:rPr lang="ko-KR" sz="1200" u="none" strike="noStrike" cap="none" dirty="0">
                          <a:solidFill>
                            <a:srgbClr val="000000"/>
                          </a:solidFill>
                          <a:latin typeface="Malgun Gothic"/>
                          <a:ea typeface="Malgun Gothic"/>
                          <a:cs typeface="Malgun Gothic"/>
                          <a:sym typeface="Malgun Gothic"/>
                        </a:rPr>
                        <a:t>-0</a:t>
                      </a:r>
                      <a:r>
                        <a:rPr lang="ko-KR" sz="1200" dirty="0">
                          <a:latin typeface="Malgun Gothic"/>
                          <a:ea typeface="Malgun Gothic"/>
                          <a:cs typeface="Malgun Gothic"/>
                          <a:sym typeface="Malgun Gothic"/>
                        </a:rPr>
                        <a:t>9-01</a:t>
                      </a:r>
                      <a:endParaRPr sz="1200" dirty="0">
                        <a:solidFill>
                          <a:schemeClr val="dk1"/>
                        </a:solidFill>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ko-KR"/>
                        <a:t>입금</a:t>
                      </a:r>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79450">
                <a:tc vMerge="1">
                  <a:txBody>
                    <a:bodyPr/>
                    <a:lstStyle/>
                    <a:p>
                      <a:endParaRPr lang="ko-KR"/>
                    </a:p>
                  </a:txBody>
                  <a:tcPr/>
                </a:tc>
                <a:tc>
                  <a:txBody>
                    <a:bodyPr/>
                    <a:lstStyle/>
                    <a:p>
                      <a:pPr marL="0" marR="0" lvl="0" indent="0" algn="ctr" rtl="0">
                        <a:lnSpc>
                          <a:spcPct val="160000"/>
                        </a:lnSpc>
                        <a:spcBef>
                          <a:spcPts val="0"/>
                        </a:spcBef>
                        <a:spcAft>
                          <a:spcPts val="0"/>
                        </a:spcAft>
                        <a:buNone/>
                      </a:pPr>
                      <a:r>
                        <a:rPr lang="ko-KR" sz="1200" dirty="0">
                          <a:solidFill>
                            <a:schemeClr val="dk1"/>
                          </a:solidFill>
                          <a:latin typeface="Malgun Gothic"/>
                          <a:ea typeface="Malgun Gothic"/>
                          <a:cs typeface="Malgun Gothic"/>
                          <a:sym typeface="Malgun Gothic"/>
                        </a:rPr>
                        <a:t>BK</a:t>
                      </a:r>
                      <a:r>
                        <a:rPr lang="ko-KR" sz="1200" u="none" strike="noStrike" cap="none" dirty="0">
                          <a:solidFill>
                            <a:srgbClr val="000000"/>
                          </a:solidFill>
                          <a:latin typeface="Malgun Gothic"/>
                          <a:ea typeface="Malgun Gothic"/>
                          <a:cs typeface="Malgun Gothic"/>
                          <a:sym typeface="Malgun Gothic"/>
                        </a:rPr>
                        <a:t>-</a:t>
                      </a:r>
                      <a:r>
                        <a:rPr lang="ko-KR" sz="1200" dirty="0">
                          <a:solidFill>
                            <a:schemeClr val="dk1"/>
                          </a:solidFill>
                          <a:latin typeface="Malgun Gothic"/>
                          <a:ea typeface="Malgun Gothic"/>
                          <a:cs typeface="Malgun Gothic"/>
                          <a:sym typeface="Malgun Gothic"/>
                        </a:rPr>
                        <a:t>09</a:t>
                      </a:r>
                      <a:r>
                        <a:rPr lang="ko-KR" sz="1200" dirty="0">
                          <a:latin typeface="Malgun Gothic"/>
                          <a:ea typeface="Malgun Gothic"/>
                          <a:cs typeface="Malgun Gothic"/>
                          <a:sym typeface="Malgun Gothic"/>
                        </a:rPr>
                        <a:t>-02</a:t>
                      </a:r>
                      <a:endParaRPr sz="1200" dirty="0">
                        <a:solidFill>
                          <a:schemeClr val="dk1"/>
                        </a:solidFill>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ko-KR"/>
                        <a:t>출금</a:t>
                      </a:r>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79450">
                <a:tc vMerge="1">
                  <a:txBody>
                    <a:bodyPr/>
                    <a:lstStyle/>
                    <a:p>
                      <a:endParaRPr lang="ko-KR"/>
                    </a:p>
                  </a:txBody>
                  <a:tcPr/>
                </a:tc>
                <a:tc>
                  <a:txBody>
                    <a:bodyPr/>
                    <a:lstStyle/>
                    <a:p>
                      <a:pPr marL="0" marR="0" lvl="0" indent="0" algn="ctr" rtl="0">
                        <a:lnSpc>
                          <a:spcPct val="160000"/>
                        </a:lnSpc>
                        <a:spcBef>
                          <a:spcPts val="0"/>
                        </a:spcBef>
                        <a:spcAft>
                          <a:spcPts val="0"/>
                        </a:spcAft>
                        <a:buNone/>
                      </a:pPr>
                      <a:r>
                        <a:rPr lang="ko-KR" sz="1200">
                          <a:solidFill>
                            <a:schemeClr val="dk1"/>
                          </a:solidFill>
                          <a:latin typeface="Malgun Gothic"/>
                          <a:ea typeface="Malgun Gothic"/>
                          <a:cs typeface="Malgun Gothic"/>
                          <a:sym typeface="Malgun Gothic"/>
                        </a:rPr>
                        <a:t>BK</a:t>
                      </a:r>
                      <a:r>
                        <a:rPr lang="ko-KR" sz="1200" u="none" strike="noStrike" cap="none">
                          <a:solidFill>
                            <a:srgbClr val="000000"/>
                          </a:solidFill>
                          <a:latin typeface="Malgun Gothic"/>
                          <a:ea typeface="Malgun Gothic"/>
                          <a:cs typeface="Malgun Gothic"/>
                          <a:sym typeface="Malgun Gothic"/>
                        </a:rPr>
                        <a:t>-</a:t>
                      </a:r>
                      <a:r>
                        <a:rPr lang="ko-KR" sz="1200">
                          <a:solidFill>
                            <a:schemeClr val="dk1"/>
                          </a:solidFill>
                          <a:latin typeface="Malgun Gothic"/>
                          <a:ea typeface="Malgun Gothic"/>
                          <a:cs typeface="Malgun Gothic"/>
                          <a:sym typeface="Malgun Gothic"/>
                        </a:rPr>
                        <a:t>09</a:t>
                      </a:r>
                      <a:r>
                        <a:rPr lang="ko-KR" sz="1200">
                          <a:latin typeface="Malgun Gothic"/>
                          <a:ea typeface="Malgun Gothic"/>
                          <a:cs typeface="Malgun Gothic"/>
                          <a:sym typeface="Malgun Gothic"/>
                        </a:rPr>
                        <a:t>-03</a:t>
                      </a:r>
                      <a:endParaRPr sz="1200">
                        <a:solidFill>
                          <a:schemeClr val="dk1"/>
                        </a:solidFill>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ko-KR" dirty="0"/>
                        <a:t>입출금내역</a:t>
                      </a:r>
                      <a:endParaRPr dirty="0"/>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79450">
                <a:tc rowSpan="7">
                  <a:txBody>
                    <a:bodyPr/>
                    <a:lstStyle/>
                    <a:p>
                      <a:pPr marL="0" lvl="0" indent="0" algn="ctr" rtl="0">
                        <a:lnSpc>
                          <a:spcPct val="160000"/>
                        </a:lnSpc>
                        <a:spcBef>
                          <a:spcPts val="0"/>
                        </a:spcBef>
                        <a:spcAft>
                          <a:spcPts val="0"/>
                        </a:spcAft>
                        <a:buNone/>
                      </a:pPr>
                      <a:r>
                        <a:rPr lang="ko-KR" sz="1200">
                          <a:latin typeface="Malgun Gothic"/>
                          <a:ea typeface="Malgun Gothic"/>
                          <a:cs typeface="Malgun Gothic"/>
                          <a:sym typeface="Malgun Gothic"/>
                        </a:rPr>
                        <a:t>ST</a:t>
                      </a:r>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60000"/>
                        </a:lnSpc>
                        <a:spcBef>
                          <a:spcPts val="0"/>
                        </a:spcBef>
                        <a:spcAft>
                          <a:spcPts val="0"/>
                        </a:spcAft>
                        <a:buNone/>
                      </a:pPr>
                      <a:r>
                        <a:rPr lang="ko-KR" sz="1200">
                          <a:solidFill>
                            <a:schemeClr val="dk1"/>
                          </a:solidFill>
                          <a:latin typeface="Malgun Gothic"/>
                          <a:ea typeface="Malgun Gothic"/>
                          <a:cs typeface="Malgun Gothic"/>
                          <a:sym typeface="Malgun Gothic"/>
                        </a:rPr>
                        <a:t>ST</a:t>
                      </a:r>
                      <a:r>
                        <a:rPr lang="ko-KR" sz="1200" u="none" strike="noStrike" cap="none">
                          <a:solidFill>
                            <a:srgbClr val="000000"/>
                          </a:solidFill>
                          <a:latin typeface="Malgun Gothic"/>
                          <a:ea typeface="Malgun Gothic"/>
                          <a:cs typeface="Malgun Gothic"/>
                          <a:sym typeface="Malgun Gothic"/>
                        </a:rPr>
                        <a:t>-</a:t>
                      </a:r>
                      <a:r>
                        <a:rPr lang="ko-KR" sz="1200">
                          <a:latin typeface="Malgun Gothic"/>
                          <a:ea typeface="Malgun Gothic"/>
                          <a:cs typeface="Malgun Gothic"/>
                          <a:sym typeface="Malgun Gothic"/>
                        </a:rPr>
                        <a:t>10</a:t>
                      </a:r>
                      <a:r>
                        <a:rPr lang="ko-KR" sz="1200" u="none" strike="noStrike" cap="none">
                          <a:solidFill>
                            <a:srgbClr val="000000"/>
                          </a:solidFill>
                          <a:latin typeface="Malgun Gothic"/>
                          <a:ea typeface="Malgun Gothic"/>
                          <a:cs typeface="Malgun Gothic"/>
                          <a:sym typeface="Malgun Gothic"/>
                        </a:rPr>
                        <a:t>-01</a:t>
                      </a:r>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ko-KR" dirty="0" err="1"/>
                        <a:t>메뉴바</a:t>
                      </a:r>
                      <a:r>
                        <a:rPr lang="ko-KR" dirty="0"/>
                        <a:t> 편집</a:t>
                      </a:r>
                      <a:endParaRPr dirty="0"/>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79450">
                <a:tc vMerge="1">
                  <a:txBody>
                    <a:bodyPr/>
                    <a:lstStyle/>
                    <a:p>
                      <a:endParaRPr lang="ko-KR"/>
                    </a:p>
                  </a:txBody>
                  <a:tcPr/>
                </a:tc>
                <a:tc>
                  <a:txBody>
                    <a:bodyPr/>
                    <a:lstStyle/>
                    <a:p>
                      <a:pPr marL="0" marR="0" lvl="0" indent="0" algn="ctr" rtl="0">
                        <a:lnSpc>
                          <a:spcPct val="160000"/>
                        </a:lnSpc>
                        <a:spcBef>
                          <a:spcPts val="0"/>
                        </a:spcBef>
                        <a:spcAft>
                          <a:spcPts val="0"/>
                        </a:spcAft>
                        <a:buNone/>
                      </a:pPr>
                      <a:r>
                        <a:rPr lang="ko-KR" sz="1200">
                          <a:solidFill>
                            <a:schemeClr val="dk1"/>
                          </a:solidFill>
                          <a:latin typeface="Malgun Gothic"/>
                          <a:ea typeface="Malgun Gothic"/>
                          <a:cs typeface="Malgun Gothic"/>
                          <a:sym typeface="Malgun Gothic"/>
                        </a:rPr>
                        <a:t>ST</a:t>
                      </a:r>
                      <a:r>
                        <a:rPr lang="ko-KR" sz="1200" u="none" strike="noStrike" cap="none">
                          <a:solidFill>
                            <a:srgbClr val="000000"/>
                          </a:solidFill>
                          <a:latin typeface="Malgun Gothic"/>
                          <a:ea typeface="Malgun Gothic"/>
                          <a:cs typeface="Malgun Gothic"/>
                          <a:sym typeface="Malgun Gothic"/>
                        </a:rPr>
                        <a:t>-</a:t>
                      </a:r>
                      <a:r>
                        <a:rPr lang="ko-KR" sz="1200">
                          <a:solidFill>
                            <a:schemeClr val="dk1"/>
                          </a:solidFill>
                          <a:latin typeface="Malgun Gothic"/>
                          <a:ea typeface="Malgun Gothic"/>
                          <a:cs typeface="Malgun Gothic"/>
                          <a:sym typeface="Malgun Gothic"/>
                        </a:rPr>
                        <a:t>10</a:t>
                      </a:r>
                      <a:r>
                        <a:rPr lang="ko-KR" sz="1200" u="none" strike="noStrike" cap="none">
                          <a:solidFill>
                            <a:srgbClr val="000000"/>
                          </a:solidFill>
                          <a:latin typeface="Malgun Gothic"/>
                          <a:ea typeface="Malgun Gothic"/>
                          <a:cs typeface="Malgun Gothic"/>
                          <a:sym typeface="Malgun Gothic"/>
                        </a:rPr>
                        <a:t>-02</a:t>
                      </a:r>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ko-KR" dirty="0"/>
                        <a:t>시작화면 설정</a:t>
                      </a:r>
                      <a:endParaRPr dirty="0"/>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79450">
                <a:tc vMerge="1">
                  <a:txBody>
                    <a:bodyPr/>
                    <a:lstStyle/>
                    <a:p>
                      <a:endParaRPr lang="ko-KR"/>
                    </a:p>
                  </a:txBody>
                  <a:tcPr/>
                </a:tc>
                <a:tc>
                  <a:txBody>
                    <a:bodyPr/>
                    <a:lstStyle/>
                    <a:p>
                      <a:pPr marL="0" marR="0" lvl="0" indent="0" algn="ctr" rtl="0">
                        <a:lnSpc>
                          <a:spcPct val="160000"/>
                        </a:lnSpc>
                        <a:spcBef>
                          <a:spcPts val="0"/>
                        </a:spcBef>
                        <a:spcAft>
                          <a:spcPts val="0"/>
                        </a:spcAft>
                        <a:buNone/>
                      </a:pPr>
                      <a:r>
                        <a:rPr lang="ko-KR" sz="1200">
                          <a:solidFill>
                            <a:schemeClr val="dk1"/>
                          </a:solidFill>
                          <a:latin typeface="Malgun Gothic"/>
                          <a:ea typeface="Malgun Gothic"/>
                          <a:cs typeface="Malgun Gothic"/>
                          <a:sym typeface="Malgun Gothic"/>
                        </a:rPr>
                        <a:t>ST</a:t>
                      </a:r>
                      <a:r>
                        <a:rPr lang="ko-KR" sz="1200" u="none" strike="noStrike" cap="none">
                          <a:solidFill>
                            <a:srgbClr val="000000"/>
                          </a:solidFill>
                          <a:latin typeface="Malgun Gothic"/>
                          <a:ea typeface="Malgun Gothic"/>
                          <a:cs typeface="Malgun Gothic"/>
                          <a:sym typeface="Malgun Gothic"/>
                        </a:rPr>
                        <a:t>-</a:t>
                      </a:r>
                      <a:r>
                        <a:rPr lang="ko-KR" sz="1200">
                          <a:solidFill>
                            <a:schemeClr val="dk1"/>
                          </a:solidFill>
                          <a:latin typeface="Malgun Gothic"/>
                          <a:ea typeface="Malgun Gothic"/>
                          <a:cs typeface="Malgun Gothic"/>
                          <a:sym typeface="Malgun Gothic"/>
                        </a:rPr>
                        <a:t>10</a:t>
                      </a:r>
                      <a:r>
                        <a:rPr lang="ko-KR" sz="1200" u="none" strike="noStrike" cap="none">
                          <a:solidFill>
                            <a:srgbClr val="000000"/>
                          </a:solidFill>
                          <a:latin typeface="Malgun Gothic"/>
                          <a:ea typeface="Malgun Gothic"/>
                          <a:cs typeface="Malgun Gothic"/>
                          <a:sym typeface="Malgun Gothic"/>
                        </a:rPr>
                        <a:t>-03</a:t>
                      </a:r>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ko-KR" dirty="0"/>
                        <a:t>편의기능 표시</a:t>
                      </a:r>
                      <a:endParaRPr dirty="0"/>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79450">
                <a:tc vMerge="1">
                  <a:txBody>
                    <a:bodyPr/>
                    <a:lstStyle/>
                    <a:p>
                      <a:endParaRPr lang="ko-KR"/>
                    </a:p>
                  </a:txBody>
                  <a:tcPr/>
                </a:tc>
                <a:tc>
                  <a:txBody>
                    <a:bodyPr/>
                    <a:lstStyle/>
                    <a:p>
                      <a:pPr marL="0" marR="0" lvl="0" indent="0" algn="ctr" rtl="0">
                        <a:lnSpc>
                          <a:spcPct val="160000"/>
                        </a:lnSpc>
                        <a:spcBef>
                          <a:spcPts val="0"/>
                        </a:spcBef>
                        <a:spcAft>
                          <a:spcPts val="0"/>
                        </a:spcAft>
                        <a:buNone/>
                      </a:pPr>
                      <a:r>
                        <a:rPr lang="ko-KR" sz="1200">
                          <a:solidFill>
                            <a:schemeClr val="dk1"/>
                          </a:solidFill>
                          <a:latin typeface="Malgun Gothic"/>
                          <a:ea typeface="Malgun Gothic"/>
                          <a:cs typeface="Malgun Gothic"/>
                          <a:sym typeface="Malgun Gothic"/>
                        </a:rPr>
                        <a:t>ST</a:t>
                      </a:r>
                      <a:r>
                        <a:rPr lang="ko-KR" sz="1200" u="none" strike="noStrike" cap="none">
                          <a:solidFill>
                            <a:srgbClr val="000000"/>
                          </a:solidFill>
                          <a:latin typeface="Malgun Gothic"/>
                          <a:ea typeface="Malgun Gothic"/>
                          <a:cs typeface="Malgun Gothic"/>
                          <a:sym typeface="Malgun Gothic"/>
                        </a:rPr>
                        <a:t>-</a:t>
                      </a:r>
                      <a:r>
                        <a:rPr lang="ko-KR" sz="1200">
                          <a:solidFill>
                            <a:schemeClr val="dk1"/>
                          </a:solidFill>
                          <a:latin typeface="Malgun Gothic"/>
                          <a:ea typeface="Malgun Gothic"/>
                          <a:cs typeface="Malgun Gothic"/>
                          <a:sym typeface="Malgun Gothic"/>
                        </a:rPr>
                        <a:t>10</a:t>
                      </a:r>
                      <a:r>
                        <a:rPr lang="ko-KR" sz="1200">
                          <a:latin typeface="Malgun Gothic"/>
                          <a:ea typeface="Malgun Gothic"/>
                          <a:cs typeface="Malgun Gothic"/>
                          <a:sym typeface="Malgun Gothic"/>
                        </a:rPr>
                        <a:t>-04</a:t>
                      </a:r>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ko-KR" dirty="0"/>
                        <a:t>체결내역 및 이벤트 알림 표시</a:t>
                      </a:r>
                      <a:endParaRPr dirty="0"/>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79450">
                <a:tc vMerge="1">
                  <a:txBody>
                    <a:bodyPr/>
                    <a:lstStyle/>
                    <a:p>
                      <a:endParaRPr lang="ko-KR"/>
                    </a:p>
                  </a:txBody>
                  <a:tcPr/>
                </a:tc>
                <a:tc>
                  <a:txBody>
                    <a:bodyPr/>
                    <a:lstStyle/>
                    <a:p>
                      <a:pPr marL="0" lvl="0" indent="0" algn="ctr" rtl="0">
                        <a:lnSpc>
                          <a:spcPct val="160000"/>
                        </a:lnSpc>
                        <a:spcBef>
                          <a:spcPts val="0"/>
                        </a:spcBef>
                        <a:spcAft>
                          <a:spcPts val="0"/>
                        </a:spcAft>
                        <a:buNone/>
                      </a:pPr>
                      <a:r>
                        <a:rPr lang="ko-KR" sz="1200">
                          <a:solidFill>
                            <a:schemeClr val="dk1"/>
                          </a:solidFill>
                          <a:latin typeface="Malgun Gothic"/>
                          <a:ea typeface="Malgun Gothic"/>
                          <a:cs typeface="Malgun Gothic"/>
                          <a:sym typeface="Malgun Gothic"/>
                        </a:rPr>
                        <a:t>ST-10-05</a:t>
                      </a:r>
                      <a:endParaRPr sz="1200">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ko-KR" dirty="0"/>
                        <a:t>글씨 크기, 글씨체 설정</a:t>
                      </a:r>
                      <a:endParaRPr dirty="0"/>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379450">
                <a:tc vMerge="1">
                  <a:txBody>
                    <a:bodyPr/>
                    <a:lstStyle/>
                    <a:p>
                      <a:endParaRPr lang="ko-KR"/>
                    </a:p>
                  </a:txBody>
                  <a:tcPr/>
                </a:tc>
                <a:tc>
                  <a:txBody>
                    <a:bodyPr/>
                    <a:lstStyle/>
                    <a:p>
                      <a:pPr marL="0" lvl="0" indent="0" algn="ctr" rtl="0">
                        <a:lnSpc>
                          <a:spcPct val="160000"/>
                        </a:lnSpc>
                        <a:spcBef>
                          <a:spcPts val="0"/>
                        </a:spcBef>
                        <a:spcAft>
                          <a:spcPts val="0"/>
                        </a:spcAft>
                        <a:buNone/>
                      </a:pPr>
                      <a:r>
                        <a:rPr lang="ko-KR" sz="1200">
                          <a:solidFill>
                            <a:schemeClr val="dk1"/>
                          </a:solidFill>
                          <a:latin typeface="Malgun Gothic"/>
                          <a:ea typeface="Malgun Gothic"/>
                          <a:cs typeface="Malgun Gothic"/>
                          <a:sym typeface="Malgun Gothic"/>
                        </a:rPr>
                        <a:t>ST-10-06</a:t>
                      </a:r>
                      <a:endParaRPr sz="1200">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ko-KR" dirty="0"/>
                        <a:t>앱 버전, 단말정보 확인</a:t>
                      </a:r>
                      <a:endParaRPr dirty="0"/>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379450">
                <a:tc vMerge="1">
                  <a:txBody>
                    <a:bodyPr/>
                    <a:lstStyle/>
                    <a:p>
                      <a:endParaRPr lang="ko-KR"/>
                    </a:p>
                  </a:txBody>
                  <a:tcPr/>
                </a:tc>
                <a:tc>
                  <a:txBody>
                    <a:bodyPr/>
                    <a:lstStyle/>
                    <a:p>
                      <a:pPr marL="0" lvl="0" indent="0" algn="ctr" rtl="0">
                        <a:lnSpc>
                          <a:spcPct val="160000"/>
                        </a:lnSpc>
                        <a:spcBef>
                          <a:spcPts val="0"/>
                        </a:spcBef>
                        <a:spcAft>
                          <a:spcPts val="0"/>
                        </a:spcAft>
                        <a:buNone/>
                      </a:pPr>
                      <a:r>
                        <a:rPr lang="ko-KR" sz="1200">
                          <a:solidFill>
                            <a:schemeClr val="dk1"/>
                          </a:solidFill>
                          <a:latin typeface="Malgun Gothic"/>
                          <a:ea typeface="Malgun Gothic"/>
                          <a:cs typeface="Malgun Gothic"/>
                          <a:sym typeface="Malgun Gothic"/>
                        </a:rPr>
                        <a:t>ST-10-07</a:t>
                      </a:r>
                      <a:endParaRPr sz="1200">
                        <a:solidFill>
                          <a:schemeClr val="dk1"/>
                        </a:solidFill>
                        <a:latin typeface="Malgun Gothic"/>
                        <a:ea typeface="Malgun Gothic"/>
                        <a:cs typeface="Malgun Gothic"/>
                        <a:sym typeface="Malgun Gothic"/>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ko-KR" dirty="0"/>
                        <a:t>모든 설정 초기화</a:t>
                      </a:r>
                      <a:endParaRPr dirty="0"/>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379450">
                <a:tc>
                  <a:txBody>
                    <a:bodyPr/>
                    <a:lstStyle/>
                    <a:p>
                      <a:pPr marL="0" lvl="0" indent="0" algn="ctr" rtl="0">
                        <a:lnSpc>
                          <a:spcPct val="160000"/>
                        </a:lnSpc>
                        <a:spcBef>
                          <a:spcPts val="0"/>
                        </a:spcBef>
                        <a:spcAft>
                          <a:spcPts val="0"/>
                        </a:spcAft>
                        <a:buNone/>
                      </a:pPr>
                      <a:r>
                        <a:rPr lang="ko-KR" sz="1200">
                          <a:latin typeface="Malgun Gothic"/>
                          <a:ea typeface="Malgun Gothic"/>
                          <a:cs typeface="Malgun Gothic"/>
                          <a:sym typeface="Malgun Gothic"/>
                        </a:rPr>
                        <a:t>CS</a:t>
                      </a:r>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60000"/>
                        </a:lnSpc>
                        <a:spcBef>
                          <a:spcPts val="0"/>
                        </a:spcBef>
                        <a:spcAft>
                          <a:spcPts val="0"/>
                        </a:spcAft>
                        <a:buNone/>
                      </a:pPr>
                      <a:r>
                        <a:rPr lang="ko-KR" sz="1200">
                          <a:solidFill>
                            <a:schemeClr val="dk1"/>
                          </a:solidFill>
                          <a:latin typeface="Malgun Gothic"/>
                          <a:ea typeface="Malgun Gothic"/>
                          <a:cs typeface="Malgun Gothic"/>
                          <a:sym typeface="Malgun Gothic"/>
                        </a:rPr>
                        <a:t>CS</a:t>
                      </a:r>
                      <a:r>
                        <a:rPr lang="ko-KR" sz="1200" u="none" strike="noStrike" cap="none">
                          <a:solidFill>
                            <a:srgbClr val="000000"/>
                          </a:solidFill>
                          <a:latin typeface="Malgun Gothic"/>
                          <a:ea typeface="Malgun Gothic"/>
                          <a:cs typeface="Malgun Gothic"/>
                          <a:sym typeface="Malgun Gothic"/>
                        </a:rPr>
                        <a:t>-</a:t>
                      </a:r>
                      <a:r>
                        <a:rPr lang="ko-KR" sz="1200">
                          <a:latin typeface="Malgun Gothic"/>
                          <a:ea typeface="Malgun Gothic"/>
                          <a:cs typeface="Malgun Gothic"/>
                          <a:sym typeface="Malgun Gothic"/>
                        </a:rPr>
                        <a:t>11-01</a:t>
                      </a:r>
                      <a:endParaRPr/>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ko-KR" dirty="0"/>
                        <a:t>상담 메뉴</a:t>
                      </a:r>
                      <a:endParaRPr dirty="0"/>
                    </a:p>
                  </a:txBody>
                  <a:tcPr marL="42250" marR="42250" marT="11675" marB="11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pic>
        <p:nvPicPr>
          <p:cNvPr id="418" name="Google Shape;418;g274e3bf5b90_0_32"/>
          <p:cNvPicPr preferRelativeResize="0"/>
          <p:nvPr/>
        </p:nvPicPr>
        <p:blipFill rotWithShape="1">
          <a:blip r:embed="rId4">
            <a:alphaModFix/>
          </a:blip>
          <a:srcRect/>
          <a:stretch/>
        </p:blipFill>
        <p:spPr>
          <a:xfrm>
            <a:off x="8096386" y="125786"/>
            <a:ext cx="868102" cy="27887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Google Shape;423;p27"/>
          <p:cNvSpPr/>
          <p:nvPr/>
        </p:nvSpPr>
        <p:spPr>
          <a:xfrm>
            <a:off x="107504" y="0"/>
            <a:ext cx="3096344" cy="1124744"/>
          </a:xfrm>
          <a:prstGeom prst="rect">
            <a:avLst/>
          </a:prstGeom>
          <a:solidFill>
            <a:srgbClr val="3B5A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cxnSp>
        <p:nvCxnSpPr>
          <p:cNvPr id="424" name="Google Shape;424;p27"/>
          <p:cNvCxnSpPr/>
          <p:nvPr/>
        </p:nvCxnSpPr>
        <p:spPr>
          <a:xfrm>
            <a:off x="424356" y="541195"/>
            <a:ext cx="2591728" cy="0"/>
          </a:xfrm>
          <a:prstGeom prst="straightConnector1">
            <a:avLst/>
          </a:prstGeom>
          <a:noFill/>
          <a:ln w="28575" cap="flat" cmpd="sng">
            <a:solidFill>
              <a:srgbClr val="F2F2F2"/>
            </a:solidFill>
            <a:prstDash val="solid"/>
            <a:round/>
            <a:headEnd type="none" w="sm" len="sm"/>
            <a:tailEnd type="none" w="sm" len="sm"/>
          </a:ln>
        </p:spPr>
      </p:cxnSp>
      <p:cxnSp>
        <p:nvCxnSpPr>
          <p:cNvPr id="425" name="Google Shape;425;p27"/>
          <p:cNvCxnSpPr/>
          <p:nvPr/>
        </p:nvCxnSpPr>
        <p:spPr>
          <a:xfrm>
            <a:off x="3275856" y="548680"/>
            <a:ext cx="5328592" cy="0"/>
          </a:xfrm>
          <a:prstGeom prst="straightConnector1">
            <a:avLst/>
          </a:prstGeom>
          <a:noFill/>
          <a:ln w="28575" cap="flat" cmpd="sng">
            <a:solidFill>
              <a:srgbClr val="3B5AA8"/>
            </a:solidFill>
            <a:prstDash val="solid"/>
            <a:round/>
            <a:headEnd type="none" w="sm" len="sm"/>
            <a:tailEnd type="none" w="sm" len="sm"/>
          </a:ln>
        </p:spPr>
      </p:cxnSp>
      <p:sp>
        <p:nvSpPr>
          <p:cNvPr id="426" name="Google Shape;426;p27"/>
          <p:cNvSpPr txBox="1"/>
          <p:nvPr/>
        </p:nvSpPr>
        <p:spPr>
          <a:xfrm>
            <a:off x="323528" y="692696"/>
            <a:ext cx="2880320" cy="2966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1700" b="1" i="0" u="none" strike="noStrike" cap="none">
                <a:solidFill>
                  <a:schemeClr val="lt1"/>
                </a:solidFill>
                <a:latin typeface="Malgun Gothic"/>
                <a:ea typeface="Malgun Gothic"/>
                <a:cs typeface="Malgun Gothic"/>
                <a:sym typeface="Malgun Gothic"/>
              </a:rPr>
              <a:t>| </a:t>
            </a:r>
            <a:r>
              <a:rPr lang="ko-KR" sz="1700" b="1">
                <a:solidFill>
                  <a:schemeClr val="lt1"/>
                </a:solidFill>
                <a:latin typeface="Malgun Gothic"/>
                <a:ea typeface="Malgun Gothic"/>
                <a:cs typeface="Malgun Gothic"/>
                <a:sym typeface="Malgun Gothic"/>
              </a:rPr>
              <a:t>테이블 정의서 - ERD</a:t>
            </a:r>
            <a:endParaRPr sz="1700" b="0" i="0" u="none" strike="noStrike" cap="none">
              <a:solidFill>
                <a:schemeClr val="lt1"/>
              </a:solidFill>
              <a:latin typeface="Malgun Gothic"/>
              <a:ea typeface="Malgun Gothic"/>
              <a:cs typeface="Malgun Gothic"/>
              <a:sym typeface="Malgun Gothic"/>
            </a:endParaRPr>
          </a:p>
        </p:txBody>
      </p:sp>
      <p:pic>
        <p:nvPicPr>
          <p:cNvPr id="427" name="Google Shape;427;p27"/>
          <p:cNvPicPr preferRelativeResize="0"/>
          <p:nvPr/>
        </p:nvPicPr>
        <p:blipFill rotWithShape="1">
          <a:blip r:embed="rId3">
            <a:alphaModFix/>
          </a:blip>
          <a:srcRect/>
          <a:stretch/>
        </p:blipFill>
        <p:spPr>
          <a:xfrm>
            <a:off x="8676456" y="476671"/>
            <a:ext cx="454960" cy="158965"/>
          </a:xfrm>
          <a:prstGeom prst="rect">
            <a:avLst/>
          </a:prstGeom>
          <a:noFill/>
          <a:ln>
            <a:noFill/>
          </a:ln>
        </p:spPr>
      </p:pic>
      <p:sp>
        <p:nvSpPr>
          <p:cNvPr id="428" name="Google Shape;428;p27"/>
          <p:cNvSpPr/>
          <p:nvPr/>
        </p:nvSpPr>
        <p:spPr>
          <a:xfrm rot="10800000" flipH="1">
            <a:off x="-577697" y="-576001"/>
            <a:ext cx="1181047" cy="1167213"/>
          </a:xfrm>
          <a:prstGeom prst="blockArc">
            <a:avLst>
              <a:gd name="adj1" fmla="val 16158679"/>
              <a:gd name="adj2" fmla="val 0"/>
              <a:gd name="adj3" fmla="val 25000"/>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algun Gothic"/>
              <a:ea typeface="Malgun Gothic"/>
              <a:cs typeface="Malgun Gothic"/>
              <a:sym typeface="Malgun Gothic"/>
            </a:endParaRPr>
          </a:p>
        </p:txBody>
      </p:sp>
      <p:sp>
        <p:nvSpPr>
          <p:cNvPr id="429" name="Google Shape;429;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ko-KR"/>
              <a:t>한이음 ▶ 프로그램 설계서</a:t>
            </a:r>
            <a:endParaRPr/>
          </a:p>
        </p:txBody>
      </p:sp>
      <p:sp>
        <p:nvSpPr>
          <p:cNvPr id="430" name="Google Shape;430;p27"/>
          <p:cNvSpPr/>
          <p:nvPr/>
        </p:nvSpPr>
        <p:spPr>
          <a:xfrm>
            <a:off x="0" y="0"/>
            <a:ext cx="9144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Malgun Gothic"/>
              <a:ea typeface="Malgun Gothic"/>
              <a:cs typeface="Malgun Gothic"/>
              <a:sym typeface="Malgun Gothic"/>
            </a:endParaRPr>
          </a:p>
        </p:txBody>
      </p:sp>
      <p:sp>
        <p:nvSpPr>
          <p:cNvPr id="431" name="Google Shape;431;p27"/>
          <p:cNvSpPr/>
          <p:nvPr/>
        </p:nvSpPr>
        <p:spPr>
          <a:xfrm>
            <a:off x="3448595" y="548680"/>
            <a:ext cx="5112600" cy="338700"/>
          </a:xfrm>
          <a:prstGeom prst="rect">
            <a:avLst/>
          </a:prstGeom>
          <a:noFill/>
          <a:ln>
            <a:noFill/>
          </a:ln>
        </p:spPr>
        <p:txBody>
          <a:bodyPr spcFirstLastPara="1" wrap="square" lIns="91425" tIns="45700" rIns="91425" bIns="45700" anchor="t" anchorCtr="0">
            <a:spAutoFit/>
          </a:bodyPr>
          <a:lstStyle/>
          <a:p>
            <a:pPr marL="265113" marR="0" lvl="0" indent="-265113" algn="r" rtl="0">
              <a:spcBef>
                <a:spcPts val="0"/>
              </a:spcBef>
              <a:spcAft>
                <a:spcPts val="0"/>
              </a:spcAft>
              <a:buNone/>
            </a:pPr>
            <a:endParaRPr sz="1600" b="1" i="1">
              <a:solidFill>
                <a:srgbClr val="FF0000"/>
              </a:solidFill>
              <a:latin typeface="Malgun Gothic"/>
              <a:ea typeface="Malgun Gothic"/>
              <a:cs typeface="Malgun Gothic"/>
              <a:sym typeface="Malgun Gothic"/>
            </a:endParaRPr>
          </a:p>
        </p:txBody>
      </p:sp>
      <p:sp>
        <p:nvSpPr>
          <p:cNvPr id="432" name="Google Shape;432;p27"/>
          <p:cNvSpPr/>
          <p:nvPr/>
        </p:nvSpPr>
        <p:spPr>
          <a:xfrm>
            <a:off x="222256" y="1473901"/>
            <a:ext cx="4291800" cy="43863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dk1"/>
              </a:solidFill>
              <a:latin typeface="Malgun Gothic"/>
              <a:ea typeface="Malgun Gothic"/>
              <a:cs typeface="Malgun Gothic"/>
              <a:sym typeface="Malgun Gothic"/>
            </a:endParaRPr>
          </a:p>
        </p:txBody>
      </p:sp>
      <p:sp>
        <p:nvSpPr>
          <p:cNvPr id="433" name="Google Shape;433;p27"/>
          <p:cNvSpPr/>
          <p:nvPr/>
        </p:nvSpPr>
        <p:spPr>
          <a:xfrm>
            <a:off x="4572000" y="1473901"/>
            <a:ext cx="4291800" cy="43863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dk1"/>
              </a:solidFill>
              <a:latin typeface="Malgun Gothic"/>
              <a:ea typeface="Malgun Gothic"/>
              <a:cs typeface="Malgun Gothic"/>
              <a:sym typeface="Malgun Gothic"/>
            </a:endParaRPr>
          </a:p>
        </p:txBody>
      </p:sp>
      <p:pic>
        <p:nvPicPr>
          <p:cNvPr id="434" name="Google Shape;434;p27"/>
          <p:cNvPicPr preferRelativeResize="0"/>
          <p:nvPr/>
        </p:nvPicPr>
        <p:blipFill rotWithShape="1">
          <a:blip r:embed="rId4">
            <a:alphaModFix/>
          </a:blip>
          <a:srcRect/>
          <a:stretch/>
        </p:blipFill>
        <p:spPr>
          <a:xfrm>
            <a:off x="8096386" y="125786"/>
            <a:ext cx="868102" cy="278878"/>
          </a:xfrm>
          <a:prstGeom prst="rect">
            <a:avLst/>
          </a:prstGeom>
          <a:noFill/>
          <a:ln>
            <a:noFill/>
          </a:ln>
        </p:spPr>
      </p:pic>
      <p:pic>
        <p:nvPicPr>
          <p:cNvPr id="437" name="그림 436"/>
          <p:cNvPicPr>
            <a:picLocks noChangeAspect="1"/>
          </p:cNvPicPr>
          <p:nvPr/>
        </p:nvPicPr>
        <p:blipFill rotWithShape="1">
          <a:blip r:embed="rId5"/>
          <a:stretch>
            <a:fillRect/>
          </a:stretch>
        </p:blipFill>
        <p:spPr>
          <a:xfrm>
            <a:off x="258264" y="1771038"/>
            <a:ext cx="4235804" cy="3701653"/>
          </a:xfrm>
          <a:prstGeom prst="rect">
            <a:avLst/>
          </a:prstGeom>
        </p:spPr>
      </p:pic>
      <p:pic>
        <p:nvPicPr>
          <p:cNvPr id="439" name="그림 438"/>
          <p:cNvPicPr>
            <a:picLocks noChangeAspect="1"/>
          </p:cNvPicPr>
          <p:nvPr/>
        </p:nvPicPr>
        <p:blipFill rotWithShape="1">
          <a:blip r:embed="rId6"/>
          <a:stretch>
            <a:fillRect/>
          </a:stretch>
        </p:blipFill>
        <p:spPr>
          <a:xfrm>
            <a:off x="4572000" y="2210836"/>
            <a:ext cx="4290039" cy="22582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p:nvPr/>
        </p:nvSpPr>
        <p:spPr>
          <a:xfrm>
            <a:off x="107503" y="0"/>
            <a:ext cx="3407221" cy="1124744"/>
          </a:xfrm>
          <a:prstGeom prst="rect">
            <a:avLst/>
          </a:prstGeom>
          <a:solidFill>
            <a:srgbClr val="3B5A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cxnSp>
        <p:nvCxnSpPr>
          <p:cNvPr id="105" name="Google Shape;105;p2"/>
          <p:cNvCxnSpPr>
            <a:cxnSpLocks/>
          </p:cNvCxnSpPr>
          <p:nvPr/>
        </p:nvCxnSpPr>
        <p:spPr>
          <a:xfrm>
            <a:off x="424356" y="541195"/>
            <a:ext cx="2851500" cy="0"/>
          </a:xfrm>
          <a:prstGeom prst="straightConnector1">
            <a:avLst/>
          </a:prstGeom>
          <a:noFill/>
          <a:ln w="28575" cap="flat" cmpd="sng">
            <a:solidFill>
              <a:srgbClr val="F2F2F2"/>
            </a:solidFill>
            <a:prstDash val="solid"/>
            <a:round/>
            <a:headEnd type="none" w="sm" len="sm"/>
            <a:tailEnd type="none" w="sm" len="sm"/>
          </a:ln>
        </p:spPr>
      </p:cxnSp>
      <p:cxnSp>
        <p:nvCxnSpPr>
          <p:cNvPr id="106" name="Google Shape;106;p2"/>
          <p:cNvCxnSpPr/>
          <p:nvPr/>
        </p:nvCxnSpPr>
        <p:spPr>
          <a:xfrm>
            <a:off x="3275856" y="548680"/>
            <a:ext cx="5328592" cy="0"/>
          </a:xfrm>
          <a:prstGeom prst="straightConnector1">
            <a:avLst/>
          </a:prstGeom>
          <a:noFill/>
          <a:ln w="28575" cap="flat" cmpd="sng">
            <a:solidFill>
              <a:srgbClr val="3B5AA8"/>
            </a:solidFill>
            <a:prstDash val="solid"/>
            <a:round/>
            <a:headEnd type="none" w="sm" len="sm"/>
            <a:tailEnd type="none" w="sm" len="sm"/>
          </a:ln>
        </p:spPr>
      </p:cxnSp>
      <p:sp>
        <p:nvSpPr>
          <p:cNvPr id="107" name="Google Shape;107;p2"/>
          <p:cNvSpPr txBox="1"/>
          <p:nvPr/>
        </p:nvSpPr>
        <p:spPr>
          <a:xfrm>
            <a:off x="323528" y="692696"/>
            <a:ext cx="3019747" cy="2966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700"/>
              <a:buFont typeface="Malgun Gothic"/>
              <a:buNone/>
            </a:pPr>
            <a:r>
              <a:rPr lang="ko-KR" altLang="en-US" sz="1700" b="1" i="0" u="none" strike="noStrike" cap="none" dirty="0">
                <a:solidFill>
                  <a:schemeClr val="lt1"/>
                </a:solidFill>
                <a:latin typeface="Malgun Gothic"/>
                <a:ea typeface="Malgun Gothic"/>
                <a:cs typeface="Malgun Gothic"/>
                <a:sym typeface="Malgun Gothic"/>
              </a:rPr>
              <a:t>수행단계 별 산출물 작성목록</a:t>
            </a:r>
            <a:endParaRPr dirty="0"/>
          </a:p>
        </p:txBody>
      </p:sp>
      <p:pic>
        <p:nvPicPr>
          <p:cNvPr id="108" name="Google Shape;108;p2"/>
          <p:cNvPicPr preferRelativeResize="0"/>
          <p:nvPr/>
        </p:nvPicPr>
        <p:blipFill rotWithShape="1">
          <a:blip r:embed="rId3">
            <a:alphaModFix/>
          </a:blip>
          <a:srcRect/>
          <a:stretch/>
        </p:blipFill>
        <p:spPr>
          <a:xfrm>
            <a:off x="8676456" y="476671"/>
            <a:ext cx="454960" cy="158965"/>
          </a:xfrm>
          <a:prstGeom prst="rect">
            <a:avLst/>
          </a:prstGeom>
          <a:noFill/>
          <a:ln>
            <a:noFill/>
          </a:ln>
        </p:spPr>
      </p:pic>
      <p:sp>
        <p:nvSpPr>
          <p:cNvPr id="109" name="Google Shape;109;p2"/>
          <p:cNvSpPr/>
          <p:nvPr/>
        </p:nvSpPr>
        <p:spPr>
          <a:xfrm rot="10800000" flipH="1">
            <a:off x="-577697" y="-576001"/>
            <a:ext cx="1181047" cy="1167213"/>
          </a:xfrm>
          <a:prstGeom prst="blockArc">
            <a:avLst>
              <a:gd name="adj1" fmla="val 16158679"/>
              <a:gd name="adj2" fmla="val 0"/>
              <a:gd name="adj3" fmla="val 25000"/>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algun Gothic"/>
              <a:ea typeface="Malgun Gothic"/>
              <a:cs typeface="Malgun Gothic"/>
              <a:sym typeface="Malgun Gothic"/>
            </a:endParaRPr>
          </a:p>
        </p:txBody>
      </p:sp>
      <p:sp>
        <p:nvSpPr>
          <p:cNvPr id="110" name="Google Shape;11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ko-KR"/>
              <a:t>한이음 ▶ 프로그램 설계서</a:t>
            </a:r>
            <a:endParaRPr/>
          </a:p>
        </p:txBody>
      </p:sp>
      <p:graphicFrame>
        <p:nvGraphicFramePr>
          <p:cNvPr id="111" name="Google Shape;111;p2"/>
          <p:cNvGraphicFramePr/>
          <p:nvPr>
            <p:extLst>
              <p:ext uri="{D42A27DB-BD31-4B8C-83A1-F6EECF244321}">
                <p14:modId xmlns:p14="http://schemas.microsoft.com/office/powerpoint/2010/main" val="343842239"/>
              </p:ext>
            </p:extLst>
          </p:nvPr>
        </p:nvGraphicFramePr>
        <p:xfrm>
          <a:off x="714375" y="1608739"/>
          <a:ext cx="7382014" cy="4822441"/>
        </p:xfrm>
        <a:graphic>
          <a:graphicData uri="http://schemas.openxmlformats.org/drawingml/2006/table">
            <a:tbl>
              <a:tblPr>
                <a:noFill/>
                <a:tableStyleId>{5DDF3F5C-ACE5-43EE-9DC1-78EE64BF0739}</a:tableStyleId>
              </a:tblPr>
              <a:tblGrid>
                <a:gridCol w="1518462">
                  <a:extLst>
                    <a:ext uri="{9D8B030D-6E8A-4147-A177-3AD203B41FA5}">
                      <a16:colId xmlns:a16="http://schemas.microsoft.com/office/drawing/2014/main" val="20000"/>
                    </a:ext>
                  </a:extLst>
                </a:gridCol>
                <a:gridCol w="2615610">
                  <a:extLst>
                    <a:ext uri="{9D8B030D-6E8A-4147-A177-3AD203B41FA5}">
                      <a16:colId xmlns:a16="http://schemas.microsoft.com/office/drawing/2014/main" val="20001"/>
                    </a:ext>
                  </a:extLst>
                </a:gridCol>
                <a:gridCol w="1623971">
                  <a:extLst>
                    <a:ext uri="{9D8B030D-6E8A-4147-A177-3AD203B41FA5}">
                      <a16:colId xmlns:a16="http://schemas.microsoft.com/office/drawing/2014/main" val="20003"/>
                    </a:ext>
                  </a:extLst>
                </a:gridCol>
                <a:gridCol w="1623971">
                  <a:extLst>
                    <a:ext uri="{9D8B030D-6E8A-4147-A177-3AD203B41FA5}">
                      <a16:colId xmlns:a16="http://schemas.microsoft.com/office/drawing/2014/main" val="4198274133"/>
                    </a:ext>
                  </a:extLst>
                </a:gridCol>
              </a:tblGrid>
              <a:tr h="240069">
                <a:tc rowSpan="2">
                  <a:txBody>
                    <a:bodyPr/>
                    <a:lstStyle/>
                    <a:p>
                      <a:pPr marL="0" marR="0" lvl="0" indent="0" algn="ctr" rtl="0">
                        <a:lnSpc>
                          <a:spcPct val="130000"/>
                        </a:lnSpc>
                        <a:spcBef>
                          <a:spcPts val="0"/>
                        </a:spcBef>
                        <a:spcAft>
                          <a:spcPts val="0"/>
                        </a:spcAft>
                        <a:buNone/>
                      </a:pPr>
                      <a:r>
                        <a:rPr lang="ko-KR" sz="900" b="1" u="none" strike="noStrike" cap="none" dirty="0"/>
                        <a:t>단계</a:t>
                      </a:r>
                      <a:endParaRPr sz="800" b="1" u="none" strike="noStrike" cap="none" dirty="0">
                        <a:solidFill>
                          <a:srgbClr val="000000"/>
                        </a:solidFill>
                      </a:endParaRPr>
                    </a:p>
                  </a:txBody>
                  <a:tcPr marL="46450" marR="46450" marT="12850" marB="12850" anchor="ctr">
                    <a:solidFill>
                      <a:srgbClr val="FDE9D8"/>
                    </a:solidFill>
                  </a:tcPr>
                </a:tc>
                <a:tc rowSpan="2">
                  <a:txBody>
                    <a:bodyPr/>
                    <a:lstStyle/>
                    <a:p>
                      <a:pPr marL="0" marR="0" lvl="0" indent="0" algn="ctr" rtl="0">
                        <a:lnSpc>
                          <a:spcPct val="130000"/>
                        </a:lnSpc>
                        <a:spcBef>
                          <a:spcPts val="0"/>
                        </a:spcBef>
                        <a:spcAft>
                          <a:spcPts val="0"/>
                        </a:spcAft>
                        <a:buNone/>
                      </a:pPr>
                      <a:r>
                        <a:rPr lang="ko-KR" sz="900" b="1" u="none" strike="noStrike" cap="none" dirty="0"/>
                        <a:t>산출물</a:t>
                      </a:r>
                      <a:endParaRPr sz="800" b="1" u="none" strike="noStrike" cap="none" dirty="0">
                        <a:solidFill>
                          <a:srgbClr val="000000"/>
                        </a:solidFill>
                      </a:endParaRPr>
                    </a:p>
                  </a:txBody>
                  <a:tcPr marL="46450" marR="46450" marT="12850" marB="12850" anchor="ctr">
                    <a:solidFill>
                      <a:srgbClr val="FDE9D8"/>
                    </a:solidFill>
                  </a:tcPr>
                </a:tc>
                <a:tc>
                  <a:txBody>
                    <a:bodyPr/>
                    <a:lstStyle/>
                    <a:p>
                      <a:pPr marL="0" marR="0" lvl="0" indent="0" algn="ctr" rtl="0">
                        <a:lnSpc>
                          <a:spcPct val="130000"/>
                        </a:lnSpc>
                        <a:spcBef>
                          <a:spcPts val="0"/>
                        </a:spcBef>
                        <a:spcAft>
                          <a:spcPts val="0"/>
                        </a:spcAft>
                        <a:buNone/>
                      </a:pPr>
                      <a:r>
                        <a:rPr lang="ko-KR" altLang="en-US" sz="800" b="1" u="none" strike="noStrike" cap="none" dirty="0">
                          <a:solidFill>
                            <a:srgbClr val="000000"/>
                          </a:solidFill>
                        </a:rPr>
                        <a:t>제출 기준</a:t>
                      </a:r>
                      <a:endParaRPr sz="800" b="1" u="none" strike="noStrike" cap="none" dirty="0">
                        <a:solidFill>
                          <a:srgbClr val="000000"/>
                        </a:solidFill>
                      </a:endParaRPr>
                    </a:p>
                  </a:txBody>
                  <a:tcPr marL="46450" marR="46450" marT="12850" marB="12850" anchor="ctr">
                    <a:solidFill>
                      <a:srgbClr val="FABF8E"/>
                    </a:solidFill>
                  </a:tcPr>
                </a:tc>
                <a:tc rowSpan="2">
                  <a:txBody>
                    <a:bodyPr/>
                    <a:lstStyle/>
                    <a:p>
                      <a:pPr marL="0" marR="0" lvl="0" indent="0" algn="ctr" rtl="0">
                        <a:lnSpc>
                          <a:spcPct val="130000"/>
                        </a:lnSpc>
                        <a:spcBef>
                          <a:spcPts val="0"/>
                        </a:spcBef>
                        <a:spcAft>
                          <a:spcPts val="0"/>
                        </a:spcAft>
                        <a:buNone/>
                      </a:pPr>
                      <a:r>
                        <a:rPr lang="ko-KR" altLang="en-US" sz="800" b="1" u="none" strike="noStrike" cap="none" dirty="0">
                          <a:solidFill>
                            <a:srgbClr val="000000"/>
                          </a:solidFill>
                        </a:rPr>
                        <a:t>제출여부</a:t>
                      </a:r>
                      <a:endParaRPr lang="en-US" altLang="ko-KR" sz="800" b="1" u="none" strike="noStrike" cap="none" dirty="0">
                        <a:solidFill>
                          <a:srgbClr val="000000"/>
                        </a:solidFill>
                      </a:endParaRPr>
                    </a:p>
                    <a:p>
                      <a:pPr marL="0" marR="0" lvl="0" indent="0" algn="ctr" rtl="0">
                        <a:lnSpc>
                          <a:spcPct val="130000"/>
                        </a:lnSpc>
                        <a:spcBef>
                          <a:spcPts val="0"/>
                        </a:spcBef>
                        <a:spcAft>
                          <a:spcPts val="0"/>
                        </a:spcAft>
                        <a:buNone/>
                      </a:pPr>
                      <a:endParaRPr lang="en-US" altLang="ko-KR" sz="800" b="1" u="none" strike="noStrike" cap="none" dirty="0">
                        <a:solidFill>
                          <a:srgbClr val="000000"/>
                        </a:solidFill>
                      </a:endParaRPr>
                    </a:p>
                    <a:p>
                      <a:pPr marL="0" marR="0" lvl="0" indent="0" algn="ctr" rtl="0">
                        <a:lnSpc>
                          <a:spcPct val="130000"/>
                        </a:lnSpc>
                        <a:spcBef>
                          <a:spcPts val="0"/>
                        </a:spcBef>
                        <a:spcAft>
                          <a:spcPts val="0"/>
                        </a:spcAft>
                        <a:buNone/>
                      </a:pPr>
                      <a:r>
                        <a:rPr lang="en-US" altLang="ko-KR" sz="800" b="1" u="none" strike="noStrike" cap="none" dirty="0">
                          <a:solidFill>
                            <a:srgbClr val="000000"/>
                          </a:solidFill>
                        </a:rPr>
                        <a:t>○(</a:t>
                      </a:r>
                      <a:r>
                        <a:rPr lang="ko-KR" altLang="en-US" sz="800" b="1" u="none" strike="noStrike" cap="none" dirty="0">
                          <a:solidFill>
                            <a:srgbClr val="000000"/>
                          </a:solidFill>
                        </a:rPr>
                        <a:t>제출</a:t>
                      </a:r>
                      <a:r>
                        <a:rPr lang="en-US" altLang="ko-KR" sz="800" b="1" u="none" strike="noStrike" cap="none" dirty="0">
                          <a:solidFill>
                            <a:srgbClr val="000000"/>
                          </a:solidFill>
                        </a:rPr>
                        <a:t>)  /  - (</a:t>
                      </a:r>
                      <a:r>
                        <a:rPr lang="ko-KR" altLang="en-US" sz="800" b="1" u="none" strike="noStrike" cap="none" dirty="0" err="1">
                          <a:solidFill>
                            <a:srgbClr val="000000"/>
                          </a:solidFill>
                        </a:rPr>
                        <a:t>비제출</a:t>
                      </a:r>
                      <a:r>
                        <a:rPr lang="en-US" altLang="ko-KR" sz="800" b="1" u="none" strike="noStrike" cap="none" dirty="0">
                          <a:solidFill>
                            <a:srgbClr val="000000"/>
                          </a:solidFill>
                        </a:rPr>
                        <a:t>)</a:t>
                      </a:r>
                      <a:endParaRPr sz="800" b="1" u="none" strike="noStrike" cap="none" dirty="0">
                        <a:solidFill>
                          <a:srgbClr val="000000"/>
                        </a:solidFill>
                      </a:endParaRPr>
                    </a:p>
                  </a:txBody>
                  <a:tcPr marL="46450" marR="46450" marT="12850" marB="12850" anchor="ctr">
                    <a:solidFill>
                      <a:srgbClr val="FABF8E"/>
                    </a:solidFill>
                  </a:tcPr>
                </a:tc>
                <a:extLst>
                  <a:ext uri="{0D108BD9-81ED-4DB2-BD59-A6C34878D82A}">
                    <a16:rowId xmlns:a16="http://schemas.microsoft.com/office/drawing/2014/main" val="10000"/>
                  </a:ext>
                </a:extLst>
              </a:tr>
              <a:tr h="493876">
                <a:tc vMerge="1">
                  <a:txBody>
                    <a:bodyPr/>
                    <a:lstStyle/>
                    <a:p>
                      <a:endParaRPr lang="ko-KR"/>
                    </a:p>
                  </a:txBody>
                  <a:tcPr/>
                </a:tc>
                <a:tc vMerge="1">
                  <a:txBody>
                    <a:bodyPr/>
                    <a:lstStyle/>
                    <a:p>
                      <a:endParaRPr lang="ko-KR"/>
                    </a:p>
                  </a:txBody>
                  <a:tcPr/>
                </a:tc>
                <a:tc>
                  <a:txBody>
                    <a:bodyPr/>
                    <a:lstStyle/>
                    <a:p>
                      <a:pPr marL="0" marR="0" lvl="0" indent="0" algn="ctr" rtl="0">
                        <a:lnSpc>
                          <a:spcPct val="130000"/>
                        </a:lnSpc>
                        <a:spcBef>
                          <a:spcPts val="0"/>
                        </a:spcBef>
                        <a:spcAft>
                          <a:spcPts val="0"/>
                        </a:spcAft>
                        <a:buNone/>
                      </a:pPr>
                      <a:r>
                        <a:rPr lang="ko-KR" altLang="en-US" sz="700" b="1" u="none" strike="noStrike" cap="none" dirty="0"/>
                        <a:t>응용 소프트웨어</a:t>
                      </a:r>
                      <a:endParaRPr lang="ko-KR" altLang="en-US" sz="800" b="1" u="none" strike="noStrike" cap="none" dirty="0">
                        <a:solidFill>
                          <a:srgbClr val="000000"/>
                        </a:solidFill>
                      </a:endParaRPr>
                    </a:p>
                    <a:p>
                      <a:pPr marL="0" marR="0" lvl="0" indent="0" algn="ctr" rtl="0">
                        <a:lnSpc>
                          <a:spcPct val="160000"/>
                        </a:lnSpc>
                        <a:spcBef>
                          <a:spcPts val="0"/>
                        </a:spcBef>
                        <a:spcAft>
                          <a:spcPts val="0"/>
                        </a:spcAft>
                        <a:buNone/>
                      </a:pPr>
                      <a:r>
                        <a:rPr lang="ko-KR" sz="700" b="1" u="none" strike="noStrike" cap="none" dirty="0"/>
                        <a:t>인공지능</a:t>
                      </a:r>
                      <a:endParaRPr sz="800" b="1" u="none" strike="noStrike" cap="none" dirty="0"/>
                    </a:p>
                  </a:txBody>
                  <a:tcPr marL="46450" marR="46450" marT="12850" marB="12850" anchor="ctr">
                    <a:solidFill>
                      <a:srgbClr val="FABF8E"/>
                    </a:solidFill>
                  </a:tcPr>
                </a:tc>
                <a:tc vMerge="1">
                  <a:txBody>
                    <a:bodyPr/>
                    <a:lstStyle/>
                    <a:p>
                      <a:pPr marL="0" marR="0" lvl="0" indent="0" algn="ctr" rtl="0">
                        <a:lnSpc>
                          <a:spcPct val="160000"/>
                        </a:lnSpc>
                        <a:spcBef>
                          <a:spcPts val="0"/>
                        </a:spcBef>
                        <a:spcAft>
                          <a:spcPts val="0"/>
                        </a:spcAft>
                        <a:buNone/>
                      </a:pPr>
                      <a:endParaRPr sz="800" b="1" u="none" strike="noStrike" cap="none" dirty="0">
                        <a:solidFill>
                          <a:srgbClr val="000000"/>
                        </a:solidFill>
                      </a:endParaRPr>
                    </a:p>
                  </a:txBody>
                  <a:tcPr marL="46450" marR="46450" marT="12850" marB="12850" anchor="ctr">
                    <a:solidFill>
                      <a:srgbClr val="FABF8E"/>
                    </a:solidFill>
                  </a:tcPr>
                </a:tc>
                <a:extLst>
                  <a:ext uri="{0D108BD9-81ED-4DB2-BD59-A6C34878D82A}">
                    <a16:rowId xmlns:a16="http://schemas.microsoft.com/office/drawing/2014/main" val="10001"/>
                  </a:ext>
                </a:extLst>
              </a:tr>
              <a:tr h="212626">
                <a:tc rowSpan="3">
                  <a:txBody>
                    <a:bodyPr/>
                    <a:lstStyle/>
                    <a:p>
                      <a:pPr marL="0" marR="0" lvl="0" indent="0" algn="ctr" rtl="0">
                        <a:lnSpc>
                          <a:spcPct val="160000"/>
                        </a:lnSpc>
                        <a:spcBef>
                          <a:spcPts val="0"/>
                        </a:spcBef>
                        <a:spcAft>
                          <a:spcPts val="0"/>
                        </a:spcAft>
                        <a:buNone/>
                      </a:pPr>
                      <a:r>
                        <a:rPr lang="ko-KR" sz="900" b="1" u="none" strike="noStrike" cap="none"/>
                        <a:t>환경 분석</a:t>
                      </a:r>
                      <a:endParaRPr sz="900" b="1" u="none" strike="noStrike" cap="none">
                        <a:solidFill>
                          <a:srgbClr val="000000"/>
                        </a:solidFill>
                      </a:endParaRPr>
                    </a:p>
                  </a:txBody>
                  <a:tcPr marL="46450" marR="46450" marT="12850" marB="12850" anchor="ctr"/>
                </a:tc>
                <a:tc>
                  <a:txBody>
                    <a:bodyPr/>
                    <a:lstStyle/>
                    <a:p>
                      <a:pPr marL="215900" marR="25400" lvl="0" indent="-152400" algn="ctr" rtl="0">
                        <a:lnSpc>
                          <a:spcPct val="160000"/>
                        </a:lnSpc>
                        <a:spcBef>
                          <a:spcPts val="0"/>
                        </a:spcBef>
                        <a:spcAft>
                          <a:spcPts val="0"/>
                        </a:spcAft>
                        <a:buNone/>
                      </a:pPr>
                      <a:r>
                        <a:rPr lang="ko-KR" sz="800" u="none" strike="noStrike" cap="none" dirty="0"/>
                        <a:t>시장/기술 환경 분석서</a:t>
                      </a:r>
                      <a:endParaRPr sz="900" u="none" strike="noStrike" cap="none" dirty="0">
                        <a:solidFill>
                          <a:srgbClr val="000000"/>
                        </a:solidFill>
                      </a:endParaRPr>
                    </a:p>
                  </a:txBody>
                  <a:tcPr marL="46450" marR="46450" marT="12850" marB="12850" anchor="ctr"/>
                </a:tc>
                <a:tc>
                  <a:txBody>
                    <a:bodyPr/>
                    <a:lstStyle/>
                    <a:p>
                      <a:pPr marL="215900" marR="25400" lvl="0" indent="-152400" algn="ctr" defTabSz="914400" rtl="0" eaLnBrk="1" fontAlgn="auto" latinLnBrk="0" hangingPunct="1">
                        <a:lnSpc>
                          <a:spcPct val="160000"/>
                        </a:lnSpc>
                        <a:spcBef>
                          <a:spcPts val="0"/>
                        </a:spcBef>
                        <a:spcAft>
                          <a:spcPts val="0"/>
                        </a:spcAft>
                        <a:buClr>
                          <a:srgbClr val="000000"/>
                        </a:buClr>
                        <a:buSzTx/>
                        <a:buFont typeface="Arial"/>
                        <a:buNone/>
                        <a:tabLst/>
                        <a:defRPr/>
                      </a:pPr>
                      <a:r>
                        <a:rPr kumimoji="0" lang="ko-KR" altLang="en-US" sz="800" b="0" i="0" u="none" strike="noStrike" kern="0" cap="none" spc="0" normalizeH="0" baseline="0" noProof="0">
                          <a:ln>
                            <a:noFill/>
                          </a:ln>
                          <a:solidFill>
                            <a:srgbClr val="000000"/>
                          </a:solidFill>
                          <a:effectLst/>
                          <a:uLnTx/>
                          <a:uFillTx/>
                          <a:latin typeface="맑은 고딕"/>
                          <a:ea typeface="맑은 고딕"/>
                          <a:sym typeface="Arial"/>
                        </a:rPr>
                        <a:t>선택</a:t>
                      </a:r>
                      <a:endParaRPr kumimoji="0" lang="ko-KR" altLang="en-US" sz="900" b="0" i="0" u="none" strike="noStrike" kern="0" cap="none" spc="0" normalizeH="0" baseline="0" noProof="0" dirty="0">
                        <a:ln>
                          <a:noFill/>
                        </a:ln>
                        <a:solidFill>
                          <a:srgbClr val="000000"/>
                        </a:solidFill>
                        <a:effectLst/>
                        <a:uLnTx/>
                        <a:uFillTx/>
                        <a:latin typeface="맑은 고딕"/>
                        <a:ea typeface="맑은 고딕"/>
                        <a:sym typeface="Arial"/>
                      </a:endParaRPr>
                    </a:p>
                  </a:txBody>
                  <a:tcPr marL="46450" marR="46450" marT="12850" marB="12850" anchor="ctr">
                    <a:solidFill>
                      <a:srgbClr val="F2F2F2"/>
                    </a:solidFill>
                  </a:tcPr>
                </a:tc>
                <a:tc>
                  <a:txBody>
                    <a:bodyPr/>
                    <a:lstStyle/>
                    <a:p>
                      <a:pPr marL="215900" marR="25400" lvl="0" indent="-152400" algn="ctr" rtl="0">
                        <a:lnSpc>
                          <a:spcPct val="160000"/>
                        </a:lnSpc>
                        <a:spcBef>
                          <a:spcPts val="0"/>
                        </a:spcBef>
                        <a:spcAft>
                          <a:spcPts val="0"/>
                        </a:spcAft>
                        <a:buNone/>
                      </a:pPr>
                      <a:r>
                        <a:rPr lang="en-US" altLang="ko-KR" sz="900" u="none" strike="noStrike" cap="none" dirty="0">
                          <a:solidFill>
                            <a:srgbClr val="000000"/>
                          </a:solidFill>
                        </a:rPr>
                        <a:t>-</a:t>
                      </a:r>
                      <a:endParaRPr sz="900" u="none" strike="noStrike" cap="none" dirty="0">
                        <a:solidFill>
                          <a:srgbClr val="000000"/>
                        </a:solidFill>
                      </a:endParaRPr>
                    </a:p>
                  </a:txBody>
                  <a:tcPr marL="46450" marR="46450" marT="12850" marB="12850" anchor="ctr">
                    <a:solidFill>
                      <a:srgbClr val="F2F2F2"/>
                    </a:solidFill>
                  </a:tcPr>
                </a:tc>
                <a:extLst>
                  <a:ext uri="{0D108BD9-81ED-4DB2-BD59-A6C34878D82A}">
                    <a16:rowId xmlns:a16="http://schemas.microsoft.com/office/drawing/2014/main" val="10002"/>
                  </a:ext>
                </a:extLst>
              </a:tr>
              <a:tr h="212626">
                <a:tc vMerge="1">
                  <a:txBody>
                    <a:bodyPr/>
                    <a:lstStyle/>
                    <a:p>
                      <a:endParaRPr lang="ko-KR"/>
                    </a:p>
                  </a:txBody>
                  <a:tcPr/>
                </a:tc>
                <a:tc>
                  <a:txBody>
                    <a:bodyPr/>
                    <a:lstStyle/>
                    <a:p>
                      <a:pPr marL="215900" marR="25400" lvl="0" indent="-152400" algn="ctr" rtl="0">
                        <a:lnSpc>
                          <a:spcPct val="160000"/>
                        </a:lnSpc>
                        <a:spcBef>
                          <a:spcPts val="0"/>
                        </a:spcBef>
                        <a:spcAft>
                          <a:spcPts val="0"/>
                        </a:spcAft>
                        <a:buNone/>
                      </a:pPr>
                      <a:r>
                        <a:rPr lang="ko-KR" sz="800" u="none" strike="noStrike" cap="none" dirty="0"/>
                        <a:t>설문조사 결과서</a:t>
                      </a:r>
                      <a:endParaRPr sz="900" u="none" strike="noStrike" cap="none" dirty="0">
                        <a:solidFill>
                          <a:srgbClr val="000000"/>
                        </a:solidFill>
                      </a:endParaRPr>
                    </a:p>
                  </a:txBody>
                  <a:tcPr marL="46450" marR="46450" marT="12850" marB="12850" anchor="ctr"/>
                </a:tc>
                <a:tc>
                  <a:txBody>
                    <a:bodyPr/>
                    <a:lstStyle/>
                    <a:p>
                      <a:pPr marL="215900" marR="25400" lvl="0" indent="-152400" algn="ctr" defTabSz="914400" rtl="0" eaLnBrk="1" fontAlgn="auto" latinLnBrk="0" hangingPunct="1">
                        <a:lnSpc>
                          <a:spcPct val="160000"/>
                        </a:lnSpc>
                        <a:spcBef>
                          <a:spcPts val="0"/>
                        </a:spcBef>
                        <a:spcAft>
                          <a:spcPts val="0"/>
                        </a:spcAft>
                        <a:buClr>
                          <a:srgbClr val="000000"/>
                        </a:buClr>
                        <a:buSzTx/>
                        <a:buFont typeface="Arial"/>
                        <a:buNone/>
                        <a:tabLst/>
                        <a:defRPr/>
                      </a:pPr>
                      <a:r>
                        <a:rPr kumimoji="0" lang="ko-KR" altLang="en-US" sz="800" b="0" i="0" u="none" strike="noStrike" kern="0" cap="none" spc="0" normalizeH="0" baseline="0" noProof="0">
                          <a:ln>
                            <a:noFill/>
                          </a:ln>
                          <a:solidFill>
                            <a:srgbClr val="000000"/>
                          </a:solidFill>
                          <a:effectLst/>
                          <a:uLnTx/>
                          <a:uFillTx/>
                          <a:latin typeface="맑은 고딕"/>
                          <a:ea typeface="맑은 고딕"/>
                          <a:sym typeface="Arial"/>
                        </a:rPr>
                        <a:t>선택</a:t>
                      </a:r>
                      <a:endParaRPr kumimoji="0" lang="ko-KR" altLang="en-US" sz="900" b="0" i="0" u="none" strike="noStrike" kern="0" cap="none" spc="0" normalizeH="0" baseline="0" noProof="0" dirty="0">
                        <a:ln>
                          <a:noFill/>
                        </a:ln>
                        <a:solidFill>
                          <a:srgbClr val="000000"/>
                        </a:solidFill>
                        <a:effectLst/>
                        <a:uLnTx/>
                        <a:uFillTx/>
                        <a:latin typeface="맑은 고딕"/>
                        <a:ea typeface="맑은 고딕"/>
                        <a:sym typeface="Arial"/>
                      </a:endParaRPr>
                    </a:p>
                  </a:txBody>
                  <a:tcPr marL="46450" marR="46450" marT="12850" marB="12850" anchor="ctr">
                    <a:solidFill>
                      <a:srgbClr val="F2F2F2"/>
                    </a:solidFill>
                  </a:tcPr>
                </a:tc>
                <a:tc>
                  <a:txBody>
                    <a:bodyPr/>
                    <a:lstStyle/>
                    <a:p>
                      <a:pPr marL="215900" marR="25400" lvl="0" indent="-152400" algn="ctr" rtl="0">
                        <a:lnSpc>
                          <a:spcPct val="160000"/>
                        </a:lnSpc>
                        <a:spcBef>
                          <a:spcPts val="0"/>
                        </a:spcBef>
                        <a:spcAft>
                          <a:spcPts val="0"/>
                        </a:spcAft>
                        <a:buNone/>
                      </a:pPr>
                      <a:r>
                        <a:rPr lang="en-US" altLang="ko-KR" sz="900" u="none" strike="noStrike" cap="none" dirty="0">
                          <a:solidFill>
                            <a:srgbClr val="000000"/>
                          </a:solidFill>
                        </a:rPr>
                        <a:t>-</a:t>
                      </a:r>
                      <a:endParaRPr sz="900" u="none" strike="noStrike" cap="none" dirty="0">
                        <a:solidFill>
                          <a:srgbClr val="000000"/>
                        </a:solidFill>
                      </a:endParaRPr>
                    </a:p>
                  </a:txBody>
                  <a:tcPr marL="46450" marR="46450" marT="12850" marB="12850" anchor="ctr">
                    <a:solidFill>
                      <a:srgbClr val="F2F2F2"/>
                    </a:solidFill>
                  </a:tcPr>
                </a:tc>
                <a:extLst>
                  <a:ext uri="{0D108BD9-81ED-4DB2-BD59-A6C34878D82A}">
                    <a16:rowId xmlns:a16="http://schemas.microsoft.com/office/drawing/2014/main" val="10003"/>
                  </a:ext>
                </a:extLst>
              </a:tr>
              <a:tr h="212626">
                <a:tc vMerge="1">
                  <a:txBody>
                    <a:bodyPr/>
                    <a:lstStyle/>
                    <a:p>
                      <a:endParaRPr lang="ko-KR"/>
                    </a:p>
                  </a:txBody>
                  <a:tcPr/>
                </a:tc>
                <a:tc>
                  <a:txBody>
                    <a:bodyPr/>
                    <a:lstStyle/>
                    <a:p>
                      <a:pPr marL="215900" marR="25400" lvl="0" indent="-152400" algn="ctr" rtl="0">
                        <a:lnSpc>
                          <a:spcPct val="160000"/>
                        </a:lnSpc>
                        <a:spcBef>
                          <a:spcPts val="0"/>
                        </a:spcBef>
                        <a:spcAft>
                          <a:spcPts val="0"/>
                        </a:spcAft>
                        <a:buNone/>
                      </a:pPr>
                      <a:r>
                        <a:rPr lang="ko-KR" sz="800" u="none" strike="noStrike" cap="none" dirty="0"/>
                        <a:t>인터뷰 결과서</a:t>
                      </a:r>
                      <a:endParaRPr sz="900" u="none" strike="noStrike" cap="none" dirty="0">
                        <a:solidFill>
                          <a:srgbClr val="000000"/>
                        </a:solidFill>
                      </a:endParaRPr>
                    </a:p>
                  </a:txBody>
                  <a:tcPr marL="46450" marR="46450" marT="12850" marB="12850" anchor="ctr"/>
                </a:tc>
                <a:tc>
                  <a:txBody>
                    <a:bodyPr/>
                    <a:lstStyle/>
                    <a:p>
                      <a:pPr marL="215900" marR="25400" lvl="0" indent="-152400" algn="ctr" defTabSz="914400" rtl="0" eaLnBrk="1" fontAlgn="auto" latinLnBrk="0" hangingPunct="1">
                        <a:lnSpc>
                          <a:spcPct val="160000"/>
                        </a:lnSpc>
                        <a:spcBef>
                          <a:spcPts val="0"/>
                        </a:spcBef>
                        <a:spcAft>
                          <a:spcPts val="0"/>
                        </a:spcAft>
                        <a:buClr>
                          <a:srgbClr val="000000"/>
                        </a:buClr>
                        <a:buSzTx/>
                        <a:buFont typeface="Arial"/>
                        <a:buNone/>
                        <a:tabLst/>
                        <a:defRPr/>
                      </a:pPr>
                      <a:r>
                        <a:rPr kumimoji="0" lang="ko-KR" altLang="en-US" sz="800" b="0" i="0" u="none" strike="noStrike" kern="0" cap="none" spc="0" normalizeH="0" baseline="0" noProof="0" dirty="0">
                          <a:ln>
                            <a:noFill/>
                          </a:ln>
                          <a:solidFill>
                            <a:srgbClr val="000000"/>
                          </a:solidFill>
                          <a:effectLst/>
                          <a:uLnTx/>
                          <a:uFillTx/>
                          <a:latin typeface="맑은 고딕"/>
                          <a:ea typeface="맑은 고딕"/>
                          <a:sym typeface="Arial"/>
                        </a:rPr>
                        <a:t>선택</a:t>
                      </a:r>
                      <a:endParaRPr kumimoji="0" lang="ko-KR" altLang="en-US" sz="900" b="0" i="0" u="none" strike="noStrike" kern="0" cap="none" spc="0" normalizeH="0" baseline="0" noProof="0" dirty="0">
                        <a:ln>
                          <a:noFill/>
                        </a:ln>
                        <a:solidFill>
                          <a:srgbClr val="000000"/>
                        </a:solidFill>
                        <a:effectLst/>
                        <a:uLnTx/>
                        <a:uFillTx/>
                        <a:latin typeface="맑은 고딕"/>
                        <a:ea typeface="맑은 고딕"/>
                        <a:sym typeface="Arial"/>
                      </a:endParaRPr>
                    </a:p>
                  </a:txBody>
                  <a:tcPr marL="46450" marR="46450" marT="12850" marB="12850" anchor="ctr">
                    <a:solidFill>
                      <a:srgbClr val="F2F2F2"/>
                    </a:solidFill>
                  </a:tcPr>
                </a:tc>
                <a:tc>
                  <a:txBody>
                    <a:bodyPr/>
                    <a:lstStyle/>
                    <a:p>
                      <a:pPr marL="215900" marR="25400" lvl="0" indent="-152400" algn="ctr" rtl="0">
                        <a:lnSpc>
                          <a:spcPct val="160000"/>
                        </a:lnSpc>
                        <a:spcBef>
                          <a:spcPts val="0"/>
                        </a:spcBef>
                        <a:spcAft>
                          <a:spcPts val="0"/>
                        </a:spcAft>
                        <a:buNone/>
                      </a:pPr>
                      <a:r>
                        <a:rPr lang="en-US" altLang="ko-KR" sz="900" u="none" strike="noStrike" cap="none" dirty="0">
                          <a:solidFill>
                            <a:srgbClr val="000000"/>
                          </a:solidFill>
                        </a:rPr>
                        <a:t>-</a:t>
                      </a:r>
                      <a:endParaRPr sz="900" u="none" strike="noStrike" cap="none" dirty="0">
                        <a:solidFill>
                          <a:srgbClr val="000000"/>
                        </a:solidFill>
                      </a:endParaRPr>
                    </a:p>
                  </a:txBody>
                  <a:tcPr marL="46450" marR="46450" marT="12850" marB="12850" anchor="ctr">
                    <a:solidFill>
                      <a:srgbClr val="F2F2F2"/>
                    </a:solidFill>
                  </a:tcPr>
                </a:tc>
                <a:extLst>
                  <a:ext uri="{0D108BD9-81ED-4DB2-BD59-A6C34878D82A}">
                    <a16:rowId xmlns:a16="http://schemas.microsoft.com/office/drawing/2014/main" val="10004"/>
                  </a:ext>
                </a:extLst>
              </a:tr>
              <a:tr h="212626">
                <a:tc rowSpan="2">
                  <a:txBody>
                    <a:bodyPr/>
                    <a:lstStyle/>
                    <a:p>
                      <a:pPr marL="0" marR="0" lvl="0" indent="0" algn="ctr" rtl="0">
                        <a:lnSpc>
                          <a:spcPct val="160000"/>
                        </a:lnSpc>
                        <a:spcBef>
                          <a:spcPts val="0"/>
                        </a:spcBef>
                        <a:spcAft>
                          <a:spcPts val="0"/>
                        </a:spcAft>
                        <a:buNone/>
                      </a:pPr>
                      <a:r>
                        <a:rPr lang="ko-KR" sz="900" b="1" u="none" strike="noStrike" cap="none"/>
                        <a:t>요구사항 분석</a:t>
                      </a:r>
                      <a:endParaRPr sz="900" b="1" u="none" strike="noStrike" cap="none">
                        <a:solidFill>
                          <a:srgbClr val="000000"/>
                        </a:solidFill>
                      </a:endParaRPr>
                    </a:p>
                  </a:txBody>
                  <a:tcPr marL="46450" marR="46450" marT="12850" marB="12850" anchor="ctr"/>
                </a:tc>
                <a:tc>
                  <a:txBody>
                    <a:bodyPr/>
                    <a:lstStyle/>
                    <a:p>
                      <a:pPr marL="215900" marR="25400" lvl="0" indent="-152400" algn="ctr" rtl="0">
                        <a:lnSpc>
                          <a:spcPct val="160000"/>
                        </a:lnSpc>
                        <a:spcBef>
                          <a:spcPts val="0"/>
                        </a:spcBef>
                        <a:spcAft>
                          <a:spcPts val="0"/>
                        </a:spcAft>
                        <a:buNone/>
                      </a:pPr>
                      <a:r>
                        <a:rPr lang="ko-KR" sz="800" u="none" strike="noStrike" cap="none" dirty="0"/>
                        <a:t>요구사항 정의서</a:t>
                      </a:r>
                      <a:endParaRPr sz="900" u="none" strike="noStrike" cap="none" dirty="0">
                        <a:solidFill>
                          <a:srgbClr val="000000"/>
                        </a:solidFill>
                      </a:endParaRPr>
                    </a:p>
                  </a:txBody>
                  <a:tcPr marL="46450" marR="46450" marT="12850" marB="12850" anchor="ctr"/>
                </a:tc>
                <a:tc>
                  <a:txBody>
                    <a:bodyPr/>
                    <a:lstStyle/>
                    <a:p>
                      <a:pPr marL="215900" marR="25400" lvl="0" indent="-152400" algn="ctr" rtl="0">
                        <a:lnSpc>
                          <a:spcPct val="160000"/>
                        </a:lnSpc>
                        <a:spcBef>
                          <a:spcPts val="0"/>
                        </a:spcBef>
                        <a:spcAft>
                          <a:spcPts val="0"/>
                        </a:spcAft>
                        <a:buNone/>
                      </a:pPr>
                      <a:r>
                        <a:rPr lang="ko-KR" altLang="en-US" sz="800" u="none" strike="noStrike" cap="none" dirty="0">
                          <a:solidFill>
                            <a:srgbClr val="000000"/>
                          </a:solidFill>
                        </a:rPr>
                        <a:t>필수</a:t>
                      </a:r>
                      <a:endParaRPr sz="900" u="none" strike="noStrike" cap="none" dirty="0">
                        <a:solidFill>
                          <a:srgbClr val="000000"/>
                        </a:solidFill>
                      </a:endParaRPr>
                    </a:p>
                  </a:txBody>
                  <a:tcPr marL="46450" marR="46450" marT="12850" marB="12850" anchor="ctr">
                    <a:solidFill>
                      <a:srgbClr val="F2F2F2"/>
                    </a:solidFill>
                  </a:tcPr>
                </a:tc>
                <a:tc>
                  <a:txBody>
                    <a:bodyPr/>
                    <a:lstStyle/>
                    <a:p>
                      <a:pPr marL="215900" marR="25400" lvl="0" indent="-152400" algn="ctr" rtl="0">
                        <a:lnSpc>
                          <a:spcPct val="160000"/>
                        </a:lnSpc>
                        <a:spcBef>
                          <a:spcPts val="0"/>
                        </a:spcBef>
                        <a:spcAft>
                          <a:spcPts val="0"/>
                        </a:spcAft>
                        <a:buNone/>
                      </a:pPr>
                      <a:r>
                        <a:rPr lang="ko-KR" altLang="en-US" sz="900" u="none" strike="noStrike" cap="none" dirty="0">
                          <a:solidFill>
                            <a:srgbClr val="000000"/>
                          </a:solidFill>
                        </a:rPr>
                        <a:t>○</a:t>
                      </a:r>
                      <a:endParaRPr sz="900" u="none" strike="noStrike" cap="none" dirty="0">
                        <a:solidFill>
                          <a:srgbClr val="000000"/>
                        </a:solidFill>
                      </a:endParaRPr>
                    </a:p>
                  </a:txBody>
                  <a:tcPr marL="46450" marR="46450" marT="12850" marB="12850" anchor="ctr">
                    <a:solidFill>
                      <a:srgbClr val="F2F2F2"/>
                    </a:solidFill>
                  </a:tcPr>
                </a:tc>
                <a:extLst>
                  <a:ext uri="{0D108BD9-81ED-4DB2-BD59-A6C34878D82A}">
                    <a16:rowId xmlns:a16="http://schemas.microsoft.com/office/drawing/2014/main" val="10005"/>
                  </a:ext>
                </a:extLst>
              </a:tr>
              <a:tr h="212626">
                <a:tc vMerge="1">
                  <a:txBody>
                    <a:bodyPr/>
                    <a:lstStyle/>
                    <a:p>
                      <a:endParaRPr lang="ko-KR"/>
                    </a:p>
                  </a:txBody>
                  <a:tcPr/>
                </a:tc>
                <a:tc>
                  <a:txBody>
                    <a:bodyPr/>
                    <a:lstStyle/>
                    <a:p>
                      <a:pPr marL="215900" marR="25400" lvl="0" indent="-152400" algn="ctr" rtl="0">
                        <a:lnSpc>
                          <a:spcPct val="160000"/>
                        </a:lnSpc>
                        <a:spcBef>
                          <a:spcPts val="0"/>
                        </a:spcBef>
                        <a:spcAft>
                          <a:spcPts val="0"/>
                        </a:spcAft>
                        <a:buNone/>
                      </a:pPr>
                      <a:r>
                        <a:rPr lang="ko-KR" sz="800" u="none" strike="noStrike" cap="none"/>
                        <a:t>유즈케이스 정의서</a:t>
                      </a:r>
                      <a:endParaRPr sz="900" u="none" strike="noStrike" cap="none">
                        <a:solidFill>
                          <a:srgbClr val="000000"/>
                        </a:solidFill>
                      </a:endParaRPr>
                    </a:p>
                  </a:txBody>
                  <a:tcPr marL="46450" marR="46450" marT="12850" marB="12850" anchor="ctr"/>
                </a:tc>
                <a:tc>
                  <a:txBody>
                    <a:bodyPr/>
                    <a:lstStyle/>
                    <a:p>
                      <a:pPr marL="215900" marR="25400" lvl="0" indent="-152400" algn="ctr" defTabSz="914400" rtl="0" eaLnBrk="1" fontAlgn="auto" latinLnBrk="0" hangingPunct="1">
                        <a:lnSpc>
                          <a:spcPct val="160000"/>
                        </a:lnSpc>
                        <a:spcBef>
                          <a:spcPts val="0"/>
                        </a:spcBef>
                        <a:spcAft>
                          <a:spcPts val="0"/>
                        </a:spcAft>
                        <a:buClr>
                          <a:srgbClr val="000000"/>
                        </a:buClr>
                        <a:buSzTx/>
                        <a:buFont typeface="Arial"/>
                        <a:buNone/>
                        <a:tabLst/>
                        <a:defRPr/>
                      </a:pPr>
                      <a:r>
                        <a:rPr lang="ko-KR" altLang="en-US" sz="800" u="none" strike="noStrike" cap="none" dirty="0">
                          <a:solidFill>
                            <a:srgbClr val="000000"/>
                          </a:solidFill>
                        </a:rPr>
                        <a:t>선택</a:t>
                      </a:r>
                      <a:endParaRPr lang="ko-KR" altLang="en-US" sz="900" u="none" strike="noStrike" cap="none" dirty="0">
                        <a:solidFill>
                          <a:srgbClr val="000000"/>
                        </a:solidFill>
                      </a:endParaRPr>
                    </a:p>
                  </a:txBody>
                  <a:tcPr marL="46450" marR="46450" marT="12850" marB="12850" anchor="ctr">
                    <a:solidFill>
                      <a:srgbClr val="F2F2F2"/>
                    </a:solidFill>
                  </a:tcPr>
                </a:tc>
                <a:tc>
                  <a:txBody>
                    <a:bodyPr/>
                    <a:lstStyle/>
                    <a:p>
                      <a:pPr marL="215900" marR="25400" lvl="0" indent="-152400" algn="ctr" rtl="0">
                        <a:lnSpc>
                          <a:spcPct val="160000"/>
                        </a:lnSpc>
                        <a:spcBef>
                          <a:spcPts val="0"/>
                        </a:spcBef>
                        <a:spcAft>
                          <a:spcPts val="0"/>
                        </a:spcAft>
                        <a:buNone/>
                      </a:pPr>
                      <a:r>
                        <a:rPr lang="ko-KR" altLang="en-US" sz="900" u="none" strike="noStrike" cap="none" dirty="0">
                          <a:solidFill>
                            <a:srgbClr val="000000"/>
                          </a:solidFill>
                        </a:rPr>
                        <a:t>○</a:t>
                      </a:r>
                      <a:endParaRPr sz="900" u="none" strike="noStrike" cap="none" dirty="0">
                        <a:solidFill>
                          <a:srgbClr val="000000"/>
                        </a:solidFill>
                      </a:endParaRPr>
                    </a:p>
                  </a:txBody>
                  <a:tcPr marL="46450" marR="46450" marT="12850" marB="12850" anchor="ctr">
                    <a:solidFill>
                      <a:srgbClr val="F2F2F2"/>
                    </a:solidFill>
                  </a:tcPr>
                </a:tc>
                <a:extLst>
                  <a:ext uri="{0D108BD9-81ED-4DB2-BD59-A6C34878D82A}">
                    <a16:rowId xmlns:a16="http://schemas.microsoft.com/office/drawing/2014/main" val="10006"/>
                  </a:ext>
                </a:extLst>
              </a:tr>
              <a:tr h="212626">
                <a:tc rowSpan="4">
                  <a:txBody>
                    <a:bodyPr/>
                    <a:lstStyle/>
                    <a:p>
                      <a:pPr marL="0" marR="0" lvl="0" indent="0" algn="ctr" rtl="0">
                        <a:lnSpc>
                          <a:spcPct val="160000"/>
                        </a:lnSpc>
                        <a:spcBef>
                          <a:spcPts val="0"/>
                        </a:spcBef>
                        <a:spcAft>
                          <a:spcPts val="0"/>
                        </a:spcAft>
                        <a:buNone/>
                      </a:pPr>
                      <a:r>
                        <a:rPr lang="ko-KR" sz="900" b="1" u="none" strike="noStrike" cap="none"/>
                        <a:t>아키텍처 설계</a:t>
                      </a:r>
                      <a:endParaRPr sz="900" b="1" u="none" strike="noStrike" cap="none">
                        <a:solidFill>
                          <a:srgbClr val="000000"/>
                        </a:solidFill>
                      </a:endParaRPr>
                    </a:p>
                  </a:txBody>
                  <a:tcPr marL="46450" marR="46450" marT="12850" marB="12850" anchor="ctr"/>
                </a:tc>
                <a:tc>
                  <a:txBody>
                    <a:bodyPr/>
                    <a:lstStyle/>
                    <a:p>
                      <a:pPr marL="215900" marR="25400" lvl="0" indent="-152400" algn="ctr" rtl="0">
                        <a:lnSpc>
                          <a:spcPct val="160000"/>
                        </a:lnSpc>
                        <a:spcBef>
                          <a:spcPts val="0"/>
                        </a:spcBef>
                        <a:spcAft>
                          <a:spcPts val="0"/>
                        </a:spcAft>
                        <a:buNone/>
                      </a:pPr>
                      <a:r>
                        <a:rPr lang="ko-KR" sz="800" u="none" strike="noStrike" cap="none"/>
                        <a:t>서비스 구성도(시스템 구성도)</a:t>
                      </a:r>
                      <a:endParaRPr sz="900" u="none" strike="noStrike" cap="none">
                        <a:solidFill>
                          <a:srgbClr val="000000"/>
                        </a:solidFill>
                      </a:endParaRPr>
                    </a:p>
                  </a:txBody>
                  <a:tcPr marL="46450" marR="46450" marT="12850" marB="12850" anchor="ctr"/>
                </a:tc>
                <a:tc>
                  <a:txBody>
                    <a:bodyPr/>
                    <a:lstStyle/>
                    <a:p>
                      <a:pPr marL="215900" marR="25400" lvl="0" indent="-152400" algn="ctr" defTabSz="914400" rtl="0" eaLnBrk="1" fontAlgn="auto" latinLnBrk="0" hangingPunct="1">
                        <a:lnSpc>
                          <a:spcPct val="160000"/>
                        </a:lnSpc>
                        <a:spcBef>
                          <a:spcPts val="0"/>
                        </a:spcBef>
                        <a:spcAft>
                          <a:spcPts val="0"/>
                        </a:spcAft>
                        <a:buClr>
                          <a:srgbClr val="000000"/>
                        </a:buClr>
                        <a:buSzTx/>
                        <a:buFont typeface="Arial"/>
                        <a:buNone/>
                        <a:tabLst/>
                        <a:defRPr/>
                      </a:pPr>
                      <a:r>
                        <a:rPr kumimoji="0" lang="ko-KR" altLang="en-US" sz="800" b="0" i="0" u="none" strike="noStrike" kern="0" cap="none" spc="0" normalizeH="0" baseline="0" noProof="0">
                          <a:ln>
                            <a:noFill/>
                          </a:ln>
                          <a:solidFill>
                            <a:srgbClr val="000000"/>
                          </a:solidFill>
                          <a:effectLst/>
                          <a:uLnTx/>
                          <a:uFillTx/>
                          <a:latin typeface="맑은 고딕"/>
                          <a:ea typeface="맑은 고딕"/>
                          <a:sym typeface="Arial"/>
                        </a:rPr>
                        <a:t>필수</a:t>
                      </a:r>
                      <a:endParaRPr kumimoji="0" lang="ko-KR" altLang="en-US" sz="900" b="0" i="0" u="none" strike="noStrike" kern="0" cap="none" spc="0" normalizeH="0" baseline="0" noProof="0" dirty="0">
                        <a:ln>
                          <a:noFill/>
                        </a:ln>
                        <a:solidFill>
                          <a:srgbClr val="000000"/>
                        </a:solidFill>
                        <a:effectLst/>
                        <a:uLnTx/>
                        <a:uFillTx/>
                        <a:latin typeface="맑은 고딕"/>
                        <a:ea typeface="맑은 고딕"/>
                        <a:sym typeface="Arial"/>
                      </a:endParaRPr>
                    </a:p>
                  </a:txBody>
                  <a:tcPr marL="46450" marR="46450" marT="12850" marB="12850" anchor="ctr">
                    <a:solidFill>
                      <a:srgbClr val="F2F2F2"/>
                    </a:solidFill>
                  </a:tcPr>
                </a:tc>
                <a:tc>
                  <a:txBody>
                    <a:bodyPr/>
                    <a:lstStyle/>
                    <a:p>
                      <a:pPr marL="215900" marR="25400" lvl="0" indent="-152400" algn="ctr" rtl="0">
                        <a:lnSpc>
                          <a:spcPct val="160000"/>
                        </a:lnSpc>
                        <a:spcBef>
                          <a:spcPts val="0"/>
                        </a:spcBef>
                        <a:spcAft>
                          <a:spcPts val="0"/>
                        </a:spcAft>
                        <a:buNone/>
                      </a:pPr>
                      <a:r>
                        <a:rPr kumimoji="0" lang="ko-KR" altLang="en-US" sz="900" b="0" i="0" u="none" strike="noStrike" kern="0" cap="none" spc="0" normalizeH="0" baseline="0" noProof="0">
                          <a:ln>
                            <a:noFill/>
                          </a:ln>
                          <a:solidFill>
                            <a:srgbClr val="000000"/>
                          </a:solidFill>
                          <a:effectLst/>
                          <a:uLnTx/>
                          <a:uFillTx/>
                          <a:latin typeface="맑은 고딕"/>
                          <a:ea typeface="맑은 고딕"/>
                          <a:sym typeface="Arial"/>
                        </a:rPr>
                        <a:t>○</a:t>
                      </a:r>
                      <a:endParaRPr sz="900" u="none" strike="noStrike" cap="none" dirty="0">
                        <a:solidFill>
                          <a:srgbClr val="000000"/>
                        </a:solidFill>
                      </a:endParaRPr>
                    </a:p>
                  </a:txBody>
                  <a:tcPr marL="46450" marR="46450" marT="12850" marB="12850" anchor="ctr">
                    <a:solidFill>
                      <a:srgbClr val="F2F2F2"/>
                    </a:solidFill>
                  </a:tcPr>
                </a:tc>
                <a:extLst>
                  <a:ext uri="{0D108BD9-81ED-4DB2-BD59-A6C34878D82A}">
                    <a16:rowId xmlns:a16="http://schemas.microsoft.com/office/drawing/2014/main" val="10007"/>
                  </a:ext>
                </a:extLst>
              </a:tr>
              <a:tr h="212626">
                <a:tc vMerge="1">
                  <a:txBody>
                    <a:bodyPr/>
                    <a:lstStyle/>
                    <a:p>
                      <a:endParaRPr lang="ko-KR"/>
                    </a:p>
                  </a:txBody>
                  <a:tcPr/>
                </a:tc>
                <a:tc>
                  <a:txBody>
                    <a:bodyPr/>
                    <a:lstStyle/>
                    <a:p>
                      <a:pPr marL="215900" marR="25400" lvl="0" indent="-152400" algn="ctr" rtl="0">
                        <a:lnSpc>
                          <a:spcPct val="160000"/>
                        </a:lnSpc>
                        <a:spcBef>
                          <a:spcPts val="0"/>
                        </a:spcBef>
                        <a:spcAft>
                          <a:spcPts val="0"/>
                        </a:spcAft>
                        <a:buNone/>
                      </a:pPr>
                      <a:r>
                        <a:rPr lang="ko-KR" sz="800" u="none" strike="noStrike" cap="none"/>
                        <a:t>서비스 흐름도(데이터 흐름도)</a:t>
                      </a:r>
                      <a:endParaRPr sz="900" u="none" strike="noStrike" cap="none">
                        <a:solidFill>
                          <a:srgbClr val="000000"/>
                        </a:solidFill>
                      </a:endParaRPr>
                    </a:p>
                  </a:txBody>
                  <a:tcPr marL="46450" marR="46450" marT="12850" marB="12850" anchor="ctr"/>
                </a:tc>
                <a:tc>
                  <a:txBody>
                    <a:bodyPr/>
                    <a:lstStyle/>
                    <a:p>
                      <a:pPr marL="215900" marR="25400" lvl="0" indent="-152400" algn="ctr" defTabSz="914400" rtl="0" eaLnBrk="1" fontAlgn="auto" latinLnBrk="0" hangingPunct="1">
                        <a:lnSpc>
                          <a:spcPct val="160000"/>
                        </a:lnSpc>
                        <a:spcBef>
                          <a:spcPts val="0"/>
                        </a:spcBef>
                        <a:spcAft>
                          <a:spcPts val="0"/>
                        </a:spcAft>
                        <a:buClr>
                          <a:srgbClr val="000000"/>
                        </a:buClr>
                        <a:buSzTx/>
                        <a:buFont typeface="Arial"/>
                        <a:buNone/>
                        <a:tabLst/>
                        <a:defRPr/>
                      </a:pPr>
                      <a:r>
                        <a:rPr kumimoji="0" lang="ko-KR" altLang="en-US" sz="800" b="0" i="0" u="none" strike="noStrike" kern="0" cap="none" spc="0" normalizeH="0" baseline="0" noProof="0" dirty="0">
                          <a:ln>
                            <a:noFill/>
                          </a:ln>
                          <a:solidFill>
                            <a:srgbClr val="000000"/>
                          </a:solidFill>
                          <a:effectLst/>
                          <a:uLnTx/>
                          <a:uFillTx/>
                          <a:latin typeface="맑은 고딕"/>
                          <a:ea typeface="맑은 고딕"/>
                          <a:sym typeface="Arial"/>
                        </a:rPr>
                        <a:t>필수</a:t>
                      </a:r>
                      <a:endParaRPr kumimoji="0" lang="ko-KR" altLang="en-US" sz="900" b="0" i="0" u="none" strike="noStrike" kern="0" cap="none" spc="0" normalizeH="0" baseline="0" noProof="0" dirty="0">
                        <a:ln>
                          <a:noFill/>
                        </a:ln>
                        <a:solidFill>
                          <a:srgbClr val="000000"/>
                        </a:solidFill>
                        <a:effectLst/>
                        <a:uLnTx/>
                        <a:uFillTx/>
                        <a:latin typeface="맑은 고딕"/>
                        <a:ea typeface="맑은 고딕"/>
                        <a:sym typeface="Arial"/>
                      </a:endParaRPr>
                    </a:p>
                  </a:txBody>
                  <a:tcPr marL="46450" marR="46450" marT="12850" marB="12850" anchor="ctr">
                    <a:solidFill>
                      <a:srgbClr val="F2F2F2"/>
                    </a:solidFill>
                  </a:tcPr>
                </a:tc>
                <a:tc>
                  <a:txBody>
                    <a:bodyPr/>
                    <a:lstStyle/>
                    <a:p>
                      <a:pPr marL="215900" marR="25400" lvl="0" indent="-152400" algn="ctr" rtl="0">
                        <a:lnSpc>
                          <a:spcPct val="160000"/>
                        </a:lnSpc>
                        <a:spcBef>
                          <a:spcPts val="0"/>
                        </a:spcBef>
                        <a:spcAft>
                          <a:spcPts val="0"/>
                        </a:spcAft>
                        <a:buNone/>
                      </a:pPr>
                      <a:r>
                        <a:rPr kumimoji="0" lang="ko-KR" altLang="en-US" sz="900" b="0" i="0" u="none" strike="noStrike" kern="0" cap="none" spc="0" normalizeH="0" baseline="0" noProof="0" dirty="0">
                          <a:ln>
                            <a:noFill/>
                          </a:ln>
                          <a:solidFill>
                            <a:srgbClr val="000000"/>
                          </a:solidFill>
                          <a:effectLst/>
                          <a:uLnTx/>
                          <a:uFillTx/>
                          <a:latin typeface="맑은 고딕"/>
                          <a:ea typeface="맑은 고딕"/>
                          <a:sym typeface="Arial"/>
                        </a:rPr>
                        <a:t>○</a:t>
                      </a:r>
                      <a:endParaRPr sz="900" u="none" strike="noStrike" cap="none" dirty="0">
                        <a:solidFill>
                          <a:srgbClr val="000000"/>
                        </a:solidFill>
                      </a:endParaRPr>
                    </a:p>
                  </a:txBody>
                  <a:tcPr marL="46450" marR="46450" marT="12850" marB="12850" anchor="ctr">
                    <a:solidFill>
                      <a:srgbClr val="F2F2F2"/>
                    </a:solidFill>
                  </a:tcPr>
                </a:tc>
                <a:extLst>
                  <a:ext uri="{0D108BD9-81ED-4DB2-BD59-A6C34878D82A}">
                    <a16:rowId xmlns:a16="http://schemas.microsoft.com/office/drawing/2014/main" val="10008"/>
                  </a:ext>
                </a:extLst>
              </a:tr>
              <a:tr h="212626">
                <a:tc vMerge="1">
                  <a:txBody>
                    <a:bodyPr/>
                    <a:lstStyle/>
                    <a:p>
                      <a:endParaRPr lang="ko-KR"/>
                    </a:p>
                  </a:txBody>
                  <a:tcPr/>
                </a:tc>
                <a:tc>
                  <a:txBody>
                    <a:bodyPr/>
                    <a:lstStyle/>
                    <a:p>
                      <a:pPr marL="215900" marR="25400" lvl="0" indent="-152400" algn="ctr" rtl="0">
                        <a:lnSpc>
                          <a:spcPct val="160000"/>
                        </a:lnSpc>
                        <a:spcBef>
                          <a:spcPts val="0"/>
                        </a:spcBef>
                        <a:spcAft>
                          <a:spcPts val="0"/>
                        </a:spcAft>
                        <a:buNone/>
                      </a:pPr>
                      <a:r>
                        <a:rPr lang="ko-KR" sz="800" u="none" strike="noStrike" cap="none"/>
                        <a:t>UI/UX 정의서</a:t>
                      </a:r>
                      <a:endParaRPr sz="900" u="none" strike="noStrike" cap="none">
                        <a:solidFill>
                          <a:srgbClr val="000000"/>
                        </a:solidFill>
                      </a:endParaRPr>
                    </a:p>
                  </a:txBody>
                  <a:tcPr marL="46450" marR="46450" marT="12850" marB="12850" anchor="ctr"/>
                </a:tc>
                <a:tc>
                  <a:txBody>
                    <a:bodyPr/>
                    <a:lstStyle/>
                    <a:p>
                      <a:pPr marL="215900" marR="25400" lvl="0" indent="-152400" algn="ctr" rtl="0">
                        <a:lnSpc>
                          <a:spcPct val="160000"/>
                        </a:lnSpc>
                        <a:spcBef>
                          <a:spcPts val="0"/>
                        </a:spcBef>
                        <a:spcAft>
                          <a:spcPts val="0"/>
                        </a:spcAft>
                        <a:buNone/>
                      </a:pPr>
                      <a:r>
                        <a:rPr lang="ko-KR" altLang="en-US" sz="800" u="none" strike="noStrike" cap="none" dirty="0">
                          <a:solidFill>
                            <a:srgbClr val="000000"/>
                          </a:solidFill>
                        </a:rPr>
                        <a:t>선택</a:t>
                      </a:r>
                      <a:endParaRPr lang="ko-KR" altLang="en-US" sz="900" u="none" strike="noStrike" cap="none" dirty="0">
                        <a:solidFill>
                          <a:srgbClr val="000000"/>
                        </a:solidFill>
                      </a:endParaRPr>
                    </a:p>
                  </a:txBody>
                  <a:tcPr marL="46450" marR="46450" marT="12850" marB="12850" anchor="ctr">
                    <a:solidFill>
                      <a:srgbClr val="F2F2F2"/>
                    </a:solidFill>
                  </a:tcPr>
                </a:tc>
                <a:tc>
                  <a:txBody>
                    <a:bodyPr/>
                    <a:lstStyle/>
                    <a:p>
                      <a:pPr marL="215900" marR="25400" lvl="0" indent="-152400" algn="ctr" rtl="0">
                        <a:lnSpc>
                          <a:spcPct val="160000"/>
                        </a:lnSpc>
                        <a:spcBef>
                          <a:spcPts val="0"/>
                        </a:spcBef>
                        <a:spcAft>
                          <a:spcPts val="0"/>
                        </a:spcAft>
                        <a:buNone/>
                      </a:pPr>
                      <a:r>
                        <a:rPr lang="en-US" altLang="ko-KR" sz="900" u="none" strike="noStrike" cap="none" dirty="0">
                          <a:solidFill>
                            <a:srgbClr val="000000"/>
                          </a:solidFill>
                        </a:rPr>
                        <a:t>-</a:t>
                      </a:r>
                      <a:endParaRPr sz="900" u="none" strike="noStrike" cap="none" dirty="0">
                        <a:solidFill>
                          <a:srgbClr val="000000"/>
                        </a:solidFill>
                      </a:endParaRPr>
                    </a:p>
                  </a:txBody>
                  <a:tcPr marL="46450" marR="46450" marT="12850" marB="12850" anchor="ctr">
                    <a:solidFill>
                      <a:srgbClr val="F2F2F2"/>
                    </a:solidFill>
                  </a:tcPr>
                </a:tc>
                <a:extLst>
                  <a:ext uri="{0D108BD9-81ED-4DB2-BD59-A6C34878D82A}">
                    <a16:rowId xmlns:a16="http://schemas.microsoft.com/office/drawing/2014/main" val="10009"/>
                  </a:ext>
                </a:extLst>
              </a:tr>
              <a:tr h="212626">
                <a:tc vMerge="1">
                  <a:txBody>
                    <a:bodyPr/>
                    <a:lstStyle/>
                    <a:p>
                      <a:endParaRPr lang="ko-KR"/>
                    </a:p>
                  </a:txBody>
                  <a:tcPr/>
                </a:tc>
                <a:tc>
                  <a:txBody>
                    <a:bodyPr/>
                    <a:lstStyle/>
                    <a:p>
                      <a:pPr marL="215900" marR="25400" lvl="0" indent="-152400" algn="ctr" rtl="0">
                        <a:lnSpc>
                          <a:spcPct val="160000"/>
                        </a:lnSpc>
                        <a:spcBef>
                          <a:spcPts val="0"/>
                        </a:spcBef>
                        <a:spcAft>
                          <a:spcPts val="0"/>
                        </a:spcAft>
                        <a:buNone/>
                      </a:pPr>
                      <a:r>
                        <a:rPr lang="ko-KR" sz="800" u="none" strike="noStrike" cap="none"/>
                        <a:t>하드웨어/센서 구성도</a:t>
                      </a:r>
                      <a:endParaRPr sz="900" u="none" strike="noStrike" cap="none">
                        <a:solidFill>
                          <a:srgbClr val="000000"/>
                        </a:solidFill>
                      </a:endParaRPr>
                    </a:p>
                  </a:txBody>
                  <a:tcPr marL="46450" marR="46450" marT="12850" marB="12850" anchor="ctr"/>
                </a:tc>
                <a:tc>
                  <a:txBody>
                    <a:bodyPr/>
                    <a:lstStyle/>
                    <a:p>
                      <a:pPr marL="215900" marR="25400" lvl="0" indent="-152400" algn="ctr" rtl="0">
                        <a:lnSpc>
                          <a:spcPct val="160000"/>
                        </a:lnSpc>
                        <a:spcBef>
                          <a:spcPts val="0"/>
                        </a:spcBef>
                        <a:spcAft>
                          <a:spcPts val="0"/>
                        </a:spcAft>
                        <a:buNone/>
                      </a:pPr>
                      <a:r>
                        <a:rPr lang="en-US" sz="900" u="none" strike="noStrike" cap="none" dirty="0">
                          <a:solidFill>
                            <a:srgbClr val="000000"/>
                          </a:solidFill>
                        </a:rPr>
                        <a:t>N/A</a:t>
                      </a:r>
                      <a:endParaRPr sz="900" u="none" strike="noStrike" cap="none" dirty="0">
                        <a:solidFill>
                          <a:srgbClr val="000000"/>
                        </a:solidFill>
                      </a:endParaRPr>
                    </a:p>
                  </a:txBody>
                  <a:tcPr marL="46450" marR="46450" marT="12850" marB="12850" anchor="ctr">
                    <a:solidFill>
                      <a:srgbClr val="F2F2F2"/>
                    </a:solidFill>
                  </a:tcPr>
                </a:tc>
                <a:tc>
                  <a:txBody>
                    <a:bodyPr/>
                    <a:lstStyle/>
                    <a:p>
                      <a:pPr marL="215900" marR="25400" lvl="0" indent="-152400" algn="ctr" rtl="0">
                        <a:lnSpc>
                          <a:spcPct val="160000"/>
                        </a:lnSpc>
                        <a:spcBef>
                          <a:spcPts val="0"/>
                        </a:spcBef>
                        <a:spcAft>
                          <a:spcPts val="0"/>
                        </a:spcAft>
                        <a:buNone/>
                      </a:pPr>
                      <a:r>
                        <a:rPr lang="en-US" altLang="ko-KR" sz="900" u="none" strike="noStrike" cap="none" dirty="0">
                          <a:solidFill>
                            <a:srgbClr val="000000"/>
                          </a:solidFill>
                        </a:rPr>
                        <a:t>-</a:t>
                      </a:r>
                      <a:endParaRPr sz="900" u="none" strike="noStrike" cap="none" dirty="0">
                        <a:solidFill>
                          <a:srgbClr val="000000"/>
                        </a:solidFill>
                      </a:endParaRPr>
                    </a:p>
                  </a:txBody>
                  <a:tcPr marL="46450" marR="46450" marT="12850" marB="12850" anchor="ctr">
                    <a:solidFill>
                      <a:srgbClr val="F2F2F2"/>
                    </a:solidFill>
                  </a:tcPr>
                </a:tc>
                <a:extLst>
                  <a:ext uri="{0D108BD9-81ED-4DB2-BD59-A6C34878D82A}">
                    <a16:rowId xmlns:a16="http://schemas.microsoft.com/office/drawing/2014/main" val="10010"/>
                  </a:ext>
                </a:extLst>
              </a:tr>
              <a:tr h="212626">
                <a:tc rowSpan="7">
                  <a:txBody>
                    <a:bodyPr/>
                    <a:lstStyle/>
                    <a:p>
                      <a:pPr marL="0" marR="0" lvl="0" indent="0" algn="ctr" rtl="0">
                        <a:lnSpc>
                          <a:spcPct val="160000"/>
                        </a:lnSpc>
                        <a:spcBef>
                          <a:spcPts val="0"/>
                        </a:spcBef>
                        <a:spcAft>
                          <a:spcPts val="0"/>
                        </a:spcAft>
                        <a:buNone/>
                      </a:pPr>
                      <a:r>
                        <a:rPr lang="ko-KR" sz="900" b="1" u="none" strike="noStrike" cap="none"/>
                        <a:t>기능 설계</a:t>
                      </a:r>
                      <a:endParaRPr sz="900" b="1" u="none" strike="noStrike" cap="none">
                        <a:solidFill>
                          <a:srgbClr val="000000"/>
                        </a:solidFill>
                      </a:endParaRPr>
                    </a:p>
                  </a:txBody>
                  <a:tcPr marL="46450" marR="46450" marT="12850" marB="12850" anchor="ctr"/>
                </a:tc>
                <a:tc>
                  <a:txBody>
                    <a:bodyPr/>
                    <a:lstStyle/>
                    <a:p>
                      <a:pPr marL="215900" marR="25400" lvl="0" indent="-152400" algn="ctr" rtl="0">
                        <a:lnSpc>
                          <a:spcPct val="160000"/>
                        </a:lnSpc>
                        <a:spcBef>
                          <a:spcPts val="0"/>
                        </a:spcBef>
                        <a:spcAft>
                          <a:spcPts val="0"/>
                        </a:spcAft>
                        <a:buNone/>
                      </a:pPr>
                      <a:r>
                        <a:rPr lang="ko-KR" sz="800" u="none" strike="noStrike" cap="none"/>
                        <a:t>메뉴 구성도</a:t>
                      </a:r>
                      <a:endParaRPr sz="900" u="none" strike="noStrike" cap="none">
                        <a:solidFill>
                          <a:srgbClr val="000000"/>
                        </a:solidFill>
                      </a:endParaRPr>
                    </a:p>
                  </a:txBody>
                  <a:tcPr marL="46450" marR="46450" marT="12850" marB="12850" anchor="ctr"/>
                </a:tc>
                <a:tc>
                  <a:txBody>
                    <a:bodyPr/>
                    <a:lstStyle/>
                    <a:p>
                      <a:pPr marL="215900" marR="25400" lvl="0" indent="-152400" algn="ctr" defTabSz="914400" rtl="0" eaLnBrk="1" fontAlgn="auto" latinLnBrk="0" hangingPunct="1">
                        <a:lnSpc>
                          <a:spcPct val="160000"/>
                        </a:lnSpc>
                        <a:spcBef>
                          <a:spcPts val="0"/>
                        </a:spcBef>
                        <a:spcAft>
                          <a:spcPts val="0"/>
                        </a:spcAft>
                        <a:buClr>
                          <a:srgbClr val="000000"/>
                        </a:buClr>
                        <a:buSzTx/>
                        <a:buFont typeface="Arial"/>
                        <a:buNone/>
                        <a:tabLst/>
                        <a:defRPr/>
                      </a:pPr>
                      <a:r>
                        <a:rPr kumimoji="0" lang="ko-KR" altLang="en-US" sz="800" b="0" i="0" u="none" strike="noStrike" kern="0" cap="none" spc="0" normalizeH="0" baseline="0" noProof="0">
                          <a:ln>
                            <a:noFill/>
                          </a:ln>
                          <a:solidFill>
                            <a:srgbClr val="000000"/>
                          </a:solidFill>
                          <a:effectLst/>
                          <a:uLnTx/>
                          <a:uFillTx/>
                          <a:latin typeface="맑은 고딕"/>
                          <a:ea typeface="맑은 고딕"/>
                          <a:sym typeface="Arial"/>
                        </a:rPr>
                        <a:t>필수</a:t>
                      </a:r>
                      <a:endParaRPr kumimoji="0" lang="ko-KR" altLang="en-US" sz="900" b="0" i="0" u="none" strike="noStrike" kern="0" cap="none" spc="0" normalizeH="0" baseline="0" noProof="0" dirty="0">
                        <a:ln>
                          <a:noFill/>
                        </a:ln>
                        <a:solidFill>
                          <a:srgbClr val="000000"/>
                        </a:solidFill>
                        <a:effectLst/>
                        <a:uLnTx/>
                        <a:uFillTx/>
                        <a:latin typeface="맑은 고딕"/>
                        <a:ea typeface="맑은 고딕"/>
                        <a:sym typeface="Arial"/>
                      </a:endParaRPr>
                    </a:p>
                  </a:txBody>
                  <a:tcPr marL="46450" marR="46450" marT="12850" marB="12850" anchor="ctr">
                    <a:solidFill>
                      <a:srgbClr val="F2F2F2"/>
                    </a:solidFill>
                  </a:tcPr>
                </a:tc>
                <a:tc>
                  <a:txBody>
                    <a:bodyPr/>
                    <a:lstStyle/>
                    <a:p>
                      <a:pPr marL="215900" marR="25400" lvl="0" indent="-152400" algn="ctr" rtl="0">
                        <a:lnSpc>
                          <a:spcPct val="160000"/>
                        </a:lnSpc>
                        <a:spcBef>
                          <a:spcPts val="0"/>
                        </a:spcBef>
                        <a:spcAft>
                          <a:spcPts val="0"/>
                        </a:spcAft>
                        <a:buNone/>
                      </a:pPr>
                      <a:r>
                        <a:rPr kumimoji="0" lang="ko-KR" altLang="en-US" sz="900" b="0" i="0" u="none" strike="noStrike" kern="0" cap="none" spc="0" normalizeH="0" baseline="0" noProof="0">
                          <a:ln>
                            <a:noFill/>
                          </a:ln>
                          <a:solidFill>
                            <a:srgbClr val="000000"/>
                          </a:solidFill>
                          <a:effectLst/>
                          <a:uLnTx/>
                          <a:uFillTx/>
                          <a:latin typeface="맑은 고딕"/>
                          <a:ea typeface="맑은 고딕"/>
                          <a:sym typeface="Arial"/>
                        </a:rPr>
                        <a:t>○</a:t>
                      </a:r>
                      <a:endParaRPr sz="900" u="none" strike="noStrike" cap="none" dirty="0">
                        <a:solidFill>
                          <a:srgbClr val="000000"/>
                        </a:solidFill>
                      </a:endParaRPr>
                    </a:p>
                  </a:txBody>
                  <a:tcPr marL="46450" marR="46450" marT="12850" marB="12850" anchor="ctr">
                    <a:solidFill>
                      <a:srgbClr val="F2F2F2"/>
                    </a:solidFill>
                  </a:tcPr>
                </a:tc>
                <a:extLst>
                  <a:ext uri="{0D108BD9-81ED-4DB2-BD59-A6C34878D82A}">
                    <a16:rowId xmlns:a16="http://schemas.microsoft.com/office/drawing/2014/main" val="10011"/>
                  </a:ext>
                </a:extLst>
              </a:tr>
              <a:tr h="212626">
                <a:tc vMerge="1">
                  <a:txBody>
                    <a:bodyPr/>
                    <a:lstStyle/>
                    <a:p>
                      <a:endParaRPr lang="ko-KR"/>
                    </a:p>
                  </a:txBody>
                  <a:tcPr/>
                </a:tc>
                <a:tc>
                  <a:txBody>
                    <a:bodyPr/>
                    <a:lstStyle/>
                    <a:p>
                      <a:pPr marL="215900" marR="25400" lvl="0" indent="-152400" algn="ctr" rtl="0">
                        <a:lnSpc>
                          <a:spcPct val="160000"/>
                        </a:lnSpc>
                        <a:spcBef>
                          <a:spcPts val="0"/>
                        </a:spcBef>
                        <a:spcAft>
                          <a:spcPts val="0"/>
                        </a:spcAft>
                        <a:buNone/>
                      </a:pPr>
                      <a:r>
                        <a:rPr lang="ko-KR" sz="800" u="none" strike="noStrike" cap="none"/>
                        <a:t>화면 설계서</a:t>
                      </a:r>
                      <a:endParaRPr sz="900" u="none" strike="noStrike" cap="none">
                        <a:solidFill>
                          <a:srgbClr val="000000"/>
                        </a:solidFill>
                      </a:endParaRPr>
                    </a:p>
                  </a:txBody>
                  <a:tcPr marL="46450" marR="46450" marT="12850" marB="12850" anchor="ctr"/>
                </a:tc>
                <a:tc>
                  <a:txBody>
                    <a:bodyPr/>
                    <a:lstStyle/>
                    <a:p>
                      <a:pPr marL="215900" marR="25400" lvl="0" indent="-152400" algn="ctr" defTabSz="914400" rtl="0" eaLnBrk="1" fontAlgn="auto" latinLnBrk="0" hangingPunct="1">
                        <a:lnSpc>
                          <a:spcPct val="160000"/>
                        </a:lnSpc>
                        <a:spcBef>
                          <a:spcPts val="0"/>
                        </a:spcBef>
                        <a:spcAft>
                          <a:spcPts val="0"/>
                        </a:spcAft>
                        <a:buClr>
                          <a:srgbClr val="000000"/>
                        </a:buClr>
                        <a:buSzTx/>
                        <a:buFont typeface="Arial"/>
                        <a:buNone/>
                        <a:tabLst/>
                        <a:defRPr/>
                      </a:pPr>
                      <a:r>
                        <a:rPr kumimoji="0" lang="ko-KR" altLang="en-US" sz="800" b="0" i="0" u="none" strike="noStrike" kern="0" cap="none" spc="0" normalizeH="0" baseline="0" noProof="0">
                          <a:ln>
                            <a:noFill/>
                          </a:ln>
                          <a:solidFill>
                            <a:srgbClr val="000000"/>
                          </a:solidFill>
                          <a:effectLst/>
                          <a:uLnTx/>
                          <a:uFillTx/>
                          <a:latin typeface="맑은 고딕"/>
                          <a:ea typeface="맑은 고딕"/>
                          <a:sym typeface="Arial"/>
                        </a:rPr>
                        <a:t>필수</a:t>
                      </a:r>
                      <a:endParaRPr kumimoji="0" lang="ko-KR" altLang="en-US" sz="900" b="0" i="0" u="none" strike="noStrike" kern="0" cap="none" spc="0" normalizeH="0" baseline="0" noProof="0" dirty="0">
                        <a:ln>
                          <a:noFill/>
                        </a:ln>
                        <a:solidFill>
                          <a:srgbClr val="000000"/>
                        </a:solidFill>
                        <a:effectLst/>
                        <a:uLnTx/>
                        <a:uFillTx/>
                        <a:latin typeface="맑은 고딕"/>
                        <a:ea typeface="맑은 고딕"/>
                        <a:sym typeface="Arial"/>
                      </a:endParaRPr>
                    </a:p>
                  </a:txBody>
                  <a:tcPr marL="46450" marR="46450" marT="12850" marB="12850" anchor="ctr">
                    <a:solidFill>
                      <a:srgbClr val="F2F2F2"/>
                    </a:solidFill>
                  </a:tcPr>
                </a:tc>
                <a:tc>
                  <a:txBody>
                    <a:bodyPr/>
                    <a:lstStyle/>
                    <a:p>
                      <a:pPr marL="215900" marR="25400" lvl="0" indent="-152400" algn="ctr" rtl="0">
                        <a:lnSpc>
                          <a:spcPct val="160000"/>
                        </a:lnSpc>
                        <a:spcBef>
                          <a:spcPts val="0"/>
                        </a:spcBef>
                        <a:spcAft>
                          <a:spcPts val="0"/>
                        </a:spcAft>
                        <a:buNone/>
                      </a:pPr>
                      <a:r>
                        <a:rPr kumimoji="0" lang="ko-KR" altLang="en-US" sz="900" b="0" i="0" u="none" strike="noStrike" kern="0" cap="none" spc="0" normalizeH="0" baseline="0" noProof="0">
                          <a:ln>
                            <a:noFill/>
                          </a:ln>
                          <a:solidFill>
                            <a:srgbClr val="000000"/>
                          </a:solidFill>
                          <a:effectLst/>
                          <a:uLnTx/>
                          <a:uFillTx/>
                          <a:latin typeface="맑은 고딕"/>
                          <a:ea typeface="맑은 고딕"/>
                          <a:sym typeface="Arial"/>
                        </a:rPr>
                        <a:t>○</a:t>
                      </a:r>
                      <a:endParaRPr sz="900" u="none" strike="noStrike" cap="none" dirty="0">
                        <a:solidFill>
                          <a:srgbClr val="000000"/>
                        </a:solidFill>
                      </a:endParaRPr>
                    </a:p>
                  </a:txBody>
                  <a:tcPr marL="46450" marR="46450" marT="12850" marB="12850" anchor="ctr">
                    <a:solidFill>
                      <a:srgbClr val="F2F2F2"/>
                    </a:solidFill>
                  </a:tcPr>
                </a:tc>
                <a:extLst>
                  <a:ext uri="{0D108BD9-81ED-4DB2-BD59-A6C34878D82A}">
                    <a16:rowId xmlns:a16="http://schemas.microsoft.com/office/drawing/2014/main" val="10012"/>
                  </a:ext>
                </a:extLst>
              </a:tr>
              <a:tr h="212626">
                <a:tc vMerge="1">
                  <a:txBody>
                    <a:bodyPr/>
                    <a:lstStyle/>
                    <a:p>
                      <a:endParaRPr lang="ko-KR"/>
                    </a:p>
                  </a:txBody>
                  <a:tcPr/>
                </a:tc>
                <a:tc>
                  <a:txBody>
                    <a:bodyPr/>
                    <a:lstStyle/>
                    <a:p>
                      <a:pPr marL="215900" marR="25400" lvl="0" indent="-152400" algn="ctr" rtl="0">
                        <a:lnSpc>
                          <a:spcPct val="160000"/>
                        </a:lnSpc>
                        <a:spcBef>
                          <a:spcPts val="0"/>
                        </a:spcBef>
                        <a:spcAft>
                          <a:spcPts val="0"/>
                        </a:spcAft>
                        <a:buNone/>
                      </a:pPr>
                      <a:r>
                        <a:rPr lang="ko-KR" sz="800" u="none" strike="noStrike" cap="none"/>
                        <a:t>엔티티 관계도</a:t>
                      </a:r>
                      <a:endParaRPr sz="900" u="none" strike="noStrike" cap="none">
                        <a:solidFill>
                          <a:srgbClr val="000000"/>
                        </a:solidFill>
                      </a:endParaRPr>
                    </a:p>
                  </a:txBody>
                  <a:tcPr marL="46450" marR="46450" marT="12850" marB="12850" anchor="ctr"/>
                </a:tc>
                <a:tc>
                  <a:txBody>
                    <a:bodyPr/>
                    <a:lstStyle/>
                    <a:p>
                      <a:pPr marL="215900" marR="25400" lvl="0" indent="-152400" algn="ctr" defTabSz="914400" rtl="0" eaLnBrk="1" fontAlgn="auto" latinLnBrk="0" hangingPunct="1">
                        <a:lnSpc>
                          <a:spcPct val="160000"/>
                        </a:lnSpc>
                        <a:spcBef>
                          <a:spcPts val="0"/>
                        </a:spcBef>
                        <a:spcAft>
                          <a:spcPts val="0"/>
                        </a:spcAft>
                        <a:buClr>
                          <a:srgbClr val="000000"/>
                        </a:buClr>
                        <a:buSzTx/>
                        <a:buFont typeface="Arial"/>
                        <a:buNone/>
                        <a:tabLst/>
                        <a:defRPr/>
                      </a:pPr>
                      <a:r>
                        <a:rPr kumimoji="0" lang="ko-KR" altLang="en-US" sz="800" b="0" i="0" u="none" strike="noStrike" kern="0" cap="none" spc="0" normalizeH="0" baseline="0" noProof="0">
                          <a:ln>
                            <a:noFill/>
                          </a:ln>
                          <a:solidFill>
                            <a:srgbClr val="000000"/>
                          </a:solidFill>
                          <a:effectLst/>
                          <a:uLnTx/>
                          <a:uFillTx/>
                          <a:latin typeface="맑은 고딕"/>
                          <a:ea typeface="맑은 고딕"/>
                          <a:sym typeface="Arial"/>
                        </a:rPr>
                        <a:t>필수</a:t>
                      </a:r>
                      <a:endParaRPr kumimoji="0" lang="ko-KR" altLang="en-US" sz="900" b="0" i="0" u="none" strike="noStrike" kern="0" cap="none" spc="0" normalizeH="0" baseline="0" noProof="0" dirty="0">
                        <a:ln>
                          <a:noFill/>
                        </a:ln>
                        <a:solidFill>
                          <a:srgbClr val="000000"/>
                        </a:solidFill>
                        <a:effectLst/>
                        <a:uLnTx/>
                        <a:uFillTx/>
                        <a:latin typeface="맑은 고딕"/>
                        <a:ea typeface="맑은 고딕"/>
                        <a:sym typeface="Arial"/>
                      </a:endParaRPr>
                    </a:p>
                  </a:txBody>
                  <a:tcPr marL="46450" marR="46450" marT="12850" marB="12850" anchor="ctr">
                    <a:solidFill>
                      <a:srgbClr val="F2F2F2"/>
                    </a:solidFill>
                  </a:tcPr>
                </a:tc>
                <a:tc>
                  <a:txBody>
                    <a:bodyPr/>
                    <a:lstStyle/>
                    <a:p>
                      <a:pPr marL="215900" marR="25400" lvl="0" indent="-152400" algn="ctr" rtl="0">
                        <a:lnSpc>
                          <a:spcPct val="160000"/>
                        </a:lnSpc>
                        <a:spcBef>
                          <a:spcPts val="0"/>
                        </a:spcBef>
                        <a:spcAft>
                          <a:spcPts val="0"/>
                        </a:spcAft>
                        <a:buNone/>
                      </a:pPr>
                      <a:r>
                        <a:rPr kumimoji="0" lang="ko-KR" altLang="en-US" sz="900" b="0" i="0" u="none" strike="noStrike" kern="0" cap="none" spc="0" normalizeH="0" baseline="0" noProof="0">
                          <a:ln>
                            <a:noFill/>
                          </a:ln>
                          <a:solidFill>
                            <a:srgbClr val="000000"/>
                          </a:solidFill>
                          <a:effectLst/>
                          <a:uLnTx/>
                          <a:uFillTx/>
                          <a:latin typeface="맑은 고딕"/>
                          <a:ea typeface="맑은 고딕"/>
                          <a:sym typeface="Arial"/>
                        </a:rPr>
                        <a:t>○</a:t>
                      </a:r>
                      <a:endParaRPr sz="900" u="none" strike="noStrike" cap="none" dirty="0">
                        <a:solidFill>
                          <a:srgbClr val="000000"/>
                        </a:solidFill>
                      </a:endParaRPr>
                    </a:p>
                  </a:txBody>
                  <a:tcPr marL="46450" marR="46450" marT="12850" marB="12850" anchor="ctr">
                    <a:solidFill>
                      <a:srgbClr val="F2F2F2"/>
                    </a:solidFill>
                  </a:tcPr>
                </a:tc>
                <a:extLst>
                  <a:ext uri="{0D108BD9-81ED-4DB2-BD59-A6C34878D82A}">
                    <a16:rowId xmlns:a16="http://schemas.microsoft.com/office/drawing/2014/main" val="10013"/>
                  </a:ext>
                </a:extLst>
              </a:tr>
              <a:tr h="212626">
                <a:tc vMerge="1">
                  <a:txBody>
                    <a:bodyPr/>
                    <a:lstStyle/>
                    <a:p>
                      <a:endParaRPr lang="ko-KR"/>
                    </a:p>
                  </a:txBody>
                  <a:tcPr/>
                </a:tc>
                <a:tc>
                  <a:txBody>
                    <a:bodyPr/>
                    <a:lstStyle/>
                    <a:p>
                      <a:pPr marL="215900" marR="25400" lvl="0" indent="-152400" algn="ctr" rtl="0">
                        <a:lnSpc>
                          <a:spcPct val="160000"/>
                        </a:lnSpc>
                        <a:spcBef>
                          <a:spcPts val="0"/>
                        </a:spcBef>
                        <a:spcAft>
                          <a:spcPts val="0"/>
                        </a:spcAft>
                        <a:buNone/>
                      </a:pPr>
                      <a:r>
                        <a:rPr lang="ko-KR" sz="800" u="none" strike="noStrike" cap="none"/>
                        <a:t>기능 처리도(기능 흐름도)</a:t>
                      </a:r>
                      <a:endParaRPr sz="900" u="none" strike="noStrike" cap="none">
                        <a:solidFill>
                          <a:srgbClr val="000000"/>
                        </a:solidFill>
                      </a:endParaRPr>
                    </a:p>
                  </a:txBody>
                  <a:tcPr marL="46450" marR="46450" marT="12850" marB="12850" anchor="ctr"/>
                </a:tc>
                <a:tc>
                  <a:txBody>
                    <a:bodyPr/>
                    <a:lstStyle/>
                    <a:p>
                      <a:pPr marL="215900" marR="25400" lvl="0" indent="-152400" algn="ctr" defTabSz="914400" rtl="0" eaLnBrk="1" fontAlgn="auto" latinLnBrk="0" hangingPunct="1">
                        <a:lnSpc>
                          <a:spcPct val="160000"/>
                        </a:lnSpc>
                        <a:spcBef>
                          <a:spcPts val="0"/>
                        </a:spcBef>
                        <a:spcAft>
                          <a:spcPts val="0"/>
                        </a:spcAft>
                        <a:buClr>
                          <a:srgbClr val="000000"/>
                        </a:buClr>
                        <a:buSzTx/>
                        <a:buFont typeface="Arial"/>
                        <a:buNone/>
                        <a:tabLst/>
                        <a:defRPr/>
                      </a:pPr>
                      <a:r>
                        <a:rPr kumimoji="0" lang="ko-KR" altLang="en-US" sz="800" b="0" i="0" u="none" strike="noStrike" kern="0" cap="none" spc="0" normalizeH="0" baseline="0" noProof="0">
                          <a:ln>
                            <a:noFill/>
                          </a:ln>
                          <a:solidFill>
                            <a:srgbClr val="000000"/>
                          </a:solidFill>
                          <a:effectLst/>
                          <a:uLnTx/>
                          <a:uFillTx/>
                          <a:latin typeface="맑은 고딕"/>
                          <a:ea typeface="맑은 고딕"/>
                          <a:sym typeface="Arial"/>
                        </a:rPr>
                        <a:t>필수</a:t>
                      </a:r>
                      <a:endParaRPr kumimoji="0" lang="ko-KR" altLang="en-US" sz="900" b="0" i="0" u="none" strike="noStrike" kern="0" cap="none" spc="0" normalizeH="0" baseline="0" noProof="0" dirty="0">
                        <a:ln>
                          <a:noFill/>
                        </a:ln>
                        <a:solidFill>
                          <a:srgbClr val="000000"/>
                        </a:solidFill>
                        <a:effectLst/>
                        <a:uLnTx/>
                        <a:uFillTx/>
                        <a:latin typeface="맑은 고딕"/>
                        <a:ea typeface="맑은 고딕"/>
                        <a:sym typeface="Arial"/>
                      </a:endParaRPr>
                    </a:p>
                  </a:txBody>
                  <a:tcPr marL="46450" marR="46450" marT="12850" marB="12850" anchor="ctr">
                    <a:solidFill>
                      <a:srgbClr val="F2F2F2"/>
                    </a:solidFill>
                  </a:tcPr>
                </a:tc>
                <a:tc>
                  <a:txBody>
                    <a:bodyPr/>
                    <a:lstStyle/>
                    <a:p>
                      <a:pPr marL="215900" marR="25400" lvl="0" indent="-152400" algn="ctr" rtl="0">
                        <a:lnSpc>
                          <a:spcPct val="160000"/>
                        </a:lnSpc>
                        <a:spcBef>
                          <a:spcPts val="0"/>
                        </a:spcBef>
                        <a:spcAft>
                          <a:spcPts val="0"/>
                        </a:spcAft>
                        <a:buNone/>
                      </a:pPr>
                      <a:r>
                        <a:rPr kumimoji="0" lang="ko-KR" altLang="en-US" sz="900" b="0" i="0" u="none" strike="noStrike" kern="0" cap="none" spc="0" normalizeH="0" baseline="0" noProof="0">
                          <a:ln>
                            <a:noFill/>
                          </a:ln>
                          <a:solidFill>
                            <a:srgbClr val="000000"/>
                          </a:solidFill>
                          <a:effectLst/>
                          <a:uLnTx/>
                          <a:uFillTx/>
                          <a:latin typeface="맑은 고딕"/>
                          <a:ea typeface="맑은 고딕"/>
                          <a:sym typeface="Arial"/>
                        </a:rPr>
                        <a:t>○</a:t>
                      </a:r>
                      <a:endParaRPr sz="900" u="none" strike="noStrike" cap="none" dirty="0">
                        <a:solidFill>
                          <a:srgbClr val="000000"/>
                        </a:solidFill>
                      </a:endParaRPr>
                    </a:p>
                  </a:txBody>
                  <a:tcPr marL="46450" marR="46450" marT="12850" marB="12850" anchor="ctr">
                    <a:solidFill>
                      <a:srgbClr val="F2F2F2"/>
                    </a:solidFill>
                  </a:tcPr>
                </a:tc>
                <a:extLst>
                  <a:ext uri="{0D108BD9-81ED-4DB2-BD59-A6C34878D82A}">
                    <a16:rowId xmlns:a16="http://schemas.microsoft.com/office/drawing/2014/main" val="10014"/>
                  </a:ext>
                </a:extLst>
              </a:tr>
              <a:tr h="212626">
                <a:tc vMerge="1">
                  <a:txBody>
                    <a:bodyPr/>
                    <a:lstStyle/>
                    <a:p>
                      <a:endParaRPr lang="ko-KR"/>
                    </a:p>
                  </a:txBody>
                  <a:tcPr/>
                </a:tc>
                <a:tc>
                  <a:txBody>
                    <a:bodyPr/>
                    <a:lstStyle/>
                    <a:p>
                      <a:pPr marL="215900" marR="25400" lvl="0" indent="-152400" algn="ctr" rtl="0">
                        <a:lnSpc>
                          <a:spcPct val="160000"/>
                        </a:lnSpc>
                        <a:spcBef>
                          <a:spcPts val="0"/>
                        </a:spcBef>
                        <a:spcAft>
                          <a:spcPts val="0"/>
                        </a:spcAft>
                        <a:buNone/>
                      </a:pPr>
                      <a:r>
                        <a:rPr lang="ko-KR" sz="800" u="none" strike="noStrike" cap="none"/>
                        <a:t>알고리즘 명세서/설명서</a:t>
                      </a:r>
                      <a:endParaRPr sz="900" u="none" strike="noStrike" cap="none">
                        <a:solidFill>
                          <a:srgbClr val="000000"/>
                        </a:solidFill>
                      </a:endParaRPr>
                    </a:p>
                  </a:txBody>
                  <a:tcPr marL="46450" marR="46450" marT="12850" marB="12850" anchor="ctr"/>
                </a:tc>
                <a:tc>
                  <a:txBody>
                    <a:bodyPr/>
                    <a:lstStyle/>
                    <a:p>
                      <a:pPr marL="215900" marR="25400" lvl="0" indent="-152400" algn="ctr" defTabSz="914400" rtl="0" eaLnBrk="1" fontAlgn="auto" latinLnBrk="0" hangingPunct="1">
                        <a:lnSpc>
                          <a:spcPct val="160000"/>
                        </a:lnSpc>
                        <a:spcBef>
                          <a:spcPts val="0"/>
                        </a:spcBef>
                        <a:spcAft>
                          <a:spcPts val="0"/>
                        </a:spcAft>
                        <a:buClr>
                          <a:srgbClr val="000000"/>
                        </a:buClr>
                        <a:buSzTx/>
                        <a:buFont typeface="Arial"/>
                        <a:buNone/>
                        <a:tabLst/>
                        <a:defRPr/>
                      </a:pPr>
                      <a:r>
                        <a:rPr kumimoji="0" lang="ko-KR" altLang="en-US" sz="800" b="0" i="0" u="none" strike="noStrike" kern="0" cap="none" spc="0" normalizeH="0" baseline="0" noProof="0">
                          <a:ln>
                            <a:noFill/>
                          </a:ln>
                          <a:solidFill>
                            <a:srgbClr val="000000"/>
                          </a:solidFill>
                          <a:effectLst/>
                          <a:uLnTx/>
                          <a:uFillTx/>
                          <a:latin typeface="맑은 고딕"/>
                          <a:ea typeface="맑은 고딕"/>
                          <a:sym typeface="Arial"/>
                        </a:rPr>
                        <a:t>필수</a:t>
                      </a:r>
                      <a:endParaRPr kumimoji="0" lang="ko-KR" altLang="en-US" sz="900" b="0" i="0" u="none" strike="noStrike" kern="0" cap="none" spc="0" normalizeH="0" baseline="0" noProof="0" dirty="0">
                        <a:ln>
                          <a:noFill/>
                        </a:ln>
                        <a:solidFill>
                          <a:srgbClr val="000000"/>
                        </a:solidFill>
                        <a:effectLst/>
                        <a:uLnTx/>
                        <a:uFillTx/>
                        <a:latin typeface="맑은 고딕"/>
                        <a:ea typeface="맑은 고딕"/>
                        <a:sym typeface="Arial"/>
                      </a:endParaRPr>
                    </a:p>
                  </a:txBody>
                  <a:tcPr marL="46450" marR="46450" marT="12850" marB="12850" anchor="ctr">
                    <a:solidFill>
                      <a:srgbClr val="F2F2F2"/>
                    </a:solidFill>
                  </a:tcPr>
                </a:tc>
                <a:tc>
                  <a:txBody>
                    <a:bodyPr/>
                    <a:lstStyle/>
                    <a:p>
                      <a:pPr marL="215900" marR="25400" lvl="0" indent="-152400" algn="ctr" rtl="0">
                        <a:lnSpc>
                          <a:spcPct val="160000"/>
                        </a:lnSpc>
                        <a:spcBef>
                          <a:spcPts val="0"/>
                        </a:spcBef>
                        <a:spcAft>
                          <a:spcPts val="0"/>
                        </a:spcAft>
                        <a:buNone/>
                      </a:pPr>
                      <a:r>
                        <a:rPr kumimoji="0" lang="ko-KR" altLang="en-US" sz="900" b="0" i="0" u="none" strike="noStrike" kern="0" cap="none" spc="0" normalizeH="0" baseline="0" noProof="0">
                          <a:ln>
                            <a:noFill/>
                          </a:ln>
                          <a:solidFill>
                            <a:srgbClr val="000000"/>
                          </a:solidFill>
                          <a:effectLst/>
                          <a:uLnTx/>
                          <a:uFillTx/>
                          <a:latin typeface="맑은 고딕"/>
                          <a:ea typeface="맑은 고딕"/>
                          <a:sym typeface="Arial"/>
                        </a:rPr>
                        <a:t>○</a:t>
                      </a:r>
                      <a:endParaRPr sz="900" u="none" strike="noStrike" cap="none" dirty="0">
                        <a:solidFill>
                          <a:srgbClr val="000000"/>
                        </a:solidFill>
                      </a:endParaRPr>
                    </a:p>
                  </a:txBody>
                  <a:tcPr marL="46450" marR="46450" marT="12850" marB="12850" anchor="ctr">
                    <a:solidFill>
                      <a:srgbClr val="F2F2F2"/>
                    </a:solidFill>
                  </a:tcPr>
                </a:tc>
                <a:extLst>
                  <a:ext uri="{0D108BD9-81ED-4DB2-BD59-A6C34878D82A}">
                    <a16:rowId xmlns:a16="http://schemas.microsoft.com/office/drawing/2014/main" val="10015"/>
                  </a:ext>
                </a:extLst>
              </a:tr>
              <a:tr h="212626">
                <a:tc vMerge="1">
                  <a:txBody>
                    <a:bodyPr/>
                    <a:lstStyle/>
                    <a:p>
                      <a:endParaRPr lang="ko-KR"/>
                    </a:p>
                  </a:txBody>
                  <a:tcPr/>
                </a:tc>
                <a:tc>
                  <a:txBody>
                    <a:bodyPr/>
                    <a:lstStyle/>
                    <a:p>
                      <a:pPr marL="215900" marR="25400" lvl="0" indent="-152400" algn="ctr" rtl="0">
                        <a:lnSpc>
                          <a:spcPct val="160000"/>
                        </a:lnSpc>
                        <a:spcBef>
                          <a:spcPts val="0"/>
                        </a:spcBef>
                        <a:spcAft>
                          <a:spcPts val="0"/>
                        </a:spcAft>
                        <a:buNone/>
                      </a:pPr>
                      <a:r>
                        <a:rPr lang="ko-KR" sz="800" u="none" strike="noStrike" cap="none"/>
                        <a:t>데이터 수집처리 정의서</a:t>
                      </a:r>
                      <a:endParaRPr sz="900" u="none" strike="noStrike" cap="none">
                        <a:solidFill>
                          <a:srgbClr val="000000"/>
                        </a:solidFill>
                      </a:endParaRPr>
                    </a:p>
                  </a:txBody>
                  <a:tcPr marL="46450" marR="46450" marT="12850" marB="12850" anchor="ctr"/>
                </a:tc>
                <a:tc>
                  <a:txBody>
                    <a:bodyPr/>
                    <a:lstStyle/>
                    <a:p>
                      <a:pPr marL="215900" marR="25400" lvl="0" indent="-152400" algn="ctr" defTabSz="914400" rtl="0" eaLnBrk="1" fontAlgn="auto" latinLnBrk="0" hangingPunct="1">
                        <a:lnSpc>
                          <a:spcPct val="160000"/>
                        </a:lnSpc>
                        <a:spcBef>
                          <a:spcPts val="0"/>
                        </a:spcBef>
                        <a:spcAft>
                          <a:spcPts val="0"/>
                        </a:spcAft>
                        <a:buClr>
                          <a:srgbClr val="000000"/>
                        </a:buClr>
                        <a:buSzTx/>
                        <a:buFont typeface="Arial"/>
                        <a:buNone/>
                        <a:tabLst/>
                        <a:defRPr/>
                      </a:pPr>
                      <a:r>
                        <a:rPr kumimoji="0" lang="ko-KR" altLang="en-US" sz="800" b="0" i="0" u="none" strike="noStrike" kern="0" cap="none" spc="0" normalizeH="0" baseline="0" noProof="0" dirty="0">
                          <a:ln>
                            <a:noFill/>
                          </a:ln>
                          <a:solidFill>
                            <a:srgbClr val="000000"/>
                          </a:solidFill>
                          <a:effectLst/>
                          <a:uLnTx/>
                          <a:uFillTx/>
                          <a:latin typeface="맑은 고딕"/>
                          <a:ea typeface="맑은 고딕"/>
                          <a:sym typeface="Arial"/>
                        </a:rPr>
                        <a:t>필수</a:t>
                      </a:r>
                      <a:endParaRPr kumimoji="0" lang="ko-KR" altLang="en-US" sz="900" b="0" i="0" u="none" strike="noStrike" kern="0" cap="none" spc="0" normalizeH="0" baseline="0" noProof="0" dirty="0">
                        <a:ln>
                          <a:noFill/>
                        </a:ln>
                        <a:solidFill>
                          <a:srgbClr val="000000"/>
                        </a:solidFill>
                        <a:effectLst/>
                        <a:uLnTx/>
                        <a:uFillTx/>
                        <a:latin typeface="맑은 고딕"/>
                        <a:ea typeface="맑은 고딕"/>
                        <a:sym typeface="Arial"/>
                      </a:endParaRPr>
                    </a:p>
                  </a:txBody>
                  <a:tcPr marL="46450" marR="46450" marT="12850" marB="12850" anchor="ctr">
                    <a:solidFill>
                      <a:srgbClr val="F2F2F2"/>
                    </a:solidFill>
                  </a:tcPr>
                </a:tc>
                <a:tc>
                  <a:txBody>
                    <a:bodyPr/>
                    <a:lstStyle/>
                    <a:p>
                      <a:pPr marL="215900" marR="25400" lvl="0" indent="-152400" algn="ctr" rtl="0">
                        <a:lnSpc>
                          <a:spcPct val="160000"/>
                        </a:lnSpc>
                        <a:spcBef>
                          <a:spcPts val="0"/>
                        </a:spcBef>
                        <a:spcAft>
                          <a:spcPts val="0"/>
                        </a:spcAft>
                        <a:buNone/>
                      </a:pPr>
                      <a:r>
                        <a:rPr kumimoji="0" lang="ko-KR" altLang="en-US" sz="900" b="0" i="0" u="none" strike="noStrike" kern="0" cap="none" spc="0" normalizeH="0" baseline="0" noProof="0" dirty="0">
                          <a:ln>
                            <a:noFill/>
                          </a:ln>
                          <a:solidFill>
                            <a:srgbClr val="000000"/>
                          </a:solidFill>
                          <a:effectLst/>
                          <a:uLnTx/>
                          <a:uFillTx/>
                          <a:latin typeface="맑은 고딕"/>
                          <a:ea typeface="맑은 고딕"/>
                          <a:sym typeface="Arial"/>
                        </a:rPr>
                        <a:t>○</a:t>
                      </a:r>
                      <a:endParaRPr sz="900" u="none" strike="noStrike" cap="none" dirty="0">
                        <a:solidFill>
                          <a:srgbClr val="000000"/>
                        </a:solidFill>
                      </a:endParaRPr>
                    </a:p>
                  </a:txBody>
                  <a:tcPr marL="46450" marR="46450" marT="12850" marB="12850" anchor="ctr">
                    <a:solidFill>
                      <a:srgbClr val="F2F2F2"/>
                    </a:solidFill>
                  </a:tcPr>
                </a:tc>
                <a:extLst>
                  <a:ext uri="{0D108BD9-81ED-4DB2-BD59-A6C34878D82A}">
                    <a16:rowId xmlns:a16="http://schemas.microsoft.com/office/drawing/2014/main" val="10016"/>
                  </a:ext>
                </a:extLst>
              </a:tr>
              <a:tr h="212626">
                <a:tc vMerge="1">
                  <a:txBody>
                    <a:bodyPr/>
                    <a:lstStyle/>
                    <a:p>
                      <a:endParaRPr lang="ko-KR"/>
                    </a:p>
                  </a:txBody>
                  <a:tcPr/>
                </a:tc>
                <a:tc>
                  <a:txBody>
                    <a:bodyPr/>
                    <a:lstStyle/>
                    <a:p>
                      <a:pPr marL="215900" marR="25400" lvl="0" indent="-152400" algn="ctr" rtl="0">
                        <a:lnSpc>
                          <a:spcPct val="160000"/>
                        </a:lnSpc>
                        <a:spcBef>
                          <a:spcPts val="0"/>
                        </a:spcBef>
                        <a:spcAft>
                          <a:spcPts val="0"/>
                        </a:spcAft>
                        <a:buNone/>
                      </a:pPr>
                      <a:r>
                        <a:rPr lang="ko-KR" sz="800" u="none" strike="noStrike" cap="none"/>
                        <a:t>하드웨어 설계도</a:t>
                      </a:r>
                      <a:endParaRPr sz="900" u="none" strike="noStrike" cap="none">
                        <a:solidFill>
                          <a:srgbClr val="000000"/>
                        </a:solidFill>
                      </a:endParaRPr>
                    </a:p>
                  </a:txBody>
                  <a:tcPr marL="46450" marR="46450" marT="12850" marB="12850" anchor="ctr"/>
                </a:tc>
                <a:tc>
                  <a:txBody>
                    <a:bodyPr/>
                    <a:lstStyle/>
                    <a:p>
                      <a:pPr marL="215900" marR="25400" lvl="0" indent="-152400" algn="ctr" rtl="0">
                        <a:lnSpc>
                          <a:spcPct val="160000"/>
                        </a:lnSpc>
                        <a:spcBef>
                          <a:spcPts val="0"/>
                        </a:spcBef>
                        <a:spcAft>
                          <a:spcPts val="0"/>
                        </a:spcAft>
                        <a:buNone/>
                      </a:pPr>
                      <a:r>
                        <a:rPr lang="en-US" sz="800" u="none" strike="noStrike" cap="none" dirty="0">
                          <a:solidFill>
                            <a:srgbClr val="000000"/>
                          </a:solidFill>
                        </a:rPr>
                        <a:t>N/A</a:t>
                      </a:r>
                      <a:endParaRPr sz="900" u="none" strike="noStrike" cap="none" dirty="0">
                        <a:solidFill>
                          <a:srgbClr val="000000"/>
                        </a:solidFill>
                      </a:endParaRPr>
                    </a:p>
                  </a:txBody>
                  <a:tcPr marL="46450" marR="46450" marT="12850" marB="12850" anchor="ctr">
                    <a:solidFill>
                      <a:srgbClr val="F2F2F2"/>
                    </a:solidFill>
                  </a:tcPr>
                </a:tc>
                <a:tc>
                  <a:txBody>
                    <a:bodyPr/>
                    <a:lstStyle/>
                    <a:p>
                      <a:pPr marL="215900" marR="25400" lvl="0" indent="-152400" algn="ctr" rtl="0">
                        <a:lnSpc>
                          <a:spcPct val="160000"/>
                        </a:lnSpc>
                        <a:spcBef>
                          <a:spcPts val="0"/>
                        </a:spcBef>
                        <a:spcAft>
                          <a:spcPts val="0"/>
                        </a:spcAft>
                        <a:buNone/>
                      </a:pPr>
                      <a:r>
                        <a:rPr lang="en-US" altLang="ko-KR" sz="900" u="none" strike="noStrike" cap="none" dirty="0">
                          <a:solidFill>
                            <a:srgbClr val="000000"/>
                          </a:solidFill>
                        </a:rPr>
                        <a:t>-</a:t>
                      </a:r>
                      <a:endParaRPr sz="900" u="none" strike="noStrike" cap="none" dirty="0">
                        <a:solidFill>
                          <a:srgbClr val="000000"/>
                        </a:solidFill>
                      </a:endParaRPr>
                    </a:p>
                  </a:txBody>
                  <a:tcPr marL="46450" marR="46450" marT="12850" marB="12850" anchor="ctr">
                    <a:solidFill>
                      <a:srgbClr val="F2F2F2"/>
                    </a:solidFill>
                  </a:tcPr>
                </a:tc>
                <a:extLst>
                  <a:ext uri="{0D108BD9-81ED-4DB2-BD59-A6C34878D82A}">
                    <a16:rowId xmlns:a16="http://schemas.microsoft.com/office/drawing/2014/main" val="10017"/>
                  </a:ext>
                </a:extLst>
              </a:tr>
              <a:tr h="212626">
                <a:tc rowSpan="3">
                  <a:txBody>
                    <a:bodyPr/>
                    <a:lstStyle/>
                    <a:p>
                      <a:pPr marL="0" marR="0" lvl="0" indent="0" algn="ctr" rtl="0">
                        <a:lnSpc>
                          <a:spcPct val="160000"/>
                        </a:lnSpc>
                        <a:spcBef>
                          <a:spcPts val="0"/>
                        </a:spcBef>
                        <a:spcAft>
                          <a:spcPts val="0"/>
                        </a:spcAft>
                        <a:buNone/>
                      </a:pPr>
                      <a:r>
                        <a:rPr lang="ko-KR" sz="900" b="1" u="none" strike="noStrike" cap="none" dirty="0"/>
                        <a:t>개발 / 구현</a:t>
                      </a:r>
                      <a:endParaRPr sz="900" b="1" u="none" strike="noStrike" cap="none" dirty="0">
                        <a:solidFill>
                          <a:srgbClr val="000000"/>
                        </a:solidFill>
                      </a:endParaRPr>
                    </a:p>
                  </a:txBody>
                  <a:tcPr marL="46450" marR="46450" marT="12850" marB="12850" anchor="ctr"/>
                </a:tc>
                <a:tc>
                  <a:txBody>
                    <a:bodyPr/>
                    <a:lstStyle/>
                    <a:p>
                      <a:pPr marL="215900" marR="25400" lvl="0" indent="-152400" algn="ctr" rtl="0">
                        <a:lnSpc>
                          <a:spcPct val="160000"/>
                        </a:lnSpc>
                        <a:spcBef>
                          <a:spcPts val="0"/>
                        </a:spcBef>
                        <a:spcAft>
                          <a:spcPts val="0"/>
                        </a:spcAft>
                        <a:buNone/>
                      </a:pPr>
                      <a:r>
                        <a:rPr lang="ko-KR" sz="800" u="none" strike="noStrike" cap="none"/>
                        <a:t>프로그램 목록</a:t>
                      </a:r>
                      <a:endParaRPr sz="900" u="none" strike="noStrike" cap="none">
                        <a:solidFill>
                          <a:srgbClr val="000000"/>
                        </a:solidFill>
                      </a:endParaRPr>
                    </a:p>
                  </a:txBody>
                  <a:tcPr marL="46450" marR="46450" marT="12850" marB="12850" anchor="ctr"/>
                </a:tc>
                <a:tc>
                  <a:txBody>
                    <a:bodyPr/>
                    <a:lstStyle/>
                    <a:p>
                      <a:pPr marL="215900" marR="25400" lvl="0" indent="-152400" algn="ctr" defTabSz="914400" rtl="0" eaLnBrk="1" fontAlgn="auto" latinLnBrk="0" hangingPunct="1">
                        <a:lnSpc>
                          <a:spcPct val="160000"/>
                        </a:lnSpc>
                        <a:spcBef>
                          <a:spcPts val="0"/>
                        </a:spcBef>
                        <a:spcAft>
                          <a:spcPts val="0"/>
                        </a:spcAft>
                        <a:buClr>
                          <a:srgbClr val="000000"/>
                        </a:buClr>
                        <a:buSzTx/>
                        <a:buFont typeface="Arial"/>
                        <a:buNone/>
                        <a:tabLst/>
                        <a:defRPr/>
                      </a:pPr>
                      <a:r>
                        <a:rPr kumimoji="0" lang="ko-KR" altLang="en-US" sz="800" b="0" i="0" u="none" strike="noStrike" kern="0" cap="none" spc="0" normalizeH="0" baseline="0" noProof="0">
                          <a:ln>
                            <a:noFill/>
                          </a:ln>
                          <a:solidFill>
                            <a:srgbClr val="000000"/>
                          </a:solidFill>
                          <a:effectLst/>
                          <a:uLnTx/>
                          <a:uFillTx/>
                          <a:latin typeface="맑은 고딕"/>
                          <a:ea typeface="맑은 고딕"/>
                          <a:sym typeface="Arial"/>
                        </a:rPr>
                        <a:t>필수</a:t>
                      </a:r>
                      <a:endParaRPr kumimoji="0" lang="ko-KR" altLang="en-US" sz="900" b="0" i="0" u="none" strike="noStrike" kern="0" cap="none" spc="0" normalizeH="0" baseline="0" noProof="0" dirty="0">
                        <a:ln>
                          <a:noFill/>
                        </a:ln>
                        <a:solidFill>
                          <a:srgbClr val="000000"/>
                        </a:solidFill>
                        <a:effectLst/>
                        <a:uLnTx/>
                        <a:uFillTx/>
                        <a:latin typeface="맑은 고딕"/>
                        <a:ea typeface="맑은 고딕"/>
                        <a:sym typeface="Arial"/>
                      </a:endParaRPr>
                    </a:p>
                  </a:txBody>
                  <a:tcPr marL="46450" marR="46450" marT="12850" marB="12850" anchor="ctr">
                    <a:solidFill>
                      <a:srgbClr val="F2F2F2"/>
                    </a:solidFill>
                  </a:tcPr>
                </a:tc>
                <a:tc>
                  <a:txBody>
                    <a:bodyPr/>
                    <a:lstStyle/>
                    <a:p>
                      <a:pPr marL="215900" marR="25400" lvl="0" indent="-152400" algn="ctr" rtl="0">
                        <a:lnSpc>
                          <a:spcPct val="160000"/>
                        </a:lnSpc>
                        <a:spcBef>
                          <a:spcPts val="0"/>
                        </a:spcBef>
                        <a:spcAft>
                          <a:spcPts val="0"/>
                        </a:spcAft>
                        <a:buNone/>
                      </a:pPr>
                      <a:r>
                        <a:rPr kumimoji="0" lang="ko-KR" altLang="en-US" sz="900" b="0" i="0" u="none" strike="noStrike" kern="0" cap="none" spc="0" normalizeH="0" baseline="0" noProof="0">
                          <a:ln>
                            <a:noFill/>
                          </a:ln>
                          <a:solidFill>
                            <a:srgbClr val="000000"/>
                          </a:solidFill>
                          <a:effectLst/>
                          <a:uLnTx/>
                          <a:uFillTx/>
                          <a:latin typeface="맑은 고딕"/>
                          <a:ea typeface="맑은 고딕"/>
                          <a:sym typeface="Arial"/>
                        </a:rPr>
                        <a:t>○</a:t>
                      </a:r>
                      <a:endParaRPr sz="900" u="none" strike="noStrike" cap="none" dirty="0">
                        <a:solidFill>
                          <a:srgbClr val="000000"/>
                        </a:solidFill>
                      </a:endParaRPr>
                    </a:p>
                  </a:txBody>
                  <a:tcPr marL="46450" marR="46450" marT="12850" marB="12850" anchor="ctr">
                    <a:solidFill>
                      <a:srgbClr val="F2F2F2"/>
                    </a:solidFill>
                  </a:tcPr>
                </a:tc>
                <a:extLst>
                  <a:ext uri="{0D108BD9-81ED-4DB2-BD59-A6C34878D82A}">
                    <a16:rowId xmlns:a16="http://schemas.microsoft.com/office/drawing/2014/main" val="10018"/>
                  </a:ext>
                </a:extLst>
              </a:tr>
              <a:tr h="212626">
                <a:tc vMerge="1">
                  <a:txBody>
                    <a:bodyPr/>
                    <a:lstStyle/>
                    <a:p>
                      <a:endParaRPr lang="ko-KR"/>
                    </a:p>
                  </a:txBody>
                  <a:tcPr/>
                </a:tc>
                <a:tc>
                  <a:txBody>
                    <a:bodyPr/>
                    <a:lstStyle/>
                    <a:p>
                      <a:pPr marL="215900" marR="25400" lvl="0" indent="-152400" algn="ctr" rtl="0">
                        <a:lnSpc>
                          <a:spcPct val="160000"/>
                        </a:lnSpc>
                        <a:spcBef>
                          <a:spcPts val="0"/>
                        </a:spcBef>
                        <a:spcAft>
                          <a:spcPts val="0"/>
                        </a:spcAft>
                        <a:buNone/>
                      </a:pPr>
                      <a:r>
                        <a:rPr lang="ko-KR" sz="800" u="none" strike="noStrike" cap="none"/>
                        <a:t>테이블 정의서</a:t>
                      </a:r>
                      <a:endParaRPr sz="900" u="none" strike="noStrike" cap="none">
                        <a:solidFill>
                          <a:srgbClr val="000000"/>
                        </a:solidFill>
                      </a:endParaRPr>
                    </a:p>
                  </a:txBody>
                  <a:tcPr marL="46450" marR="46450" marT="12850" marB="12850" anchor="ctr"/>
                </a:tc>
                <a:tc>
                  <a:txBody>
                    <a:bodyPr/>
                    <a:lstStyle/>
                    <a:p>
                      <a:pPr marL="215900" marR="25400" lvl="0" indent="-152400" algn="ctr" defTabSz="914400" rtl="0" eaLnBrk="1" fontAlgn="auto" latinLnBrk="0" hangingPunct="1">
                        <a:lnSpc>
                          <a:spcPct val="160000"/>
                        </a:lnSpc>
                        <a:spcBef>
                          <a:spcPts val="0"/>
                        </a:spcBef>
                        <a:spcAft>
                          <a:spcPts val="0"/>
                        </a:spcAft>
                        <a:buClr>
                          <a:srgbClr val="000000"/>
                        </a:buClr>
                        <a:buSzTx/>
                        <a:buFont typeface="Arial"/>
                        <a:buNone/>
                        <a:tabLst/>
                        <a:defRPr/>
                      </a:pPr>
                      <a:r>
                        <a:rPr kumimoji="0" lang="ko-KR" altLang="en-US" sz="800" b="0" i="0" u="none" strike="noStrike" kern="0" cap="none" spc="0" normalizeH="0" baseline="0" noProof="0">
                          <a:ln>
                            <a:noFill/>
                          </a:ln>
                          <a:solidFill>
                            <a:srgbClr val="000000"/>
                          </a:solidFill>
                          <a:effectLst/>
                          <a:uLnTx/>
                          <a:uFillTx/>
                          <a:latin typeface="맑은 고딕"/>
                          <a:ea typeface="맑은 고딕"/>
                          <a:sym typeface="Arial"/>
                        </a:rPr>
                        <a:t>필수</a:t>
                      </a:r>
                      <a:endParaRPr kumimoji="0" lang="ko-KR" altLang="en-US" sz="900" b="0" i="0" u="none" strike="noStrike" kern="0" cap="none" spc="0" normalizeH="0" baseline="0" noProof="0" dirty="0">
                        <a:ln>
                          <a:noFill/>
                        </a:ln>
                        <a:solidFill>
                          <a:srgbClr val="000000"/>
                        </a:solidFill>
                        <a:effectLst/>
                        <a:uLnTx/>
                        <a:uFillTx/>
                        <a:latin typeface="맑은 고딕"/>
                        <a:ea typeface="맑은 고딕"/>
                        <a:sym typeface="Arial"/>
                      </a:endParaRPr>
                    </a:p>
                  </a:txBody>
                  <a:tcPr marL="46450" marR="46450" marT="12850" marB="12850" anchor="ctr">
                    <a:solidFill>
                      <a:srgbClr val="F2F2F2"/>
                    </a:solidFill>
                  </a:tcPr>
                </a:tc>
                <a:tc>
                  <a:txBody>
                    <a:bodyPr/>
                    <a:lstStyle/>
                    <a:p>
                      <a:pPr marL="215900" marR="25400" lvl="0" indent="-152400" algn="ctr" rtl="0">
                        <a:lnSpc>
                          <a:spcPct val="160000"/>
                        </a:lnSpc>
                        <a:spcBef>
                          <a:spcPts val="0"/>
                        </a:spcBef>
                        <a:spcAft>
                          <a:spcPts val="0"/>
                        </a:spcAft>
                        <a:buNone/>
                      </a:pPr>
                      <a:r>
                        <a:rPr kumimoji="0" lang="ko-KR" altLang="en-US" sz="900" b="0" i="0" u="none" strike="noStrike" kern="0" cap="none" spc="0" normalizeH="0" baseline="0" noProof="0">
                          <a:ln>
                            <a:noFill/>
                          </a:ln>
                          <a:solidFill>
                            <a:srgbClr val="000000"/>
                          </a:solidFill>
                          <a:effectLst/>
                          <a:uLnTx/>
                          <a:uFillTx/>
                          <a:latin typeface="맑은 고딕"/>
                          <a:ea typeface="맑은 고딕"/>
                          <a:sym typeface="Arial"/>
                        </a:rPr>
                        <a:t>○</a:t>
                      </a:r>
                      <a:endParaRPr sz="900" u="none" strike="noStrike" cap="none" dirty="0">
                        <a:solidFill>
                          <a:srgbClr val="000000"/>
                        </a:solidFill>
                      </a:endParaRPr>
                    </a:p>
                  </a:txBody>
                  <a:tcPr marL="46450" marR="46450" marT="12850" marB="12850" anchor="ctr">
                    <a:solidFill>
                      <a:srgbClr val="F2F2F2"/>
                    </a:solidFill>
                  </a:tcPr>
                </a:tc>
                <a:extLst>
                  <a:ext uri="{0D108BD9-81ED-4DB2-BD59-A6C34878D82A}">
                    <a16:rowId xmlns:a16="http://schemas.microsoft.com/office/drawing/2014/main" val="10019"/>
                  </a:ext>
                </a:extLst>
              </a:tr>
              <a:tr h="186397">
                <a:tc vMerge="1">
                  <a:txBody>
                    <a:bodyPr/>
                    <a:lstStyle/>
                    <a:p>
                      <a:endParaRPr lang="ko-KR"/>
                    </a:p>
                  </a:txBody>
                  <a:tcPr/>
                </a:tc>
                <a:tc>
                  <a:txBody>
                    <a:bodyPr/>
                    <a:lstStyle/>
                    <a:p>
                      <a:pPr marL="215900" marR="25400" lvl="0" indent="-152400" algn="ctr" rtl="0">
                        <a:lnSpc>
                          <a:spcPct val="160000"/>
                        </a:lnSpc>
                        <a:spcBef>
                          <a:spcPts val="0"/>
                        </a:spcBef>
                        <a:spcAft>
                          <a:spcPts val="0"/>
                        </a:spcAft>
                        <a:buNone/>
                      </a:pPr>
                      <a:r>
                        <a:rPr lang="ko-KR" sz="800" u="none" strike="noStrike" cap="none" dirty="0"/>
                        <a:t>핵심 소스코드</a:t>
                      </a:r>
                      <a:endParaRPr sz="900" u="none" strike="noStrike" cap="none" dirty="0">
                        <a:solidFill>
                          <a:srgbClr val="000000"/>
                        </a:solidFill>
                      </a:endParaRPr>
                    </a:p>
                  </a:txBody>
                  <a:tcPr marL="46450" marR="46450" marT="12850" marB="12850" anchor="ctr"/>
                </a:tc>
                <a:tc>
                  <a:txBody>
                    <a:bodyPr/>
                    <a:lstStyle/>
                    <a:p>
                      <a:pPr marL="215900" marR="25400" lvl="0" indent="-152400" algn="ctr" defTabSz="914400" rtl="0" eaLnBrk="1" fontAlgn="auto" latinLnBrk="0" hangingPunct="1">
                        <a:lnSpc>
                          <a:spcPct val="160000"/>
                        </a:lnSpc>
                        <a:spcBef>
                          <a:spcPts val="0"/>
                        </a:spcBef>
                        <a:spcAft>
                          <a:spcPts val="0"/>
                        </a:spcAft>
                        <a:buClr>
                          <a:srgbClr val="000000"/>
                        </a:buClr>
                        <a:buSzTx/>
                        <a:buFont typeface="Arial"/>
                        <a:buNone/>
                        <a:tabLst/>
                        <a:defRPr/>
                      </a:pPr>
                      <a:r>
                        <a:rPr kumimoji="0" lang="ko-KR" altLang="en-US" sz="800" b="0" i="0" u="none" strike="noStrike" kern="0" cap="none" spc="0" normalizeH="0" baseline="0" noProof="0" dirty="0">
                          <a:ln>
                            <a:noFill/>
                          </a:ln>
                          <a:solidFill>
                            <a:srgbClr val="000000"/>
                          </a:solidFill>
                          <a:effectLst/>
                          <a:uLnTx/>
                          <a:uFillTx/>
                          <a:latin typeface="맑은 고딕"/>
                          <a:ea typeface="맑은 고딕"/>
                          <a:sym typeface="Arial"/>
                        </a:rPr>
                        <a:t>필수</a:t>
                      </a:r>
                      <a:endParaRPr kumimoji="0" lang="ko-KR" altLang="en-US" sz="900" b="0" i="0" u="none" strike="noStrike" kern="0" cap="none" spc="0" normalizeH="0" baseline="0" noProof="0" dirty="0">
                        <a:ln>
                          <a:noFill/>
                        </a:ln>
                        <a:solidFill>
                          <a:srgbClr val="000000"/>
                        </a:solidFill>
                        <a:effectLst/>
                        <a:uLnTx/>
                        <a:uFillTx/>
                        <a:latin typeface="맑은 고딕"/>
                        <a:ea typeface="맑은 고딕"/>
                        <a:sym typeface="Arial"/>
                      </a:endParaRPr>
                    </a:p>
                  </a:txBody>
                  <a:tcPr marL="46450" marR="46450" marT="12850" marB="12850" anchor="ctr">
                    <a:solidFill>
                      <a:srgbClr val="F2F2F2"/>
                    </a:solidFill>
                  </a:tcPr>
                </a:tc>
                <a:tc>
                  <a:txBody>
                    <a:bodyPr/>
                    <a:lstStyle/>
                    <a:p>
                      <a:pPr marL="215900" marR="25400" lvl="0" indent="-152400" algn="ctr" rtl="0">
                        <a:lnSpc>
                          <a:spcPct val="160000"/>
                        </a:lnSpc>
                        <a:spcBef>
                          <a:spcPts val="0"/>
                        </a:spcBef>
                        <a:spcAft>
                          <a:spcPts val="0"/>
                        </a:spcAft>
                        <a:buNone/>
                      </a:pPr>
                      <a:r>
                        <a:rPr kumimoji="0" lang="ko-KR" altLang="en-US" sz="900" b="0" i="0" u="none" strike="noStrike" kern="0" cap="none" spc="0" normalizeH="0" baseline="0" noProof="0" dirty="0">
                          <a:ln>
                            <a:noFill/>
                          </a:ln>
                          <a:solidFill>
                            <a:srgbClr val="000000"/>
                          </a:solidFill>
                          <a:effectLst/>
                          <a:uLnTx/>
                          <a:uFillTx/>
                          <a:latin typeface="맑은 고딕"/>
                          <a:ea typeface="맑은 고딕"/>
                          <a:sym typeface="Arial"/>
                        </a:rPr>
                        <a:t>○</a:t>
                      </a:r>
                      <a:endParaRPr sz="900" u="none" strike="noStrike" cap="none" dirty="0">
                        <a:solidFill>
                          <a:srgbClr val="000000"/>
                        </a:solidFill>
                      </a:endParaRPr>
                    </a:p>
                  </a:txBody>
                  <a:tcPr marL="46450" marR="46450" marT="12850" marB="12850" anchor="ctr">
                    <a:solidFill>
                      <a:srgbClr val="F2F2F2"/>
                    </a:solidFill>
                  </a:tcPr>
                </a:tc>
                <a:extLst>
                  <a:ext uri="{0D108BD9-81ED-4DB2-BD59-A6C34878D82A}">
                    <a16:rowId xmlns:a16="http://schemas.microsoft.com/office/drawing/2014/main" val="10020"/>
                  </a:ext>
                </a:extLst>
              </a:tr>
            </a:tbl>
          </a:graphicData>
        </a:graphic>
      </p:graphicFrame>
      <p:pic>
        <p:nvPicPr>
          <p:cNvPr id="114" name="Google Shape;114;p2"/>
          <p:cNvPicPr preferRelativeResize="0"/>
          <p:nvPr/>
        </p:nvPicPr>
        <p:blipFill rotWithShape="1">
          <a:blip r:embed="rId4">
            <a:alphaModFix/>
          </a:blip>
          <a:srcRect/>
          <a:stretch/>
        </p:blipFill>
        <p:spPr>
          <a:xfrm>
            <a:off x="8096386" y="125786"/>
            <a:ext cx="868102" cy="27887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28"/>
          <p:cNvSpPr/>
          <p:nvPr/>
        </p:nvSpPr>
        <p:spPr>
          <a:xfrm>
            <a:off x="107504" y="0"/>
            <a:ext cx="3096344" cy="1124744"/>
          </a:xfrm>
          <a:prstGeom prst="rect">
            <a:avLst/>
          </a:prstGeom>
          <a:solidFill>
            <a:srgbClr val="3B5A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cxnSp>
        <p:nvCxnSpPr>
          <p:cNvPr id="442" name="Google Shape;442;p28"/>
          <p:cNvCxnSpPr/>
          <p:nvPr/>
        </p:nvCxnSpPr>
        <p:spPr>
          <a:xfrm>
            <a:off x="424356" y="541195"/>
            <a:ext cx="2591728" cy="0"/>
          </a:xfrm>
          <a:prstGeom prst="straightConnector1">
            <a:avLst/>
          </a:prstGeom>
          <a:noFill/>
          <a:ln w="28575" cap="flat" cmpd="sng">
            <a:solidFill>
              <a:srgbClr val="F2F2F2"/>
            </a:solidFill>
            <a:prstDash val="solid"/>
            <a:round/>
            <a:headEnd type="none" w="sm" len="sm"/>
            <a:tailEnd type="none" w="sm" len="sm"/>
          </a:ln>
        </p:spPr>
      </p:cxnSp>
      <p:cxnSp>
        <p:nvCxnSpPr>
          <p:cNvPr id="443" name="Google Shape;443;p28"/>
          <p:cNvCxnSpPr/>
          <p:nvPr/>
        </p:nvCxnSpPr>
        <p:spPr>
          <a:xfrm>
            <a:off x="3275856" y="548680"/>
            <a:ext cx="5328592" cy="0"/>
          </a:xfrm>
          <a:prstGeom prst="straightConnector1">
            <a:avLst/>
          </a:prstGeom>
          <a:noFill/>
          <a:ln w="28575" cap="flat" cmpd="sng">
            <a:solidFill>
              <a:srgbClr val="3B5AA8"/>
            </a:solidFill>
            <a:prstDash val="solid"/>
            <a:round/>
            <a:headEnd type="none" w="sm" len="sm"/>
            <a:tailEnd type="none" w="sm" len="sm"/>
          </a:ln>
        </p:spPr>
      </p:cxnSp>
      <p:sp>
        <p:nvSpPr>
          <p:cNvPr id="444" name="Google Shape;444;p28"/>
          <p:cNvSpPr txBox="1"/>
          <p:nvPr/>
        </p:nvSpPr>
        <p:spPr>
          <a:xfrm>
            <a:off x="323528" y="692697"/>
            <a:ext cx="2952328" cy="2724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700"/>
              <a:buFont typeface="Malgun Gothic"/>
              <a:buNone/>
            </a:pPr>
            <a:r>
              <a:rPr lang="ko-KR" sz="1700" b="1" i="0" u="none" strike="noStrike" cap="none">
                <a:solidFill>
                  <a:schemeClr val="lt1"/>
                </a:solidFill>
                <a:latin typeface="Malgun Gothic"/>
                <a:ea typeface="Malgun Gothic"/>
                <a:cs typeface="Malgun Gothic"/>
                <a:sym typeface="Malgun Gothic"/>
              </a:rPr>
              <a:t>| 핵심소스코드(1)</a:t>
            </a:r>
            <a:endParaRPr sz="1700" b="0" i="0" u="none" strike="noStrike" cap="none">
              <a:solidFill>
                <a:schemeClr val="lt1"/>
              </a:solidFill>
              <a:latin typeface="Malgun Gothic"/>
              <a:ea typeface="Malgun Gothic"/>
              <a:cs typeface="Malgun Gothic"/>
              <a:sym typeface="Malgun Gothic"/>
            </a:endParaRPr>
          </a:p>
        </p:txBody>
      </p:sp>
      <p:pic>
        <p:nvPicPr>
          <p:cNvPr id="445" name="Google Shape;445;p28"/>
          <p:cNvPicPr preferRelativeResize="0"/>
          <p:nvPr/>
        </p:nvPicPr>
        <p:blipFill rotWithShape="1">
          <a:blip r:embed="rId3">
            <a:alphaModFix/>
          </a:blip>
          <a:srcRect/>
          <a:stretch/>
        </p:blipFill>
        <p:spPr>
          <a:xfrm>
            <a:off x="8676456" y="476671"/>
            <a:ext cx="454960" cy="158965"/>
          </a:xfrm>
          <a:prstGeom prst="rect">
            <a:avLst/>
          </a:prstGeom>
          <a:noFill/>
          <a:ln>
            <a:noFill/>
          </a:ln>
        </p:spPr>
      </p:pic>
      <p:sp>
        <p:nvSpPr>
          <p:cNvPr id="446" name="Google Shape;446;p28"/>
          <p:cNvSpPr/>
          <p:nvPr/>
        </p:nvSpPr>
        <p:spPr>
          <a:xfrm rot="10800000" flipH="1">
            <a:off x="-577697" y="-576001"/>
            <a:ext cx="1181047" cy="1167213"/>
          </a:xfrm>
          <a:prstGeom prst="blockArc">
            <a:avLst>
              <a:gd name="adj1" fmla="val 16158679"/>
              <a:gd name="adj2" fmla="val 0"/>
              <a:gd name="adj3" fmla="val 25000"/>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algun Gothic"/>
              <a:ea typeface="Malgun Gothic"/>
              <a:cs typeface="Malgun Gothic"/>
              <a:sym typeface="Malgun Gothic"/>
            </a:endParaRPr>
          </a:p>
        </p:txBody>
      </p:sp>
      <p:sp>
        <p:nvSpPr>
          <p:cNvPr id="447" name="Google Shape;447;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ko-KR"/>
              <a:t>한이음 ▶ 프로그램 설계서</a:t>
            </a:r>
            <a:endParaRPr/>
          </a:p>
        </p:txBody>
      </p:sp>
      <p:sp>
        <p:nvSpPr>
          <p:cNvPr id="448" name="Google Shape;448;p28"/>
          <p:cNvSpPr/>
          <p:nvPr/>
        </p:nvSpPr>
        <p:spPr>
          <a:xfrm>
            <a:off x="222255" y="1473901"/>
            <a:ext cx="8740200" cy="47634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Font typeface="Arial"/>
              <a:buNone/>
            </a:pPr>
            <a:endParaRPr sz="1800" b="1">
              <a:solidFill>
                <a:schemeClr val="dk1"/>
              </a:solidFill>
              <a:latin typeface="Malgun Gothic"/>
              <a:ea typeface="Malgun Gothic"/>
              <a:cs typeface="Malgun Gothic"/>
              <a:sym typeface="Malgun Gothic"/>
            </a:endParaRPr>
          </a:p>
        </p:txBody>
      </p:sp>
      <p:pic>
        <p:nvPicPr>
          <p:cNvPr id="449" name="Google Shape;449;p28"/>
          <p:cNvPicPr preferRelativeResize="0"/>
          <p:nvPr/>
        </p:nvPicPr>
        <p:blipFill rotWithShape="1">
          <a:blip r:embed="rId4">
            <a:alphaModFix/>
          </a:blip>
          <a:srcRect/>
          <a:stretch/>
        </p:blipFill>
        <p:spPr>
          <a:xfrm>
            <a:off x="8096386" y="125786"/>
            <a:ext cx="868102" cy="278878"/>
          </a:xfrm>
          <a:prstGeom prst="rect">
            <a:avLst/>
          </a:prstGeom>
          <a:noFill/>
          <a:ln>
            <a:noFill/>
          </a:ln>
        </p:spPr>
      </p:pic>
      <p:pic>
        <p:nvPicPr>
          <p:cNvPr id="450" name="Google Shape;450;p28"/>
          <p:cNvPicPr preferRelativeResize="0"/>
          <p:nvPr/>
        </p:nvPicPr>
        <p:blipFill>
          <a:blip r:embed="rId5">
            <a:alphaModFix/>
          </a:blip>
          <a:stretch>
            <a:fillRect/>
          </a:stretch>
        </p:blipFill>
        <p:spPr>
          <a:xfrm>
            <a:off x="224300" y="1473900"/>
            <a:ext cx="8740199" cy="4763399"/>
          </a:xfrm>
          <a:prstGeom prst="rect">
            <a:avLst/>
          </a:prstGeom>
          <a:noFill/>
          <a:ln w="9525" cap="flat" cmpd="sng">
            <a:solidFill>
              <a:schemeClr val="accent1"/>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g274e3bf5b90_0_55"/>
          <p:cNvSpPr/>
          <p:nvPr/>
        </p:nvSpPr>
        <p:spPr>
          <a:xfrm>
            <a:off x="107504" y="0"/>
            <a:ext cx="3096300" cy="1124700"/>
          </a:xfrm>
          <a:prstGeom prst="rect">
            <a:avLst/>
          </a:prstGeom>
          <a:solidFill>
            <a:srgbClr val="3B5A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cxnSp>
        <p:nvCxnSpPr>
          <p:cNvPr id="456" name="Google Shape;456;g274e3bf5b90_0_55"/>
          <p:cNvCxnSpPr/>
          <p:nvPr/>
        </p:nvCxnSpPr>
        <p:spPr>
          <a:xfrm>
            <a:off x="424356" y="541195"/>
            <a:ext cx="2591700" cy="0"/>
          </a:xfrm>
          <a:prstGeom prst="straightConnector1">
            <a:avLst/>
          </a:prstGeom>
          <a:noFill/>
          <a:ln w="28575" cap="flat" cmpd="sng">
            <a:solidFill>
              <a:srgbClr val="F2F2F2"/>
            </a:solidFill>
            <a:prstDash val="solid"/>
            <a:round/>
            <a:headEnd type="none" w="sm" len="sm"/>
            <a:tailEnd type="none" w="sm" len="sm"/>
          </a:ln>
        </p:spPr>
      </p:cxnSp>
      <p:cxnSp>
        <p:nvCxnSpPr>
          <p:cNvPr id="457" name="Google Shape;457;g274e3bf5b90_0_55"/>
          <p:cNvCxnSpPr/>
          <p:nvPr/>
        </p:nvCxnSpPr>
        <p:spPr>
          <a:xfrm>
            <a:off x="3275856" y="548680"/>
            <a:ext cx="5328600" cy="0"/>
          </a:xfrm>
          <a:prstGeom prst="straightConnector1">
            <a:avLst/>
          </a:prstGeom>
          <a:noFill/>
          <a:ln w="28575" cap="flat" cmpd="sng">
            <a:solidFill>
              <a:srgbClr val="3B5AA8"/>
            </a:solidFill>
            <a:prstDash val="solid"/>
            <a:round/>
            <a:headEnd type="none" w="sm" len="sm"/>
            <a:tailEnd type="none" w="sm" len="sm"/>
          </a:ln>
        </p:spPr>
      </p:cxnSp>
      <p:sp>
        <p:nvSpPr>
          <p:cNvPr id="458" name="Google Shape;458;g274e3bf5b90_0_55"/>
          <p:cNvSpPr txBox="1"/>
          <p:nvPr/>
        </p:nvSpPr>
        <p:spPr>
          <a:xfrm>
            <a:off x="323528" y="692697"/>
            <a:ext cx="2952300" cy="272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700"/>
              <a:buFont typeface="Malgun Gothic"/>
              <a:buNone/>
            </a:pPr>
            <a:r>
              <a:rPr lang="ko-KR" sz="1700" b="1" i="0" u="none" strike="noStrike" cap="none">
                <a:solidFill>
                  <a:schemeClr val="lt1"/>
                </a:solidFill>
                <a:latin typeface="Malgun Gothic"/>
                <a:ea typeface="Malgun Gothic"/>
                <a:cs typeface="Malgun Gothic"/>
                <a:sym typeface="Malgun Gothic"/>
              </a:rPr>
              <a:t>| 핵심소스코드(</a:t>
            </a:r>
            <a:r>
              <a:rPr lang="ko-KR" sz="1700" b="1">
                <a:solidFill>
                  <a:schemeClr val="lt1"/>
                </a:solidFill>
                <a:latin typeface="Malgun Gothic"/>
                <a:ea typeface="Malgun Gothic"/>
                <a:cs typeface="Malgun Gothic"/>
                <a:sym typeface="Malgun Gothic"/>
              </a:rPr>
              <a:t>2</a:t>
            </a:r>
            <a:r>
              <a:rPr lang="ko-KR" sz="1700" b="1" i="0" u="none" strike="noStrike" cap="none">
                <a:solidFill>
                  <a:schemeClr val="lt1"/>
                </a:solidFill>
                <a:latin typeface="Malgun Gothic"/>
                <a:ea typeface="Malgun Gothic"/>
                <a:cs typeface="Malgun Gothic"/>
                <a:sym typeface="Malgun Gothic"/>
              </a:rPr>
              <a:t>)</a:t>
            </a:r>
            <a:endParaRPr sz="1700" b="0" i="0" u="none" strike="noStrike" cap="none">
              <a:solidFill>
                <a:schemeClr val="lt1"/>
              </a:solidFill>
              <a:latin typeface="Malgun Gothic"/>
              <a:ea typeface="Malgun Gothic"/>
              <a:cs typeface="Malgun Gothic"/>
              <a:sym typeface="Malgun Gothic"/>
            </a:endParaRPr>
          </a:p>
        </p:txBody>
      </p:sp>
      <p:pic>
        <p:nvPicPr>
          <p:cNvPr id="459" name="Google Shape;459;g274e3bf5b90_0_55"/>
          <p:cNvPicPr preferRelativeResize="0"/>
          <p:nvPr/>
        </p:nvPicPr>
        <p:blipFill rotWithShape="1">
          <a:blip r:embed="rId3">
            <a:alphaModFix/>
          </a:blip>
          <a:srcRect/>
          <a:stretch/>
        </p:blipFill>
        <p:spPr>
          <a:xfrm>
            <a:off x="8676456" y="476671"/>
            <a:ext cx="454960" cy="158965"/>
          </a:xfrm>
          <a:prstGeom prst="rect">
            <a:avLst/>
          </a:prstGeom>
          <a:noFill/>
          <a:ln>
            <a:noFill/>
          </a:ln>
        </p:spPr>
      </p:pic>
      <p:sp>
        <p:nvSpPr>
          <p:cNvPr id="460" name="Google Shape;460;g274e3bf5b90_0_55"/>
          <p:cNvSpPr/>
          <p:nvPr/>
        </p:nvSpPr>
        <p:spPr>
          <a:xfrm rot="10800000" flipH="1">
            <a:off x="-577697" y="-576088"/>
            <a:ext cx="1181100" cy="1167300"/>
          </a:xfrm>
          <a:prstGeom prst="blockArc">
            <a:avLst>
              <a:gd name="adj1" fmla="val 16158679"/>
              <a:gd name="adj2" fmla="val 0"/>
              <a:gd name="adj3" fmla="val 25000"/>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algun Gothic"/>
              <a:ea typeface="Malgun Gothic"/>
              <a:cs typeface="Malgun Gothic"/>
              <a:sym typeface="Malgun Gothic"/>
            </a:endParaRPr>
          </a:p>
        </p:txBody>
      </p:sp>
      <p:sp>
        <p:nvSpPr>
          <p:cNvPr id="461" name="Google Shape;461;g274e3bf5b90_0_5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ko-KR"/>
              <a:t>한이음 ▶ 프로그램 설계서</a:t>
            </a:r>
            <a:endParaRPr/>
          </a:p>
        </p:txBody>
      </p:sp>
      <p:sp>
        <p:nvSpPr>
          <p:cNvPr id="462" name="Google Shape;462;g274e3bf5b90_0_55"/>
          <p:cNvSpPr/>
          <p:nvPr/>
        </p:nvSpPr>
        <p:spPr>
          <a:xfrm>
            <a:off x="222255" y="1473901"/>
            <a:ext cx="8740200" cy="47634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dk1"/>
              </a:solidFill>
              <a:latin typeface="Malgun Gothic"/>
              <a:ea typeface="Malgun Gothic"/>
              <a:cs typeface="Malgun Gothic"/>
              <a:sym typeface="Malgun Gothic"/>
            </a:endParaRPr>
          </a:p>
        </p:txBody>
      </p:sp>
      <p:pic>
        <p:nvPicPr>
          <p:cNvPr id="463" name="Google Shape;463;g274e3bf5b90_0_55"/>
          <p:cNvPicPr preferRelativeResize="0"/>
          <p:nvPr/>
        </p:nvPicPr>
        <p:blipFill rotWithShape="1">
          <a:blip r:embed="rId4">
            <a:alphaModFix/>
          </a:blip>
          <a:srcRect/>
          <a:stretch/>
        </p:blipFill>
        <p:spPr>
          <a:xfrm>
            <a:off x="8096386" y="125786"/>
            <a:ext cx="868102" cy="278878"/>
          </a:xfrm>
          <a:prstGeom prst="rect">
            <a:avLst/>
          </a:prstGeom>
          <a:noFill/>
          <a:ln>
            <a:noFill/>
          </a:ln>
        </p:spPr>
      </p:pic>
      <p:pic>
        <p:nvPicPr>
          <p:cNvPr id="464" name="Google Shape;464;g274e3bf5b90_0_55"/>
          <p:cNvPicPr preferRelativeResize="0"/>
          <p:nvPr/>
        </p:nvPicPr>
        <p:blipFill>
          <a:blip r:embed="rId5">
            <a:alphaModFix/>
          </a:blip>
          <a:stretch>
            <a:fillRect/>
          </a:stretch>
        </p:blipFill>
        <p:spPr>
          <a:xfrm>
            <a:off x="213125" y="1473900"/>
            <a:ext cx="8740201" cy="4763401"/>
          </a:xfrm>
          <a:prstGeom prst="rect">
            <a:avLst/>
          </a:prstGeom>
          <a:noFill/>
          <a:ln w="9525" cap="flat" cmpd="sng">
            <a:solidFill>
              <a:schemeClr val="accent1"/>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pic>
        <p:nvPicPr>
          <p:cNvPr id="470" name="Google Shape;470;p35"/>
          <p:cNvPicPr preferRelativeResize="0"/>
          <p:nvPr/>
        </p:nvPicPr>
        <p:blipFill rotWithShape="1">
          <a:blip r:embed="rId3">
            <a:alphaModFix/>
          </a:blip>
          <a:srcRect l="1036"/>
          <a:stretch/>
        </p:blipFill>
        <p:spPr>
          <a:xfrm rot="10800000">
            <a:off x="4306022" y="3226032"/>
            <a:ext cx="4837978" cy="3615532"/>
          </a:xfrm>
          <a:prstGeom prst="rect">
            <a:avLst/>
          </a:prstGeom>
          <a:noFill/>
          <a:ln>
            <a:noFill/>
          </a:ln>
        </p:spPr>
      </p:pic>
      <p:sp>
        <p:nvSpPr>
          <p:cNvPr id="471" name="Google Shape;471;p35"/>
          <p:cNvSpPr txBox="1"/>
          <p:nvPr/>
        </p:nvSpPr>
        <p:spPr>
          <a:xfrm>
            <a:off x="2963451" y="2998113"/>
            <a:ext cx="3217099" cy="861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5000" b="1">
                <a:solidFill>
                  <a:srgbClr val="3B5AA8"/>
                </a:solidFill>
                <a:latin typeface="Malgun Gothic"/>
                <a:ea typeface="Malgun Gothic"/>
                <a:cs typeface="Malgun Gothic"/>
                <a:sym typeface="Malgun Gothic"/>
              </a:rPr>
              <a:t>Thank you</a:t>
            </a:r>
            <a:endParaRPr sz="5000" b="1">
              <a:solidFill>
                <a:srgbClr val="3B5AA8"/>
              </a:solidFill>
              <a:latin typeface="Malgun Gothic"/>
              <a:ea typeface="Malgun Gothic"/>
              <a:cs typeface="Malgun Gothic"/>
              <a:sym typeface="Malgun Gothic"/>
            </a:endParaRPr>
          </a:p>
        </p:txBody>
      </p:sp>
      <p:sp>
        <p:nvSpPr>
          <p:cNvPr id="472" name="Google Shape;472;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ko-KR"/>
              <a:t>한이음 ▶ 프로그램 설계서</a:t>
            </a:r>
            <a:endParaRPr/>
          </a:p>
        </p:txBody>
      </p:sp>
      <p:grpSp>
        <p:nvGrpSpPr>
          <p:cNvPr id="473" name="Google Shape;473;p35"/>
          <p:cNvGrpSpPr/>
          <p:nvPr/>
        </p:nvGrpSpPr>
        <p:grpSpPr>
          <a:xfrm>
            <a:off x="75729" y="166947"/>
            <a:ext cx="2192015" cy="600145"/>
            <a:chOff x="75729" y="166947"/>
            <a:chExt cx="2192015" cy="600145"/>
          </a:xfrm>
        </p:grpSpPr>
        <p:grpSp>
          <p:nvGrpSpPr>
            <p:cNvPr id="474" name="Google Shape;474;p35"/>
            <p:cNvGrpSpPr/>
            <p:nvPr/>
          </p:nvGrpSpPr>
          <p:grpSpPr>
            <a:xfrm>
              <a:off x="683568" y="199273"/>
              <a:ext cx="1584176" cy="461665"/>
              <a:chOff x="683568" y="199273"/>
              <a:chExt cx="1584176" cy="461665"/>
            </a:xfrm>
          </p:grpSpPr>
          <p:cxnSp>
            <p:nvCxnSpPr>
              <p:cNvPr id="475" name="Google Shape;475;p35"/>
              <p:cNvCxnSpPr/>
              <p:nvPr/>
            </p:nvCxnSpPr>
            <p:spPr>
              <a:xfrm>
                <a:off x="728966" y="206489"/>
                <a:ext cx="1538778" cy="0"/>
              </a:xfrm>
              <a:prstGeom prst="straightConnector1">
                <a:avLst/>
              </a:prstGeom>
              <a:noFill/>
              <a:ln w="38100" cap="flat" cmpd="sng">
                <a:solidFill>
                  <a:srgbClr val="3B5AA8"/>
                </a:solidFill>
                <a:prstDash val="solid"/>
                <a:round/>
                <a:headEnd type="none" w="sm" len="sm"/>
                <a:tailEnd type="none" w="sm" len="sm"/>
              </a:ln>
            </p:spPr>
          </p:cxnSp>
          <p:sp>
            <p:nvSpPr>
              <p:cNvPr id="476" name="Google Shape;476;p35"/>
              <p:cNvSpPr txBox="1"/>
              <p:nvPr/>
            </p:nvSpPr>
            <p:spPr>
              <a:xfrm>
                <a:off x="683568" y="199273"/>
                <a:ext cx="145264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200" b="1">
                    <a:solidFill>
                      <a:srgbClr val="3B5AA8"/>
                    </a:solidFill>
                    <a:latin typeface="Malgun Gothic"/>
                    <a:ea typeface="Malgun Gothic"/>
                    <a:cs typeface="Malgun Gothic"/>
                    <a:sym typeface="Malgun Gothic"/>
                  </a:rPr>
                  <a:t>내가 기획한 ICT가</a:t>
                </a:r>
                <a:endParaRPr sz="1200" b="1">
                  <a:solidFill>
                    <a:srgbClr val="3B5AA8"/>
                  </a:solidFill>
                  <a:latin typeface="Malgun Gothic"/>
                  <a:ea typeface="Malgun Gothic"/>
                  <a:cs typeface="Malgun Gothic"/>
                  <a:sym typeface="Malgun Gothic"/>
                </a:endParaRPr>
              </a:p>
              <a:p>
                <a:pPr marL="0" marR="0" lvl="0" indent="0" algn="l" rtl="0">
                  <a:spcBef>
                    <a:spcPts val="0"/>
                  </a:spcBef>
                  <a:spcAft>
                    <a:spcPts val="0"/>
                  </a:spcAft>
                  <a:buNone/>
                </a:pPr>
                <a:r>
                  <a:rPr lang="ko-KR" sz="1200" b="1">
                    <a:solidFill>
                      <a:srgbClr val="3B5AA8"/>
                    </a:solidFill>
                    <a:latin typeface="Malgun Gothic"/>
                    <a:ea typeface="Malgun Gothic"/>
                    <a:cs typeface="Malgun Gothic"/>
                    <a:sym typeface="Malgun Gothic"/>
                  </a:rPr>
                  <a:t>세상을 바꾼다면?</a:t>
                </a:r>
                <a:endParaRPr sz="1200" b="1">
                  <a:solidFill>
                    <a:srgbClr val="3B5AA8"/>
                  </a:solidFill>
                  <a:latin typeface="Malgun Gothic"/>
                  <a:ea typeface="Malgun Gothic"/>
                  <a:cs typeface="Malgun Gothic"/>
                  <a:sym typeface="Malgun Gothic"/>
                </a:endParaRPr>
              </a:p>
            </p:txBody>
          </p:sp>
        </p:grpSp>
        <p:pic>
          <p:nvPicPr>
            <p:cNvPr id="477" name="Google Shape;477;p35"/>
            <p:cNvPicPr preferRelativeResize="0"/>
            <p:nvPr/>
          </p:nvPicPr>
          <p:blipFill rotWithShape="1">
            <a:blip r:embed="rId4">
              <a:alphaModFix/>
            </a:blip>
            <a:srcRect/>
            <a:stretch/>
          </p:blipFill>
          <p:spPr>
            <a:xfrm>
              <a:off x="75729" y="166947"/>
              <a:ext cx="607839" cy="600145"/>
            </a:xfrm>
            <a:prstGeom prst="rect">
              <a:avLst/>
            </a:prstGeom>
            <a:noFill/>
            <a:ln>
              <a:noFill/>
            </a:ln>
          </p:spPr>
        </p:pic>
      </p:grpSp>
      <p:sp>
        <p:nvSpPr>
          <p:cNvPr id="478" name="Google Shape;478;p35"/>
          <p:cNvSpPr/>
          <p:nvPr/>
        </p:nvSpPr>
        <p:spPr>
          <a:xfrm>
            <a:off x="971600" y="6453336"/>
            <a:ext cx="7056784" cy="36004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lt1"/>
              </a:solidFill>
              <a:latin typeface="Malgun Gothic"/>
              <a:ea typeface="Malgun Gothic"/>
              <a:cs typeface="Malgun Gothic"/>
              <a:sym typeface="Malgun Gothic"/>
            </a:endParaRPr>
          </a:p>
        </p:txBody>
      </p:sp>
      <p:pic>
        <p:nvPicPr>
          <p:cNvPr id="479" name="Google Shape;479;p35"/>
          <p:cNvPicPr preferRelativeResize="0"/>
          <p:nvPr/>
        </p:nvPicPr>
        <p:blipFill rotWithShape="1">
          <a:blip r:embed="rId5">
            <a:alphaModFix/>
          </a:blip>
          <a:srcRect/>
          <a:stretch/>
        </p:blipFill>
        <p:spPr>
          <a:xfrm>
            <a:off x="8081549" y="290666"/>
            <a:ext cx="868102" cy="27887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7"/>
          <p:cNvSpPr/>
          <p:nvPr/>
        </p:nvSpPr>
        <p:spPr>
          <a:xfrm>
            <a:off x="107504" y="0"/>
            <a:ext cx="3096344" cy="1124744"/>
          </a:xfrm>
          <a:prstGeom prst="rect">
            <a:avLst/>
          </a:prstGeom>
          <a:solidFill>
            <a:srgbClr val="3B5A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cxnSp>
        <p:nvCxnSpPr>
          <p:cNvPr id="120" name="Google Shape;120;p7"/>
          <p:cNvCxnSpPr/>
          <p:nvPr/>
        </p:nvCxnSpPr>
        <p:spPr>
          <a:xfrm>
            <a:off x="424356" y="541195"/>
            <a:ext cx="2591728" cy="0"/>
          </a:xfrm>
          <a:prstGeom prst="straightConnector1">
            <a:avLst/>
          </a:prstGeom>
          <a:noFill/>
          <a:ln w="28575" cap="flat" cmpd="sng">
            <a:solidFill>
              <a:srgbClr val="F2F2F2"/>
            </a:solidFill>
            <a:prstDash val="solid"/>
            <a:round/>
            <a:headEnd type="none" w="sm" len="sm"/>
            <a:tailEnd type="none" w="sm" len="sm"/>
          </a:ln>
        </p:spPr>
      </p:cxnSp>
      <p:cxnSp>
        <p:nvCxnSpPr>
          <p:cNvPr id="121" name="Google Shape;121;p7"/>
          <p:cNvCxnSpPr/>
          <p:nvPr/>
        </p:nvCxnSpPr>
        <p:spPr>
          <a:xfrm>
            <a:off x="3275856" y="548680"/>
            <a:ext cx="5328592" cy="0"/>
          </a:xfrm>
          <a:prstGeom prst="straightConnector1">
            <a:avLst/>
          </a:prstGeom>
          <a:noFill/>
          <a:ln w="28575" cap="flat" cmpd="sng">
            <a:solidFill>
              <a:srgbClr val="3B5AA8"/>
            </a:solidFill>
            <a:prstDash val="solid"/>
            <a:round/>
            <a:headEnd type="none" w="sm" len="sm"/>
            <a:tailEnd type="none" w="sm" len="sm"/>
          </a:ln>
        </p:spPr>
      </p:cxnSp>
      <p:sp>
        <p:nvSpPr>
          <p:cNvPr id="122" name="Google Shape;122;p7"/>
          <p:cNvSpPr txBox="1"/>
          <p:nvPr/>
        </p:nvSpPr>
        <p:spPr>
          <a:xfrm>
            <a:off x="323528" y="692697"/>
            <a:ext cx="2952328" cy="2724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700"/>
              <a:buFont typeface="Malgun Gothic"/>
              <a:buNone/>
            </a:pPr>
            <a:r>
              <a:rPr lang="ko-KR" sz="1700" b="1" i="0" u="none" strike="noStrike" cap="none">
                <a:solidFill>
                  <a:schemeClr val="lt1"/>
                </a:solidFill>
                <a:latin typeface="Malgun Gothic"/>
                <a:ea typeface="Malgun Gothic"/>
                <a:cs typeface="Malgun Gothic"/>
                <a:sym typeface="Malgun Gothic"/>
              </a:rPr>
              <a:t>| </a:t>
            </a:r>
            <a:r>
              <a:rPr lang="ko-KR" sz="1700" b="1">
                <a:solidFill>
                  <a:schemeClr val="lt1"/>
                </a:solidFill>
                <a:latin typeface="Malgun Gothic"/>
                <a:ea typeface="Malgun Gothic"/>
                <a:cs typeface="Malgun Gothic"/>
                <a:sym typeface="Malgun Gothic"/>
              </a:rPr>
              <a:t>요구사항 정의서</a:t>
            </a:r>
            <a:endParaRPr sz="1700" b="0" i="0" u="none" strike="noStrike" cap="none">
              <a:solidFill>
                <a:schemeClr val="lt1"/>
              </a:solidFill>
              <a:latin typeface="Malgun Gothic"/>
              <a:ea typeface="Malgun Gothic"/>
              <a:cs typeface="Malgun Gothic"/>
              <a:sym typeface="Malgun Gothic"/>
            </a:endParaRPr>
          </a:p>
        </p:txBody>
      </p:sp>
      <p:pic>
        <p:nvPicPr>
          <p:cNvPr id="123" name="Google Shape;123;p7"/>
          <p:cNvPicPr preferRelativeResize="0"/>
          <p:nvPr/>
        </p:nvPicPr>
        <p:blipFill rotWithShape="1">
          <a:blip r:embed="rId3">
            <a:alphaModFix/>
          </a:blip>
          <a:srcRect/>
          <a:stretch/>
        </p:blipFill>
        <p:spPr>
          <a:xfrm>
            <a:off x="8676456" y="476671"/>
            <a:ext cx="454960" cy="158965"/>
          </a:xfrm>
          <a:prstGeom prst="rect">
            <a:avLst/>
          </a:prstGeom>
          <a:noFill/>
          <a:ln>
            <a:noFill/>
          </a:ln>
        </p:spPr>
      </p:pic>
      <p:sp>
        <p:nvSpPr>
          <p:cNvPr id="124" name="Google Shape;124;p7"/>
          <p:cNvSpPr/>
          <p:nvPr/>
        </p:nvSpPr>
        <p:spPr>
          <a:xfrm rot="10800000" flipH="1">
            <a:off x="-577697" y="-576001"/>
            <a:ext cx="1181047" cy="1167213"/>
          </a:xfrm>
          <a:prstGeom prst="blockArc">
            <a:avLst>
              <a:gd name="adj1" fmla="val 16158679"/>
              <a:gd name="adj2" fmla="val 0"/>
              <a:gd name="adj3" fmla="val 25000"/>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algun Gothic"/>
              <a:ea typeface="Malgun Gothic"/>
              <a:cs typeface="Malgun Gothic"/>
              <a:sym typeface="Malgun Gothic"/>
            </a:endParaRPr>
          </a:p>
        </p:txBody>
      </p:sp>
      <p:sp>
        <p:nvSpPr>
          <p:cNvPr id="125" name="Google Shape;125;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ko-KR"/>
              <a:t>한이음 ▶ 프로그램 설계서</a:t>
            </a:r>
            <a:endParaRPr/>
          </a:p>
        </p:txBody>
      </p:sp>
      <p:pic>
        <p:nvPicPr>
          <p:cNvPr id="126" name="Google Shape;126;p7"/>
          <p:cNvPicPr preferRelativeResize="0"/>
          <p:nvPr/>
        </p:nvPicPr>
        <p:blipFill rotWithShape="1">
          <a:blip r:embed="rId4">
            <a:alphaModFix/>
          </a:blip>
          <a:srcRect/>
          <a:stretch/>
        </p:blipFill>
        <p:spPr>
          <a:xfrm>
            <a:off x="8096386" y="125786"/>
            <a:ext cx="868102" cy="278878"/>
          </a:xfrm>
          <a:prstGeom prst="rect">
            <a:avLst/>
          </a:prstGeom>
          <a:noFill/>
          <a:ln>
            <a:noFill/>
          </a:ln>
        </p:spPr>
      </p:pic>
      <p:graphicFrame>
        <p:nvGraphicFramePr>
          <p:cNvPr id="127" name="Google Shape;127;p7"/>
          <p:cNvGraphicFramePr/>
          <p:nvPr>
            <p:extLst>
              <p:ext uri="{D42A27DB-BD31-4B8C-83A1-F6EECF244321}">
                <p14:modId xmlns:p14="http://schemas.microsoft.com/office/powerpoint/2010/main" val="143930209"/>
              </p:ext>
            </p:extLst>
          </p:nvPr>
        </p:nvGraphicFramePr>
        <p:xfrm>
          <a:off x="323525" y="1365550"/>
          <a:ext cx="8509050" cy="4133913"/>
        </p:xfrm>
        <a:graphic>
          <a:graphicData uri="http://schemas.openxmlformats.org/drawingml/2006/table">
            <a:tbl>
              <a:tblPr>
                <a:noFill/>
                <a:tableStyleId>{5382F343-42E5-4CFD-8704-99AA552AA344}</a:tableStyleId>
              </a:tblPr>
              <a:tblGrid>
                <a:gridCol w="870475">
                  <a:extLst>
                    <a:ext uri="{9D8B030D-6E8A-4147-A177-3AD203B41FA5}">
                      <a16:colId xmlns:a16="http://schemas.microsoft.com/office/drawing/2014/main" val="20000"/>
                    </a:ext>
                  </a:extLst>
                </a:gridCol>
                <a:gridCol w="1592825">
                  <a:extLst>
                    <a:ext uri="{9D8B030D-6E8A-4147-A177-3AD203B41FA5}">
                      <a16:colId xmlns:a16="http://schemas.microsoft.com/office/drawing/2014/main" val="20001"/>
                    </a:ext>
                  </a:extLst>
                </a:gridCol>
                <a:gridCol w="838725">
                  <a:extLst>
                    <a:ext uri="{9D8B030D-6E8A-4147-A177-3AD203B41FA5}">
                      <a16:colId xmlns:a16="http://schemas.microsoft.com/office/drawing/2014/main" val="20002"/>
                    </a:ext>
                  </a:extLst>
                </a:gridCol>
                <a:gridCol w="1195925">
                  <a:extLst>
                    <a:ext uri="{9D8B030D-6E8A-4147-A177-3AD203B41FA5}">
                      <a16:colId xmlns:a16="http://schemas.microsoft.com/office/drawing/2014/main" val="20003"/>
                    </a:ext>
                  </a:extLst>
                </a:gridCol>
                <a:gridCol w="2712000">
                  <a:extLst>
                    <a:ext uri="{9D8B030D-6E8A-4147-A177-3AD203B41FA5}">
                      <a16:colId xmlns:a16="http://schemas.microsoft.com/office/drawing/2014/main" val="20004"/>
                    </a:ext>
                  </a:extLst>
                </a:gridCol>
                <a:gridCol w="1299100">
                  <a:extLst>
                    <a:ext uri="{9D8B030D-6E8A-4147-A177-3AD203B41FA5}">
                      <a16:colId xmlns:a16="http://schemas.microsoft.com/office/drawing/2014/main" val="20005"/>
                    </a:ext>
                  </a:extLst>
                </a:gridCol>
              </a:tblGrid>
              <a:tr h="476650">
                <a:tc>
                  <a:txBody>
                    <a:bodyPr/>
                    <a:lstStyle/>
                    <a:p>
                      <a:pPr marL="0" lvl="0" indent="0" algn="ctr" rtl="0">
                        <a:spcBef>
                          <a:spcPts val="0"/>
                        </a:spcBef>
                        <a:spcAft>
                          <a:spcPts val="0"/>
                        </a:spcAft>
                        <a:buNone/>
                      </a:pPr>
                      <a:r>
                        <a:rPr lang="ko-KR" sz="1000"/>
                        <a:t>요구사항ID</a:t>
                      </a:r>
                      <a:endParaRPr sz="1000"/>
                    </a:p>
                  </a:txBody>
                  <a:tcPr marL="91425" marR="91425" marT="91425" marB="91425" anchor="ctr">
                    <a:solidFill>
                      <a:srgbClr val="C1D6ED"/>
                    </a:solidFill>
                  </a:tcPr>
                </a:tc>
                <a:tc>
                  <a:txBody>
                    <a:bodyPr/>
                    <a:lstStyle/>
                    <a:p>
                      <a:pPr marL="0" lvl="0" indent="0" algn="ctr" rtl="0">
                        <a:spcBef>
                          <a:spcPts val="0"/>
                        </a:spcBef>
                        <a:spcAft>
                          <a:spcPts val="0"/>
                        </a:spcAft>
                        <a:buNone/>
                      </a:pPr>
                      <a:r>
                        <a:rPr lang="ko-KR" sz="1000"/>
                        <a:t>요구사항명</a:t>
                      </a:r>
                      <a:endParaRPr sz="1000"/>
                    </a:p>
                  </a:txBody>
                  <a:tcPr marL="91425" marR="91425" marT="91425" marB="91425" anchor="ctr">
                    <a:solidFill>
                      <a:srgbClr val="C1D6ED"/>
                    </a:solidFill>
                  </a:tcPr>
                </a:tc>
                <a:tc>
                  <a:txBody>
                    <a:bodyPr/>
                    <a:lstStyle/>
                    <a:p>
                      <a:pPr marL="0" lvl="0" indent="0" algn="ctr" rtl="0">
                        <a:spcBef>
                          <a:spcPts val="0"/>
                        </a:spcBef>
                        <a:spcAft>
                          <a:spcPts val="0"/>
                        </a:spcAft>
                        <a:buNone/>
                      </a:pPr>
                      <a:r>
                        <a:rPr lang="ko-KR" sz="1000"/>
                        <a:t>기능ID</a:t>
                      </a:r>
                      <a:endParaRPr sz="1000"/>
                    </a:p>
                  </a:txBody>
                  <a:tcPr marL="91425" marR="91425" marT="91425" marB="91425" anchor="ctr">
                    <a:solidFill>
                      <a:srgbClr val="C1D6ED"/>
                    </a:solidFill>
                  </a:tcPr>
                </a:tc>
                <a:tc>
                  <a:txBody>
                    <a:bodyPr/>
                    <a:lstStyle/>
                    <a:p>
                      <a:pPr marL="0" lvl="0" indent="0" algn="ctr" rtl="0">
                        <a:spcBef>
                          <a:spcPts val="0"/>
                        </a:spcBef>
                        <a:spcAft>
                          <a:spcPts val="0"/>
                        </a:spcAft>
                        <a:buNone/>
                      </a:pPr>
                      <a:r>
                        <a:rPr lang="ko-KR" sz="1000"/>
                        <a:t>기능명</a:t>
                      </a:r>
                      <a:endParaRPr sz="1000"/>
                    </a:p>
                  </a:txBody>
                  <a:tcPr marL="91425" marR="91425" marT="91425" marB="91425" anchor="ctr">
                    <a:solidFill>
                      <a:srgbClr val="C1D6ED"/>
                    </a:solidFill>
                  </a:tcPr>
                </a:tc>
                <a:tc>
                  <a:txBody>
                    <a:bodyPr/>
                    <a:lstStyle/>
                    <a:p>
                      <a:pPr marL="0" lvl="0" indent="0" algn="ctr" rtl="0">
                        <a:spcBef>
                          <a:spcPts val="0"/>
                        </a:spcBef>
                        <a:spcAft>
                          <a:spcPts val="0"/>
                        </a:spcAft>
                        <a:buNone/>
                      </a:pPr>
                      <a:r>
                        <a:rPr lang="ko-KR" sz="1000"/>
                        <a:t>세부사항</a:t>
                      </a:r>
                      <a:endParaRPr sz="1000"/>
                    </a:p>
                  </a:txBody>
                  <a:tcPr marL="91425" marR="91425" marT="91425" marB="91425" anchor="ctr">
                    <a:solidFill>
                      <a:srgbClr val="C1D6ED"/>
                    </a:solidFill>
                  </a:tcPr>
                </a:tc>
                <a:tc>
                  <a:txBody>
                    <a:bodyPr/>
                    <a:lstStyle/>
                    <a:p>
                      <a:pPr marL="0" lvl="0" indent="0" algn="ctr" rtl="0">
                        <a:spcBef>
                          <a:spcPts val="0"/>
                        </a:spcBef>
                        <a:spcAft>
                          <a:spcPts val="0"/>
                        </a:spcAft>
                        <a:buNone/>
                      </a:pPr>
                      <a:r>
                        <a:rPr lang="ko-KR" sz="1000"/>
                        <a:t>예외사항</a:t>
                      </a:r>
                      <a:endParaRPr sz="1000"/>
                    </a:p>
                  </a:txBody>
                  <a:tcPr marL="91425" marR="91425" marT="91425" marB="91425" anchor="ctr">
                    <a:solidFill>
                      <a:srgbClr val="C1D6ED"/>
                    </a:solidFill>
                  </a:tcPr>
                </a:tc>
                <a:extLst>
                  <a:ext uri="{0D108BD9-81ED-4DB2-BD59-A6C34878D82A}">
                    <a16:rowId xmlns:a16="http://schemas.microsoft.com/office/drawing/2014/main" val="10000"/>
                  </a:ext>
                </a:extLst>
              </a:tr>
              <a:tr h="789966">
                <a:tc>
                  <a:txBody>
                    <a:bodyPr/>
                    <a:lstStyle/>
                    <a:p>
                      <a:pPr marL="0" lvl="0" indent="0" algn="ctr" rtl="0">
                        <a:spcBef>
                          <a:spcPts val="0"/>
                        </a:spcBef>
                        <a:spcAft>
                          <a:spcPts val="0"/>
                        </a:spcAft>
                        <a:buNone/>
                      </a:pPr>
                      <a:r>
                        <a:rPr lang="ko-KR" sz="900" dirty="0"/>
                        <a:t>A01</a:t>
                      </a:r>
                      <a:endParaRPr sz="900" dirty="0"/>
                    </a:p>
                  </a:txBody>
                  <a:tcPr marL="91425" marR="91425" marT="91425" marB="91425" anchor="ctr"/>
                </a:tc>
                <a:tc>
                  <a:txBody>
                    <a:bodyPr/>
                    <a:lstStyle/>
                    <a:p>
                      <a:pPr marL="0" lvl="0" indent="0" algn="ctr" rtl="0">
                        <a:lnSpc>
                          <a:spcPct val="160000"/>
                        </a:lnSpc>
                        <a:spcBef>
                          <a:spcPts val="0"/>
                        </a:spcBef>
                        <a:spcAft>
                          <a:spcPts val="0"/>
                        </a:spcAft>
                        <a:buNone/>
                      </a:pPr>
                      <a:r>
                        <a:rPr lang="ko-KR" sz="900" dirty="0" err="1">
                          <a:solidFill>
                            <a:schemeClr val="dk1"/>
                          </a:solidFill>
                        </a:rPr>
                        <a:t>딥러닝</a:t>
                      </a:r>
                      <a:r>
                        <a:rPr lang="ko-KR" sz="900" dirty="0">
                          <a:solidFill>
                            <a:schemeClr val="dk1"/>
                          </a:solidFill>
                        </a:rPr>
                        <a:t> 기반 주가 예측 기능 </a:t>
                      </a:r>
                      <a:endParaRPr sz="900" dirty="0"/>
                    </a:p>
                  </a:txBody>
                  <a:tcPr marL="91425" marR="91425" marT="91425" marB="91425" anchor="ctr"/>
                </a:tc>
                <a:tc>
                  <a:txBody>
                    <a:bodyPr/>
                    <a:lstStyle/>
                    <a:p>
                      <a:pPr marL="0" lvl="0" indent="0" algn="ctr" rtl="0">
                        <a:spcBef>
                          <a:spcPts val="0"/>
                        </a:spcBef>
                        <a:spcAft>
                          <a:spcPts val="0"/>
                        </a:spcAft>
                        <a:buNone/>
                      </a:pPr>
                      <a:r>
                        <a:rPr lang="ko-KR" sz="900"/>
                        <a:t>A01_B01</a:t>
                      </a:r>
                      <a:endParaRPr sz="900"/>
                    </a:p>
                  </a:txBody>
                  <a:tcPr marL="91425" marR="91425" marT="91425" marB="91425" anchor="ctr"/>
                </a:tc>
                <a:tc>
                  <a:txBody>
                    <a:bodyPr/>
                    <a:lstStyle/>
                    <a:p>
                      <a:pPr marL="0" lvl="0" indent="0" algn="ctr" rtl="0">
                        <a:spcBef>
                          <a:spcPts val="0"/>
                        </a:spcBef>
                        <a:spcAft>
                          <a:spcPts val="0"/>
                        </a:spcAft>
                        <a:buNone/>
                      </a:pPr>
                      <a:r>
                        <a:rPr lang="ko-KR" sz="900" dirty="0"/>
                        <a:t>주가 예측</a:t>
                      </a:r>
                      <a:endParaRPr sz="900" dirty="0"/>
                    </a:p>
                  </a:txBody>
                  <a:tcPr marL="91425" marR="91425" marT="91425" marB="91425" anchor="ctr"/>
                </a:tc>
                <a:tc>
                  <a:txBody>
                    <a:bodyPr/>
                    <a:lstStyle/>
                    <a:p>
                      <a:pPr marL="0" lvl="0" indent="0" algn="just" rtl="0">
                        <a:lnSpc>
                          <a:spcPct val="160000"/>
                        </a:lnSpc>
                        <a:spcBef>
                          <a:spcPts val="0"/>
                        </a:spcBef>
                        <a:spcAft>
                          <a:spcPts val="0"/>
                        </a:spcAft>
                        <a:buNone/>
                      </a:pPr>
                      <a:r>
                        <a:rPr lang="ko-KR" sz="900">
                          <a:solidFill>
                            <a:schemeClr val="dk1"/>
                          </a:solidFill>
                        </a:rPr>
                        <a:t>다양한 지표를 활용하는 고도화된 데이터를 통해 인공지능을 학습시킨다. </a:t>
                      </a:r>
                      <a:endParaRPr sz="900"/>
                    </a:p>
                  </a:txBody>
                  <a:tcPr marL="91425" marR="91425" marT="91425" marB="91425" anchor="ctr"/>
                </a:tc>
                <a:tc>
                  <a:txBody>
                    <a:bodyPr/>
                    <a:lstStyle/>
                    <a:p>
                      <a:pPr marL="0" lvl="0" indent="0" algn="l" rtl="0">
                        <a:spcBef>
                          <a:spcPts val="0"/>
                        </a:spcBef>
                        <a:spcAft>
                          <a:spcPts val="0"/>
                        </a:spcAft>
                        <a:buNone/>
                      </a:pPr>
                      <a:endParaRPr sz="900"/>
                    </a:p>
                  </a:txBody>
                  <a:tcPr marL="91425" marR="91425" marT="91425" marB="91425" anchor="ctr"/>
                </a:tc>
                <a:extLst>
                  <a:ext uri="{0D108BD9-81ED-4DB2-BD59-A6C34878D82A}">
                    <a16:rowId xmlns:a16="http://schemas.microsoft.com/office/drawing/2014/main" val="10001"/>
                  </a:ext>
                </a:extLst>
              </a:tr>
              <a:tr h="849085">
                <a:tc>
                  <a:txBody>
                    <a:bodyPr/>
                    <a:lstStyle/>
                    <a:p>
                      <a:pPr marL="0" lvl="0" indent="0" algn="ctr" rtl="0">
                        <a:spcBef>
                          <a:spcPts val="0"/>
                        </a:spcBef>
                        <a:spcAft>
                          <a:spcPts val="0"/>
                        </a:spcAft>
                        <a:buNone/>
                      </a:pPr>
                      <a:r>
                        <a:rPr lang="ko-KR" sz="900">
                          <a:solidFill>
                            <a:schemeClr val="dk1"/>
                          </a:solidFill>
                        </a:rPr>
                        <a:t>A02</a:t>
                      </a:r>
                      <a:endParaRPr sz="900"/>
                    </a:p>
                  </a:txBody>
                  <a:tcPr marL="91425" marR="91425" marT="91425" marB="91425" anchor="ctr"/>
                </a:tc>
                <a:tc>
                  <a:txBody>
                    <a:bodyPr/>
                    <a:lstStyle/>
                    <a:p>
                      <a:pPr marL="0" lvl="0" indent="0" algn="ctr" rtl="0">
                        <a:lnSpc>
                          <a:spcPct val="160000"/>
                        </a:lnSpc>
                        <a:spcBef>
                          <a:spcPts val="0"/>
                        </a:spcBef>
                        <a:spcAft>
                          <a:spcPts val="0"/>
                        </a:spcAft>
                        <a:buNone/>
                      </a:pPr>
                      <a:r>
                        <a:rPr lang="ko-KR" sz="900">
                          <a:solidFill>
                            <a:schemeClr val="dk1"/>
                          </a:solidFill>
                          <a:latin typeface="Malgun Gothic"/>
                          <a:ea typeface="Malgun Gothic"/>
                          <a:cs typeface="Malgun Gothic"/>
                          <a:sym typeface="Malgun Gothic"/>
                        </a:rPr>
                        <a:t>강화학습 기반 최적 매수/매도 시점 추정 기능</a:t>
                      </a:r>
                      <a:endParaRPr sz="900"/>
                    </a:p>
                  </a:txBody>
                  <a:tcPr marL="91425" marR="91425" marT="91425" marB="91425" anchor="ctr"/>
                </a:tc>
                <a:tc>
                  <a:txBody>
                    <a:bodyPr/>
                    <a:lstStyle/>
                    <a:p>
                      <a:pPr marL="0" lvl="0" indent="0" algn="ctr" rtl="0">
                        <a:spcBef>
                          <a:spcPts val="0"/>
                        </a:spcBef>
                        <a:spcAft>
                          <a:spcPts val="0"/>
                        </a:spcAft>
                        <a:buNone/>
                      </a:pPr>
                      <a:r>
                        <a:rPr lang="ko-KR" sz="900">
                          <a:solidFill>
                            <a:schemeClr val="dk1"/>
                          </a:solidFill>
                        </a:rPr>
                        <a:t>A02_B01</a:t>
                      </a:r>
                      <a:endParaRPr sz="900"/>
                    </a:p>
                  </a:txBody>
                  <a:tcPr marL="91425" marR="91425" marT="91425" marB="91425" anchor="ctr"/>
                </a:tc>
                <a:tc>
                  <a:txBody>
                    <a:bodyPr/>
                    <a:lstStyle/>
                    <a:p>
                      <a:pPr marL="0" lvl="0" indent="0" algn="ctr" rtl="0">
                        <a:lnSpc>
                          <a:spcPct val="160000"/>
                        </a:lnSpc>
                        <a:spcBef>
                          <a:spcPts val="0"/>
                        </a:spcBef>
                        <a:spcAft>
                          <a:spcPts val="0"/>
                        </a:spcAft>
                        <a:buNone/>
                      </a:pPr>
                      <a:r>
                        <a:rPr lang="ko-KR" sz="900" dirty="0">
                          <a:solidFill>
                            <a:schemeClr val="dk1"/>
                          </a:solidFill>
                          <a:latin typeface="Malgun Gothic"/>
                          <a:ea typeface="Malgun Gothic"/>
                          <a:cs typeface="Malgun Gothic"/>
                          <a:sym typeface="Malgun Gothic"/>
                        </a:rPr>
                        <a:t>매수/매도 시점 추정</a:t>
                      </a:r>
                      <a:endParaRPr sz="900" dirty="0"/>
                    </a:p>
                  </a:txBody>
                  <a:tcPr marL="91425" marR="91425" marT="91425" marB="91425" anchor="ctr"/>
                </a:tc>
                <a:tc>
                  <a:txBody>
                    <a:bodyPr/>
                    <a:lstStyle/>
                    <a:p>
                      <a:pPr marL="0" lvl="0" indent="0" algn="just" rtl="0">
                        <a:lnSpc>
                          <a:spcPct val="160000"/>
                        </a:lnSpc>
                        <a:spcBef>
                          <a:spcPts val="0"/>
                        </a:spcBef>
                        <a:spcAft>
                          <a:spcPts val="0"/>
                        </a:spcAft>
                        <a:buNone/>
                      </a:pPr>
                      <a:r>
                        <a:rPr lang="ko-KR" sz="900">
                          <a:solidFill>
                            <a:schemeClr val="dk1"/>
                          </a:solidFill>
                          <a:latin typeface="Malgun Gothic"/>
                          <a:ea typeface="Malgun Gothic"/>
                          <a:cs typeface="Malgun Gothic"/>
                          <a:sym typeface="Malgun Gothic"/>
                        </a:rPr>
                        <a:t>강화학습 기술로 매수/매도 시점을 추정한다.</a:t>
                      </a:r>
                      <a:endParaRPr sz="900"/>
                    </a:p>
                  </a:txBody>
                  <a:tcPr marL="91425" marR="91425" marT="91425" marB="91425" anchor="ctr"/>
                </a:tc>
                <a:tc>
                  <a:txBody>
                    <a:bodyPr/>
                    <a:lstStyle/>
                    <a:p>
                      <a:pPr marL="0" lvl="0" indent="0" algn="l" rtl="0">
                        <a:spcBef>
                          <a:spcPts val="0"/>
                        </a:spcBef>
                        <a:spcAft>
                          <a:spcPts val="0"/>
                        </a:spcAft>
                        <a:buNone/>
                      </a:pPr>
                      <a:endParaRPr sz="900"/>
                    </a:p>
                  </a:txBody>
                  <a:tcPr marL="91425" marR="91425" marT="91425" marB="91425" anchor="ctr"/>
                </a:tc>
                <a:extLst>
                  <a:ext uri="{0D108BD9-81ED-4DB2-BD59-A6C34878D82A}">
                    <a16:rowId xmlns:a16="http://schemas.microsoft.com/office/drawing/2014/main" val="10002"/>
                  </a:ext>
                </a:extLst>
              </a:tr>
              <a:tr h="979715">
                <a:tc>
                  <a:txBody>
                    <a:bodyPr/>
                    <a:lstStyle/>
                    <a:p>
                      <a:pPr marL="0" lvl="0" indent="0" algn="ctr" rtl="0">
                        <a:spcBef>
                          <a:spcPts val="0"/>
                        </a:spcBef>
                        <a:spcAft>
                          <a:spcPts val="0"/>
                        </a:spcAft>
                        <a:buNone/>
                      </a:pPr>
                      <a:r>
                        <a:rPr lang="ko-KR" sz="900"/>
                        <a:t>A03</a:t>
                      </a:r>
                      <a:endParaRPr sz="900"/>
                    </a:p>
                  </a:txBody>
                  <a:tcPr marL="91425" marR="91425" marT="91425" marB="91425" anchor="ctr"/>
                </a:tc>
                <a:tc>
                  <a:txBody>
                    <a:bodyPr/>
                    <a:lstStyle/>
                    <a:p>
                      <a:pPr marL="0" lvl="0" indent="0" algn="ctr" rtl="0">
                        <a:lnSpc>
                          <a:spcPct val="160000"/>
                        </a:lnSpc>
                        <a:spcBef>
                          <a:spcPts val="0"/>
                        </a:spcBef>
                        <a:spcAft>
                          <a:spcPts val="0"/>
                        </a:spcAft>
                        <a:buNone/>
                      </a:pPr>
                      <a:r>
                        <a:rPr lang="ko-KR" sz="900" dirty="0">
                          <a:solidFill>
                            <a:schemeClr val="dk1"/>
                          </a:solidFill>
                          <a:latin typeface="Malgun Gothic"/>
                          <a:ea typeface="Malgun Gothic"/>
                          <a:cs typeface="Malgun Gothic"/>
                          <a:sym typeface="Malgun Gothic"/>
                        </a:rPr>
                        <a:t>거래 교정</a:t>
                      </a:r>
                      <a:endParaRPr sz="900" dirty="0"/>
                    </a:p>
                  </a:txBody>
                  <a:tcPr marL="91425" marR="91425" marT="91425" marB="91425" anchor="ctr"/>
                </a:tc>
                <a:tc>
                  <a:txBody>
                    <a:bodyPr/>
                    <a:lstStyle/>
                    <a:p>
                      <a:pPr marL="0" lvl="0" indent="0" algn="ctr" rtl="0">
                        <a:spcBef>
                          <a:spcPts val="0"/>
                        </a:spcBef>
                        <a:spcAft>
                          <a:spcPts val="0"/>
                        </a:spcAft>
                        <a:buNone/>
                      </a:pPr>
                      <a:r>
                        <a:rPr lang="ko-KR" sz="900"/>
                        <a:t>A03_B01</a:t>
                      </a:r>
                      <a:endParaRPr sz="900"/>
                    </a:p>
                  </a:txBody>
                  <a:tcPr marL="91425" marR="91425" marT="91425" marB="91425" anchor="ctr"/>
                </a:tc>
                <a:tc>
                  <a:txBody>
                    <a:bodyPr/>
                    <a:lstStyle/>
                    <a:p>
                      <a:pPr marL="0" lvl="0" indent="0" algn="ctr" rtl="0">
                        <a:lnSpc>
                          <a:spcPct val="160000"/>
                        </a:lnSpc>
                        <a:spcBef>
                          <a:spcPts val="0"/>
                        </a:spcBef>
                        <a:spcAft>
                          <a:spcPts val="0"/>
                        </a:spcAft>
                        <a:buNone/>
                      </a:pPr>
                      <a:r>
                        <a:rPr lang="ko-KR" sz="900">
                          <a:solidFill>
                            <a:schemeClr val="dk1"/>
                          </a:solidFill>
                          <a:latin typeface="Malgun Gothic"/>
                          <a:ea typeface="Malgun Gothic"/>
                          <a:cs typeface="Malgun Gothic"/>
                          <a:sym typeface="Malgun Gothic"/>
                        </a:rPr>
                        <a:t>거래 교정</a:t>
                      </a:r>
                      <a:endParaRPr sz="900"/>
                    </a:p>
                  </a:txBody>
                  <a:tcPr marL="91425" marR="91425" marT="91425" marB="91425" anchor="ctr"/>
                </a:tc>
                <a:tc>
                  <a:txBody>
                    <a:bodyPr/>
                    <a:lstStyle/>
                    <a:p>
                      <a:pPr marL="0" lvl="0" indent="0" algn="just" rtl="0">
                        <a:lnSpc>
                          <a:spcPct val="160000"/>
                        </a:lnSpc>
                        <a:spcBef>
                          <a:spcPts val="0"/>
                        </a:spcBef>
                        <a:spcAft>
                          <a:spcPts val="0"/>
                        </a:spcAft>
                        <a:buNone/>
                      </a:pPr>
                      <a:r>
                        <a:rPr lang="ko-KR" sz="900" dirty="0">
                          <a:solidFill>
                            <a:schemeClr val="dk1"/>
                          </a:solidFill>
                        </a:rPr>
                        <a:t>보상 및 페널티를 기반으로 의사결정 전략을 업데이트하며 거래를 </a:t>
                      </a:r>
                      <a:r>
                        <a:rPr lang="ko-KR" sz="900" dirty="0" err="1">
                          <a:solidFill>
                            <a:schemeClr val="dk1"/>
                          </a:solidFill>
                        </a:rPr>
                        <a:t>교정해나간다</a:t>
                      </a:r>
                      <a:r>
                        <a:rPr lang="ko-KR" sz="900" dirty="0">
                          <a:solidFill>
                            <a:schemeClr val="dk1"/>
                          </a:solidFill>
                        </a:rPr>
                        <a:t>. </a:t>
                      </a:r>
                      <a:endParaRPr sz="900" dirty="0"/>
                    </a:p>
                  </a:txBody>
                  <a:tcPr marL="91425" marR="91425" marT="91425" marB="91425" anchor="ctr"/>
                </a:tc>
                <a:tc>
                  <a:txBody>
                    <a:bodyPr/>
                    <a:lstStyle/>
                    <a:p>
                      <a:pPr marL="0" lvl="0" indent="0" algn="l" rtl="0">
                        <a:spcBef>
                          <a:spcPts val="0"/>
                        </a:spcBef>
                        <a:spcAft>
                          <a:spcPts val="0"/>
                        </a:spcAft>
                        <a:buNone/>
                      </a:pPr>
                      <a:endParaRPr sz="900" dirty="0"/>
                    </a:p>
                  </a:txBody>
                  <a:tcPr marL="91425" marR="91425" marT="91425" marB="91425" anchor="ctr"/>
                </a:tc>
                <a:extLst>
                  <a:ext uri="{0D108BD9-81ED-4DB2-BD59-A6C34878D82A}">
                    <a16:rowId xmlns:a16="http://schemas.microsoft.com/office/drawing/2014/main" val="10003"/>
                  </a:ext>
                </a:extLst>
              </a:tr>
              <a:tr h="1038497">
                <a:tc>
                  <a:txBody>
                    <a:bodyPr/>
                    <a:lstStyle/>
                    <a:p>
                      <a:pPr marL="0" lvl="0" indent="0" algn="ctr" rtl="0">
                        <a:spcBef>
                          <a:spcPts val="0"/>
                        </a:spcBef>
                        <a:spcAft>
                          <a:spcPts val="0"/>
                        </a:spcAft>
                        <a:buNone/>
                      </a:pPr>
                      <a:r>
                        <a:rPr lang="ko-KR" sz="900" dirty="0"/>
                        <a:t>A04</a:t>
                      </a:r>
                      <a:endParaRPr sz="900" dirty="0"/>
                    </a:p>
                  </a:txBody>
                  <a:tcPr marL="91425" marR="91425" marT="91425" marB="91425" anchor="ctr"/>
                </a:tc>
                <a:tc>
                  <a:txBody>
                    <a:bodyPr/>
                    <a:lstStyle/>
                    <a:p>
                      <a:pPr marL="0" lvl="0" indent="0" algn="ctr" rtl="0">
                        <a:spcBef>
                          <a:spcPts val="0"/>
                        </a:spcBef>
                        <a:spcAft>
                          <a:spcPts val="0"/>
                        </a:spcAft>
                        <a:buNone/>
                      </a:pPr>
                      <a:r>
                        <a:rPr lang="ko-KR" sz="900" dirty="0" err="1"/>
                        <a:t>Chat</a:t>
                      </a:r>
                      <a:r>
                        <a:rPr lang="ko-KR" sz="900" dirty="0"/>
                        <a:t> GPT 기반 채팅 기능</a:t>
                      </a:r>
                      <a:endParaRPr sz="900" dirty="0"/>
                    </a:p>
                  </a:txBody>
                  <a:tcPr marL="91425" marR="91425" marT="91425" marB="91425" anchor="ctr"/>
                </a:tc>
                <a:tc>
                  <a:txBody>
                    <a:bodyPr/>
                    <a:lstStyle/>
                    <a:p>
                      <a:pPr marL="0" lvl="0" indent="0" algn="ctr" rtl="0">
                        <a:spcBef>
                          <a:spcPts val="0"/>
                        </a:spcBef>
                        <a:spcAft>
                          <a:spcPts val="0"/>
                        </a:spcAft>
                        <a:buNone/>
                      </a:pPr>
                      <a:r>
                        <a:rPr lang="ko-KR" sz="900" dirty="0"/>
                        <a:t>A04_B01</a:t>
                      </a:r>
                      <a:endParaRPr sz="900" dirty="0"/>
                    </a:p>
                  </a:txBody>
                  <a:tcPr marL="91425" marR="91425" marT="91425" marB="91425" anchor="ctr"/>
                </a:tc>
                <a:tc>
                  <a:txBody>
                    <a:bodyPr/>
                    <a:lstStyle/>
                    <a:p>
                      <a:pPr marL="0" lvl="0" indent="0" algn="ctr" rtl="0">
                        <a:spcBef>
                          <a:spcPts val="0"/>
                        </a:spcBef>
                        <a:spcAft>
                          <a:spcPts val="0"/>
                        </a:spcAft>
                        <a:buNone/>
                      </a:pPr>
                      <a:r>
                        <a:rPr lang="ko-KR" sz="900" dirty="0" err="1"/>
                        <a:t>챗봇</a:t>
                      </a:r>
                      <a:r>
                        <a:rPr lang="ko-KR" sz="900" dirty="0"/>
                        <a:t> 기능</a:t>
                      </a:r>
                      <a:endParaRPr sz="900" dirty="0"/>
                    </a:p>
                  </a:txBody>
                  <a:tcPr marL="91425" marR="91425" marT="91425" marB="91425" anchor="ctr"/>
                </a:tc>
                <a:tc>
                  <a:txBody>
                    <a:bodyPr/>
                    <a:lstStyle/>
                    <a:p>
                      <a:pPr marL="0" lvl="0" indent="0" algn="just" rtl="0">
                        <a:lnSpc>
                          <a:spcPct val="160000"/>
                        </a:lnSpc>
                        <a:spcBef>
                          <a:spcPts val="0"/>
                        </a:spcBef>
                        <a:spcAft>
                          <a:spcPts val="0"/>
                        </a:spcAft>
                        <a:buNone/>
                      </a:pPr>
                      <a:r>
                        <a:rPr lang="ko-KR" sz="900" dirty="0">
                          <a:solidFill>
                            <a:schemeClr val="dk1"/>
                          </a:solidFill>
                        </a:rPr>
                        <a:t>대화 전문 인공지능 </a:t>
                      </a:r>
                      <a:r>
                        <a:rPr lang="ko-KR" sz="900" dirty="0" err="1">
                          <a:solidFill>
                            <a:schemeClr val="dk1"/>
                          </a:solidFill>
                        </a:rPr>
                        <a:t>챗봇인</a:t>
                      </a:r>
                      <a:r>
                        <a:rPr lang="ko-KR" sz="900" dirty="0">
                          <a:solidFill>
                            <a:schemeClr val="dk1"/>
                          </a:solidFill>
                        </a:rPr>
                        <a:t> </a:t>
                      </a:r>
                      <a:r>
                        <a:rPr lang="ko-KR" sz="900" dirty="0" err="1">
                          <a:solidFill>
                            <a:schemeClr val="dk1"/>
                          </a:solidFill>
                        </a:rPr>
                        <a:t>Chat</a:t>
                      </a:r>
                      <a:r>
                        <a:rPr lang="ko-KR" sz="900" dirty="0">
                          <a:solidFill>
                            <a:schemeClr val="dk1"/>
                          </a:solidFill>
                        </a:rPr>
                        <a:t> </a:t>
                      </a:r>
                      <a:r>
                        <a:rPr lang="ko-KR" sz="900" dirty="0" err="1">
                          <a:solidFill>
                            <a:schemeClr val="dk1"/>
                          </a:solidFill>
                        </a:rPr>
                        <a:t>GPT를</a:t>
                      </a:r>
                      <a:r>
                        <a:rPr lang="ko-KR" sz="900" dirty="0">
                          <a:solidFill>
                            <a:schemeClr val="dk1"/>
                          </a:solidFill>
                        </a:rPr>
                        <a:t> 이용해 사용자와 상호작용을 한다. </a:t>
                      </a:r>
                      <a:endParaRPr sz="900" dirty="0"/>
                    </a:p>
                  </a:txBody>
                  <a:tcPr marL="91425" marR="91425" marT="91425" marB="91425" anchor="ctr"/>
                </a:tc>
                <a:tc>
                  <a:txBody>
                    <a:bodyPr/>
                    <a:lstStyle/>
                    <a:p>
                      <a:pPr marL="0" lvl="0" indent="0" algn="l" rtl="0">
                        <a:spcBef>
                          <a:spcPts val="0"/>
                        </a:spcBef>
                        <a:spcAft>
                          <a:spcPts val="0"/>
                        </a:spcAft>
                        <a:buNone/>
                      </a:pPr>
                      <a:endParaRPr sz="900" dirty="0"/>
                    </a:p>
                  </a:txBody>
                  <a:tcPr marL="91425" marR="91425" marT="91425" marB="91425"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2154c06bbc9_0_5"/>
          <p:cNvSpPr/>
          <p:nvPr/>
        </p:nvSpPr>
        <p:spPr>
          <a:xfrm>
            <a:off x="107504" y="0"/>
            <a:ext cx="3096300" cy="1124700"/>
          </a:xfrm>
          <a:prstGeom prst="rect">
            <a:avLst/>
          </a:prstGeom>
          <a:solidFill>
            <a:srgbClr val="3B5A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cxnSp>
        <p:nvCxnSpPr>
          <p:cNvPr id="133" name="Google Shape;133;g2154c06bbc9_0_5"/>
          <p:cNvCxnSpPr/>
          <p:nvPr/>
        </p:nvCxnSpPr>
        <p:spPr>
          <a:xfrm>
            <a:off x="424356" y="541195"/>
            <a:ext cx="2591700" cy="0"/>
          </a:xfrm>
          <a:prstGeom prst="straightConnector1">
            <a:avLst/>
          </a:prstGeom>
          <a:noFill/>
          <a:ln w="28575" cap="flat" cmpd="sng">
            <a:solidFill>
              <a:srgbClr val="F2F2F2"/>
            </a:solidFill>
            <a:prstDash val="solid"/>
            <a:round/>
            <a:headEnd type="none" w="sm" len="sm"/>
            <a:tailEnd type="none" w="sm" len="sm"/>
          </a:ln>
        </p:spPr>
      </p:cxnSp>
      <p:cxnSp>
        <p:nvCxnSpPr>
          <p:cNvPr id="134" name="Google Shape;134;g2154c06bbc9_0_5"/>
          <p:cNvCxnSpPr/>
          <p:nvPr/>
        </p:nvCxnSpPr>
        <p:spPr>
          <a:xfrm>
            <a:off x="3275856" y="548680"/>
            <a:ext cx="5328600" cy="0"/>
          </a:xfrm>
          <a:prstGeom prst="straightConnector1">
            <a:avLst/>
          </a:prstGeom>
          <a:noFill/>
          <a:ln w="28575" cap="flat" cmpd="sng">
            <a:solidFill>
              <a:srgbClr val="3B5AA8"/>
            </a:solidFill>
            <a:prstDash val="solid"/>
            <a:round/>
            <a:headEnd type="none" w="sm" len="sm"/>
            <a:tailEnd type="none" w="sm" len="sm"/>
          </a:ln>
        </p:spPr>
      </p:cxnSp>
      <p:sp>
        <p:nvSpPr>
          <p:cNvPr id="135" name="Google Shape;135;g2154c06bbc9_0_5"/>
          <p:cNvSpPr txBox="1"/>
          <p:nvPr/>
        </p:nvSpPr>
        <p:spPr>
          <a:xfrm>
            <a:off x="323528" y="692697"/>
            <a:ext cx="2952300" cy="272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700"/>
              <a:buFont typeface="Malgun Gothic"/>
              <a:buNone/>
            </a:pPr>
            <a:r>
              <a:rPr lang="ko-KR" sz="1700" b="1" i="0" u="none" strike="noStrike" cap="none">
                <a:solidFill>
                  <a:schemeClr val="lt1"/>
                </a:solidFill>
                <a:latin typeface="Malgun Gothic"/>
                <a:ea typeface="Malgun Gothic"/>
                <a:cs typeface="Malgun Gothic"/>
                <a:sym typeface="Malgun Gothic"/>
              </a:rPr>
              <a:t>| </a:t>
            </a:r>
            <a:r>
              <a:rPr lang="ko-KR" sz="1700" b="1">
                <a:solidFill>
                  <a:schemeClr val="lt1"/>
                </a:solidFill>
                <a:latin typeface="Malgun Gothic"/>
                <a:ea typeface="Malgun Gothic"/>
                <a:cs typeface="Malgun Gothic"/>
                <a:sym typeface="Malgun Gothic"/>
              </a:rPr>
              <a:t>요구사항 정의서</a:t>
            </a:r>
            <a:endParaRPr sz="1700" b="0" i="0" u="none" strike="noStrike" cap="none">
              <a:solidFill>
                <a:schemeClr val="lt1"/>
              </a:solidFill>
              <a:latin typeface="Malgun Gothic"/>
              <a:ea typeface="Malgun Gothic"/>
              <a:cs typeface="Malgun Gothic"/>
              <a:sym typeface="Malgun Gothic"/>
            </a:endParaRPr>
          </a:p>
        </p:txBody>
      </p:sp>
      <p:pic>
        <p:nvPicPr>
          <p:cNvPr id="136" name="Google Shape;136;g2154c06bbc9_0_5"/>
          <p:cNvPicPr preferRelativeResize="0"/>
          <p:nvPr/>
        </p:nvPicPr>
        <p:blipFill rotWithShape="1">
          <a:blip r:embed="rId3">
            <a:alphaModFix/>
          </a:blip>
          <a:srcRect/>
          <a:stretch/>
        </p:blipFill>
        <p:spPr>
          <a:xfrm>
            <a:off x="8676456" y="476671"/>
            <a:ext cx="454960" cy="158965"/>
          </a:xfrm>
          <a:prstGeom prst="rect">
            <a:avLst/>
          </a:prstGeom>
          <a:noFill/>
          <a:ln>
            <a:noFill/>
          </a:ln>
        </p:spPr>
      </p:pic>
      <p:sp>
        <p:nvSpPr>
          <p:cNvPr id="137" name="Google Shape;137;g2154c06bbc9_0_5"/>
          <p:cNvSpPr/>
          <p:nvPr/>
        </p:nvSpPr>
        <p:spPr>
          <a:xfrm rot="10800000" flipH="1">
            <a:off x="-577697" y="-576088"/>
            <a:ext cx="1181100" cy="1167300"/>
          </a:xfrm>
          <a:prstGeom prst="blockArc">
            <a:avLst>
              <a:gd name="adj1" fmla="val 16158679"/>
              <a:gd name="adj2" fmla="val 0"/>
              <a:gd name="adj3" fmla="val 25000"/>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algun Gothic"/>
              <a:ea typeface="Malgun Gothic"/>
              <a:cs typeface="Malgun Gothic"/>
              <a:sym typeface="Malgun Gothic"/>
            </a:endParaRPr>
          </a:p>
        </p:txBody>
      </p:sp>
      <p:sp>
        <p:nvSpPr>
          <p:cNvPr id="138" name="Google Shape;138;g2154c06bbc9_0_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ko-KR"/>
              <a:t>한이음 ▶ 프로그램 설계서</a:t>
            </a:r>
            <a:endParaRPr/>
          </a:p>
        </p:txBody>
      </p:sp>
      <p:pic>
        <p:nvPicPr>
          <p:cNvPr id="139" name="Google Shape;139;g2154c06bbc9_0_5"/>
          <p:cNvPicPr preferRelativeResize="0"/>
          <p:nvPr/>
        </p:nvPicPr>
        <p:blipFill rotWithShape="1">
          <a:blip r:embed="rId4">
            <a:alphaModFix/>
          </a:blip>
          <a:srcRect/>
          <a:stretch/>
        </p:blipFill>
        <p:spPr>
          <a:xfrm>
            <a:off x="8096386" y="125786"/>
            <a:ext cx="868102" cy="278878"/>
          </a:xfrm>
          <a:prstGeom prst="rect">
            <a:avLst/>
          </a:prstGeom>
          <a:noFill/>
          <a:ln>
            <a:noFill/>
          </a:ln>
        </p:spPr>
      </p:pic>
      <p:graphicFrame>
        <p:nvGraphicFramePr>
          <p:cNvPr id="140" name="Google Shape;140;g2154c06bbc9_0_5"/>
          <p:cNvGraphicFramePr/>
          <p:nvPr>
            <p:extLst>
              <p:ext uri="{D42A27DB-BD31-4B8C-83A1-F6EECF244321}">
                <p14:modId xmlns:p14="http://schemas.microsoft.com/office/powerpoint/2010/main" val="2627222508"/>
              </p:ext>
            </p:extLst>
          </p:nvPr>
        </p:nvGraphicFramePr>
        <p:xfrm>
          <a:off x="323525" y="1365550"/>
          <a:ext cx="8509050" cy="4995364"/>
        </p:xfrm>
        <a:graphic>
          <a:graphicData uri="http://schemas.openxmlformats.org/drawingml/2006/table">
            <a:tbl>
              <a:tblPr>
                <a:noFill/>
                <a:tableStyleId>{5382F343-42E5-4CFD-8704-99AA552AA344}</a:tableStyleId>
              </a:tblPr>
              <a:tblGrid>
                <a:gridCol w="870475">
                  <a:extLst>
                    <a:ext uri="{9D8B030D-6E8A-4147-A177-3AD203B41FA5}">
                      <a16:colId xmlns:a16="http://schemas.microsoft.com/office/drawing/2014/main" val="20000"/>
                    </a:ext>
                  </a:extLst>
                </a:gridCol>
                <a:gridCol w="1592825">
                  <a:extLst>
                    <a:ext uri="{9D8B030D-6E8A-4147-A177-3AD203B41FA5}">
                      <a16:colId xmlns:a16="http://schemas.microsoft.com/office/drawing/2014/main" val="20001"/>
                    </a:ext>
                  </a:extLst>
                </a:gridCol>
                <a:gridCol w="838725">
                  <a:extLst>
                    <a:ext uri="{9D8B030D-6E8A-4147-A177-3AD203B41FA5}">
                      <a16:colId xmlns:a16="http://schemas.microsoft.com/office/drawing/2014/main" val="20002"/>
                    </a:ext>
                  </a:extLst>
                </a:gridCol>
                <a:gridCol w="1195925">
                  <a:extLst>
                    <a:ext uri="{9D8B030D-6E8A-4147-A177-3AD203B41FA5}">
                      <a16:colId xmlns:a16="http://schemas.microsoft.com/office/drawing/2014/main" val="20003"/>
                    </a:ext>
                  </a:extLst>
                </a:gridCol>
                <a:gridCol w="2712000">
                  <a:extLst>
                    <a:ext uri="{9D8B030D-6E8A-4147-A177-3AD203B41FA5}">
                      <a16:colId xmlns:a16="http://schemas.microsoft.com/office/drawing/2014/main" val="20004"/>
                    </a:ext>
                  </a:extLst>
                </a:gridCol>
                <a:gridCol w="1299100">
                  <a:extLst>
                    <a:ext uri="{9D8B030D-6E8A-4147-A177-3AD203B41FA5}">
                      <a16:colId xmlns:a16="http://schemas.microsoft.com/office/drawing/2014/main" val="20005"/>
                    </a:ext>
                  </a:extLst>
                </a:gridCol>
              </a:tblGrid>
              <a:tr h="300000">
                <a:tc>
                  <a:txBody>
                    <a:bodyPr/>
                    <a:lstStyle/>
                    <a:p>
                      <a:pPr marL="0" lvl="0" indent="0" algn="ctr" rtl="0">
                        <a:spcBef>
                          <a:spcPts val="0"/>
                        </a:spcBef>
                        <a:spcAft>
                          <a:spcPts val="0"/>
                        </a:spcAft>
                        <a:buNone/>
                      </a:pPr>
                      <a:r>
                        <a:rPr lang="ko-KR" sz="1000"/>
                        <a:t>요구사항ID</a:t>
                      </a:r>
                      <a:endParaRPr sz="1000"/>
                    </a:p>
                  </a:txBody>
                  <a:tcPr marL="91425" marR="91425" marT="91425" marB="91425" anchor="ctr">
                    <a:solidFill>
                      <a:srgbClr val="C1D6ED"/>
                    </a:solidFill>
                  </a:tcPr>
                </a:tc>
                <a:tc>
                  <a:txBody>
                    <a:bodyPr/>
                    <a:lstStyle/>
                    <a:p>
                      <a:pPr marL="0" lvl="0" indent="0" algn="ctr" rtl="0">
                        <a:spcBef>
                          <a:spcPts val="0"/>
                        </a:spcBef>
                        <a:spcAft>
                          <a:spcPts val="0"/>
                        </a:spcAft>
                        <a:buNone/>
                      </a:pPr>
                      <a:r>
                        <a:rPr lang="ko-KR" sz="1000"/>
                        <a:t>요구사항명</a:t>
                      </a:r>
                      <a:endParaRPr sz="1000"/>
                    </a:p>
                  </a:txBody>
                  <a:tcPr marL="91425" marR="91425" marT="91425" marB="91425" anchor="ctr">
                    <a:solidFill>
                      <a:srgbClr val="C1D6ED"/>
                    </a:solidFill>
                  </a:tcPr>
                </a:tc>
                <a:tc>
                  <a:txBody>
                    <a:bodyPr/>
                    <a:lstStyle/>
                    <a:p>
                      <a:pPr marL="0" lvl="0" indent="0" algn="ctr" rtl="0">
                        <a:spcBef>
                          <a:spcPts val="0"/>
                        </a:spcBef>
                        <a:spcAft>
                          <a:spcPts val="0"/>
                        </a:spcAft>
                        <a:buNone/>
                      </a:pPr>
                      <a:r>
                        <a:rPr lang="ko-KR" sz="1000"/>
                        <a:t>기능ID</a:t>
                      </a:r>
                      <a:endParaRPr sz="1000"/>
                    </a:p>
                  </a:txBody>
                  <a:tcPr marL="91425" marR="91425" marT="91425" marB="91425" anchor="ctr">
                    <a:solidFill>
                      <a:srgbClr val="C1D6ED"/>
                    </a:solidFill>
                  </a:tcPr>
                </a:tc>
                <a:tc>
                  <a:txBody>
                    <a:bodyPr/>
                    <a:lstStyle/>
                    <a:p>
                      <a:pPr marL="0" lvl="0" indent="0" algn="ctr" rtl="0">
                        <a:spcBef>
                          <a:spcPts val="0"/>
                        </a:spcBef>
                        <a:spcAft>
                          <a:spcPts val="0"/>
                        </a:spcAft>
                        <a:buNone/>
                      </a:pPr>
                      <a:r>
                        <a:rPr lang="ko-KR" sz="1000"/>
                        <a:t>기능명</a:t>
                      </a:r>
                      <a:endParaRPr sz="1000"/>
                    </a:p>
                  </a:txBody>
                  <a:tcPr marL="91425" marR="91425" marT="91425" marB="91425" anchor="ctr">
                    <a:solidFill>
                      <a:srgbClr val="C1D6ED"/>
                    </a:solidFill>
                  </a:tcPr>
                </a:tc>
                <a:tc>
                  <a:txBody>
                    <a:bodyPr/>
                    <a:lstStyle/>
                    <a:p>
                      <a:pPr marL="0" lvl="0" indent="0" algn="ctr" rtl="0">
                        <a:spcBef>
                          <a:spcPts val="0"/>
                        </a:spcBef>
                        <a:spcAft>
                          <a:spcPts val="0"/>
                        </a:spcAft>
                        <a:buNone/>
                      </a:pPr>
                      <a:r>
                        <a:rPr lang="ko-KR" sz="1000"/>
                        <a:t>세부사항</a:t>
                      </a:r>
                      <a:endParaRPr sz="1000"/>
                    </a:p>
                  </a:txBody>
                  <a:tcPr marL="91425" marR="91425" marT="91425" marB="91425" anchor="ctr">
                    <a:solidFill>
                      <a:srgbClr val="C1D6ED"/>
                    </a:solidFill>
                  </a:tcPr>
                </a:tc>
                <a:tc>
                  <a:txBody>
                    <a:bodyPr/>
                    <a:lstStyle/>
                    <a:p>
                      <a:pPr marL="0" lvl="0" indent="0" algn="ctr" rtl="0">
                        <a:spcBef>
                          <a:spcPts val="0"/>
                        </a:spcBef>
                        <a:spcAft>
                          <a:spcPts val="0"/>
                        </a:spcAft>
                        <a:buNone/>
                      </a:pPr>
                      <a:r>
                        <a:rPr lang="ko-KR" sz="1000"/>
                        <a:t>예외사항</a:t>
                      </a:r>
                      <a:endParaRPr sz="1000"/>
                    </a:p>
                  </a:txBody>
                  <a:tcPr marL="91425" marR="91425" marT="91425" marB="91425" anchor="ctr">
                    <a:solidFill>
                      <a:srgbClr val="C1D6ED"/>
                    </a:solidFill>
                  </a:tcPr>
                </a:tc>
                <a:extLst>
                  <a:ext uri="{0D108BD9-81ED-4DB2-BD59-A6C34878D82A}">
                    <a16:rowId xmlns:a16="http://schemas.microsoft.com/office/drawing/2014/main" val="10000"/>
                  </a:ext>
                </a:extLst>
              </a:tr>
              <a:tr h="577050">
                <a:tc rowSpan="5">
                  <a:txBody>
                    <a:bodyPr/>
                    <a:lstStyle/>
                    <a:p>
                      <a:pPr marL="0" lvl="0" indent="0" algn="ctr" rtl="0">
                        <a:spcBef>
                          <a:spcPts val="0"/>
                        </a:spcBef>
                        <a:spcAft>
                          <a:spcPts val="0"/>
                        </a:spcAft>
                        <a:buNone/>
                      </a:pPr>
                      <a:r>
                        <a:rPr lang="ko-KR" sz="900" dirty="0"/>
                        <a:t>A05</a:t>
                      </a:r>
                      <a:endParaRPr sz="900" dirty="0"/>
                    </a:p>
                  </a:txBody>
                  <a:tcPr marL="91425" marR="91425" marT="91425" marB="91425" anchor="ctr"/>
                </a:tc>
                <a:tc rowSpan="5">
                  <a:txBody>
                    <a:bodyPr/>
                    <a:lstStyle/>
                    <a:p>
                      <a:pPr marL="0" lvl="0" indent="0" algn="ctr" rtl="0">
                        <a:lnSpc>
                          <a:spcPct val="160000"/>
                        </a:lnSpc>
                        <a:spcBef>
                          <a:spcPts val="0"/>
                        </a:spcBef>
                        <a:spcAft>
                          <a:spcPts val="0"/>
                        </a:spcAft>
                        <a:buNone/>
                      </a:pPr>
                      <a:r>
                        <a:rPr lang="ko-KR" sz="900" dirty="0">
                          <a:solidFill>
                            <a:schemeClr val="dk1"/>
                          </a:solidFill>
                        </a:rPr>
                        <a:t>애플리케이션 서비스</a:t>
                      </a:r>
                      <a:endParaRPr sz="900" dirty="0"/>
                    </a:p>
                  </a:txBody>
                  <a:tcPr marL="91425" marR="91425" marT="91425" marB="91425" anchor="ctr"/>
                </a:tc>
                <a:tc>
                  <a:txBody>
                    <a:bodyPr/>
                    <a:lstStyle/>
                    <a:p>
                      <a:pPr marL="0" lvl="0" indent="0" algn="ctr" rtl="0">
                        <a:spcBef>
                          <a:spcPts val="0"/>
                        </a:spcBef>
                        <a:spcAft>
                          <a:spcPts val="0"/>
                        </a:spcAft>
                        <a:buNone/>
                      </a:pPr>
                      <a:r>
                        <a:rPr lang="ko-KR" sz="900"/>
                        <a:t>A05_B01</a:t>
                      </a:r>
                      <a:endParaRPr sz="900"/>
                    </a:p>
                  </a:txBody>
                  <a:tcPr marL="91425" marR="91425" marT="91425" marB="91425" anchor="ctr"/>
                </a:tc>
                <a:tc>
                  <a:txBody>
                    <a:bodyPr/>
                    <a:lstStyle/>
                    <a:p>
                      <a:pPr marL="0" lvl="0" indent="0" algn="ctr" rtl="0">
                        <a:spcBef>
                          <a:spcPts val="0"/>
                        </a:spcBef>
                        <a:spcAft>
                          <a:spcPts val="0"/>
                        </a:spcAft>
                        <a:buNone/>
                      </a:pPr>
                      <a:r>
                        <a:rPr lang="ko-KR" sz="900"/>
                        <a:t>종목 확인</a:t>
                      </a:r>
                      <a:endParaRPr sz="900"/>
                    </a:p>
                  </a:txBody>
                  <a:tcPr marL="91425" marR="91425" marT="91425" marB="91425" anchor="ctr"/>
                </a:tc>
                <a:tc>
                  <a:txBody>
                    <a:bodyPr/>
                    <a:lstStyle/>
                    <a:p>
                      <a:pPr marL="0" lvl="0" indent="0" algn="just" rtl="0">
                        <a:lnSpc>
                          <a:spcPct val="160000"/>
                        </a:lnSpc>
                        <a:spcBef>
                          <a:spcPts val="0"/>
                        </a:spcBef>
                        <a:spcAft>
                          <a:spcPts val="0"/>
                        </a:spcAft>
                        <a:buNone/>
                      </a:pPr>
                      <a:r>
                        <a:rPr lang="ko-KR" sz="900">
                          <a:solidFill>
                            <a:schemeClr val="dk1"/>
                          </a:solidFill>
                        </a:rPr>
                        <a:t>종목을 확인한다. </a:t>
                      </a:r>
                      <a:endParaRPr sz="900"/>
                    </a:p>
                  </a:txBody>
                  <a:tcPr marL="91425" marR="91425" marT="91425" marB="91425" anchor="ctr"/>
                </a:tc>
                <a:tc>
                  <a:txBody>
                    <a:bodyPr/>
                    <a:lstStyle/>
                    <a:p>
                      <a:pPr marL="0" lvl="0" indent="0" algn="l" rtl="0">
                        <a:spcBef>
                          <a:spcPts val="0"/>
                        </a:spcBef>
                        <a:spcAft>
                          <a:spcPts val="0"/>
                        </a:spcAft>
                        <a:buNone/>
                      </a:pPr>
                      <a:endParaRPr sz="900"/>
                    </a:p>
                  </a:txBody>
                  <a:tcPr marL="91425" marR="91425" marT="91425" marB="91425" anchor="ctr"/>
                </a:tc>
                <a:extLst>
                  <a:ext uri="{0D108BD9-81ED-4DB2-BD59-A6C34878D82A}">
                    <a16:rowId xmlns:a16="http://schemas.microsoft.com/office/drawing/2014/main" val="10001"/>
                  </a:ext>
                </a:extLst>
              </a:tr>
              <a:tr h="424775">
                <a:tc vMerge="1">
                  <a:txBody>
                    <a:bodyPr/>
                    <a:lstStyle/>
                    <a:p>
                      <a:endParaRPr lang="ko-KR"/>
                    </a:p>
                  </a:txBody>
                  <a:tcPr/>
                </a:tc>
                <a:tc vMerge="1">
                  <a:txBody>
                    <a:bodyPr/>
                    <a:lstStyle/>
                    <a:p>
                      <a:endParaRPr lang="ko-KR"/>
                    </a:p>
                  </a:txBody>
                  <a:tcPr/>
                </a:tc>
                <a:tc>
                  <a:txBody>
                    <a:bodyPr/>
                    <a:lstStyle/>
                    <a:p>
                      <a:pPr marL="0" lvl="0" indent="0" algn="ctr" rtl="0">
                        <a:spcBef>
                          <a:spcPts val="0"/>
                        </a:spcBef>
                        <a:spcAft>
                          <a:spcPts val="0"/>
                        </a:spcAft>
                        <a:buNone/>
                      </a:pPr>
                      <a:r>
                        <a:rPr lang="ko-KR" sz="900">
                          <a:solidFill>
                            <a:schemeClr val="dk1"/>
                          </a:solidFill>
                        </a:rPr>
                        <a:t>A05_B02</a:t>
                      </a:r>
                      <a:endParaRPr sz="900"/>
                    </a:p>
                  </a:txBody>
                  <a:tcPr marL="91425" marR="91425" marT="91425" marB="91425" anchor="ctr"/>
                </a:tc>
                <a:tc>
                  <a:txBody>
                    <a:bodyPr/>
                    <a:lstStyle/>
                    <a:p>
                      <a:pPr marL="0" lvl="0" indent="0" algn="ctr" rtl="0">
                        <a:spcBef>
                          <a:spcPts val="0"/>
                        </a:spcBef>
                        <a:spcAft>
                          <a:spcPts val="0"/>
                        </a:spcAft>
                        <a:buNone/>
                      </a:pPr>
                      <a:r>
                        <a:rPr lang="ko-KR" sz="900"/>
                        <a:t>매수</a:t>
                      </a:r>
                      <a:endParaRPr sz="900"/>
                    </a:p>
                  </a:txBody>
                  <a:tcPr marL="91425" marR="91425" marT="91425" marB="91425" anchor="ctr"/>
                </a:tc>
                <a:tc>
                  <a:txBody>
                    <a:bodyPr/>
                    <a:lstStyle/>
                    <a:p>
                      <a:pPr marL="0" lvl="0" indent="0" algn="just" rtl="0">
                        <a:lnSpc>
                          <a:spcPct val="160000"/>
                        </a:lnSpc>
                        <a:spcBef>
                          <a:spcPts val="0"/>
                        </a:spcBef>
                        <a:spcAft>
                          <a:spcPts val="0"/>
                        </a:spcAft>
                        <a:buNone/>
                      </a:pPr>
                      <a:r>
                        <a:rPr lang="ko-KR" sz="900">
                          <a:solidFill>
                            <a:schemeClr val="dk1"/>
                          </a:solidFill>
                        </a:rPr>
                        <a:t>주식을 매수한다. </a:t>
                      </a:r>
                      <a:endParaRPr sz="900">
                        <a:solidFill>
                          <a:schemeClr val="dk1"/>
                        </a:solidFill>
                      </a:endParaRPr>
                    </a:p>
                  </a:txBody>
                  <a:tcPr marL="91425" marR="91425" marT="91425" marB="91425" anchor="ctr"/>
                </a:tc>
                <a:tc>
                  <a:txBody>
                    <a:bodyPr/>
                    <a:lstStyle/>
                    <a:p>
                      <a:pPr marL="0" lvl="0" indent="0" algn="l" rtl="0">
                        <a:spcBef>
                          <a:spcPts val="0"/>
                        </a:spcBef>
                        <a:spcAft>
                          <a:spcPts val="0"/>
                        </a:spcAft>
                        <a:buNone/>
                      </a:pPr>
                      <a:endParaRPr sz="900"/>
                    </a:p>
                  </a:txBody>
                  <a:tcPr marL="91425" marR="91425" marT="91425" marB="91425" anchor="ctr"/>
                </a:tc>
                <a:extLst>
                  <a:ext uri="{0D108BD9-81ED-4DB2-BD59-A6C34878D82A}">
                    <a16:rowId xmlns:a16="http://schemas.microsoft.com/office/drawing/2014/main" val="10002"/>
                  </a:ext>
                </a:extLst>
              </a:tr>
              <a:tr h="424775">
                <a:tc vMerge="1">
                  <a:txBody>
                    <a:bodyPr/>
                    <a:lstStyle/>
                    <a:p>
                      <a:endParaRPr lang="ko-KR"/>
                    </a:p>
                  </a:txBody>
                  <a:tcPr/>
                </a:tc>
                <a:tc vMerge="1">
                  <a:txBody>
                    <a:bodyPr/>
                    <a:lstStyle/>
                    <a:p>
                      <a:endParaRPr lang="ko-KR"/>
                    </a:p>
                  </a:txBody>
                  <a:tcPr/>
                </a:tc>
                <a:tc>
                  <a:txBody>
                    <a:bodyPr/>
                    <a:lstStyle/>
                    <a:p>
                      <a:pPr marL="0" lvl="0" indent="0" algn="ctr" rtl="0">
                        <a:spcBef>
                          <a:spcPts val="0"/>
                        </a:spcBef>
                        <a:spcAft>
                          <a:spcPts val="0"/>
                        </a:spcAft>
                        <a:buNone/>
                      </a:pPr>
                      <a:r>
                        <a:rPr lang="ko-KR" sz="900">
                          <a:solidFill>
                            <a:schemeClr val="dk1"/>
                          </a:solidFill>
                        </a:rPr>
                        <a:t>A05_B03</a:t>
                      </a:r>
                      <a:endParaRPr sz="900"/>
                    </a:p>
                  </a:txBody>
                  <a:tcPr marL="91425" marR="91425" marT="91425" marB="91425" anchor="ctr"/>
                </a:tc>
                <a:tc>
                  <a:txBody>
                    <a:bodyPr/>
                    <a:lstStyle/>
                    <a:p>
                      <a:pPr marL="0" lvl="0" indent="0" algn="ctr" rtl="0">
                        <a:spcBef>
                          <a:spcPts val="0"/>
                        </a:spcBef>
                        <a:spcAft>
                          <a:spcPts val="0"/>
                        </a:spcAft>
                        <a:buNone/>
                      </a:pPr>
                      <a:r>
                        <a:rPr lang="ko-KR" sz="900"/>
                        <a:t>매도</a:t>
                      </a:r>
                      <a:endParaRPr sz="900"/>
                    </a:p>
                  </a:txBody>
                  <a:tcPr marL="91425" marR="91425" marT="91425" marB="91425" anchor="ctr"/>
                </a:tc>
                <a:tc>
                  <a:txBody>
                    <a:bodyPr/>
                    <a:lstStyle/>
                    <a:p>
                      <a:pPr marL="0" lvl="0" indent="0" algn="just" rtl="0">
                        <a:lnSpc>
                          <a:spcPct val="160000"/>
                        </a:lnSpc>
                        <a:spcBef>
                          <a:spcPts val="0"/>
                        </a:spcBef>
                        <a:spcAft>
                          <a:spcPts val="0"/>
                        </a:spcAft>
                        <a:buNone/>
                      </a:pPr>
                      <a:r>
                        <a:rPr lang="ko-KR" sz="900">
                          <a:solidFill>
                            <a:schemeClr val="dk1"/>
                          </a:solidFill>
                        </a:rPr>
                        <a:t>주식을 매도한다. </a:t>
                      </a:r>
                      <a:endParaRPr sz="900">
                        <a:solidFill>
                          <a:schemeClr val="dk1"/>
                        </a:solidFill>
                      </a:endParaRPr>
                    </a:p>
                  </a:txBody>
                  <a:tcPr marL="91425" marR="91425" marT="91425" marB="91425" anchor="ctr"/>
                </a:tc>
                <a:tc>
                  <a:txBody>
                    <a:bodyPr/>
                    <a:lstStyle/>
                    <a:p>
                      <a:pPr marL="0" lvl="0" indent="0" algn="l" rtl="0">
                        <a:spcBef>
                          <a:spcPts val="0"/>
                        </a:spcBef>
                        <a:spcAft>
                          <a:spcPts val="0"/>
                        </a:spcAft>
                        <a:buNone/>
                      </a:pPr>
                      <a:endParaRPr sz="900"/>
                    </a:p>
                  </a:txBody>
                  <a:tcPr marL="91425" marR="91425" marT="91425" marB="91425" anchor="ctr"/>
                </a:tc>
                <a:extLst>
                  <a:ext uri="{0D108BD9-81ED-4DB2-BD59-A6C34878D82A}">
                    <a16:rowId xmlns:a16="http://schemas.microsoft.com/office/drawing/2014/main" val="10003"/>
                  </a:ext>
                </a:extLst>
              </a:tr>
              <a:tr h="472175">
                <a:tc vMerge="1">
                  <a:txBody>
                    <a:bodyPr/>
                    <a:lstStyle/>
                    <a:p>
                      <a:endParaRPr lang="ko-KR"/>
                    </a:p>
                  </a:txBody>
                  <a:tcPr/>
                </a:tc>
                <a:tc vMerge="1">
                  <a:txBody>
                    <a:bodyPr/>
                    <a:lstStyle/>
                    <a:p>
                      <a:endParaRPr lang="ko-KR"/>
                    </a:p>
                  </a:txBody>
                  <a:tcPr/>
                </a:tc>
                <a:tc>
                  <a:txBody>
                    <a:bodyPr/>
                    <a:lstStyle/>
                    <a:p>
                      <a:pPr marL="0" lvl="0" indent="0" algn="ctr" rtl="0">
                        <a:spcBef>
                          <a:spcPts val="0"/>
                        </a:spcBef>
                        <a:spcAft>
                          <a:spcPts val="0"/>
                        </a:spcAft>
                        <a:buNone/>
                      </a:pPr>
                      <a:r>
                        <a:rPr lang="ko-KR" sz="900">
                          <a:solidFill>
                            <a:schemeClr val="dk1"/>
                          </a:solidFill>
                        </a:rPr>
                        <a:t>A05_B04</a:t>
                      </a:r>
                      <a:endParaRPr sz="900"/>
                    </a:p>
                  </a:txBody>
                  <a:tcPr marL="91425" marR="91425" marT="91425" marB="91425" anchor="ctr"/>
                </a:tc>
                <a:tc>
                  <a:txBody>
                    <a:bodyPr/>
                    <a:lstStyle/>
                    <a:p>
                      <a:pPr marL="0" lvl="0" indent="0" algn="ctr" rtl="0">
                        <a:lnSpc>
                          <a:spcPct val="160000"/>
                        </a:lnSpc>
                        <a:spcBef>
                          <a:spcPts val="0"/>
                        </a:spcBef>
                        <a:spcAft>
                          <a:spcPts val="0"/>
                        </a:spcAft>
                        <a:buNone/>
                      </a:pPr>
                      <a:r>
                        <a:rPr lang="ko-KR" sz="900">
                          <a:solidFill>
                            <a:schemeClr val="dk1"/>
                          </a:solidFill>
                        </a:rPr>
                        <a:t>유망 주가종목 선정 기능</a:t>
                      </a:r>
                      <a:endParaRPr sz="900"/>
                    </a:p>
                  </a:txBody>
                  <a:tcPr marL="91425" marR="91425" marT="91425" marB="91425" anchor="ctr"/>
                </a:tc>
                <a:tc>
                  <a:txBody>
                    <a:bodyPr/>
                    <a:lstStyle/>
                    <a:p>
                      <a:pPr marL="0" lvl="0" indent="0" algn="just" rtl="0">
                        <a:lnSpc>
                          <a:spcPct val="160000"/>
                        </a:lnSpc>
                        <a:spcBef>
                          <a:spcPts val="0"/>
                        </a:spcBef>
                        <a:spcAft>
                          <a:spcPts val="0"/>
                        </a:spcAft>
                        <a:buClr>
                          <a:schemeClr val="dk1"/>
                        </a:buClr>
                        <a:buSzPts val="900"/>
                        <a:buFont typeface="Malgun Gothic"/>
                        <a:buNone/>
                      </a:pPr>
                      <a:r>
                        <a:rPr lang="ko-KR" sz="900">
                          <a:solidFill>
                            <a:schemeClr val="dk1"/>
                          </a:solidFill>
                          <a:latin typeface="Malgun Gothic"/>
                          <a:ea typeface="Malgun Gothic"/>
                          <a:cs typeface="Malgun Gothic"/>
                          <a:sym typeface="Malgun Gothic"/>
                        </a:rPr>
                        <a:t>KOSPI 및 NASDAQ 기업 중 투자운용 이익이 예상되는 종목을 선정할 수 있다.  </a:t>
                      </a:r>
                      <a:endParaRPr sz="900">
                        <a:solidFill>
                          <a:schemeClr val="dk1"/>
                        </a:solidFill>
                      </a:endParaRPr>
                    </a:p>
                  </a:txBody>
                  <a:tcPr marL="91425" marR="91425" marT="91425" marB="91425" anchor="ctr"/>
                </a:tc>
                <a:tc>
                  <a:txBody>
                    <a:bodyPr/>
                    <a:lstStyle/>
                    <a:p>
                      <a:pPr marL="0" lvl="0" indent="0" algn="l" rtl="0">
                        <a:spcBef>
                          <a:spcPts val="0"/>
                        </a:spcBef>
                        <a:spcAft>
                          <a:spcPts val="0"/>
                        </a:spcAft>
                        <a:buNone/>
                      </a:pPr>
                      <a:endParaRPr sz="900"/>
                    </a:p>
                  </a:txBody>
                  <a:tcPr marL="91425" marR="91425" marT="91425" marB="91425" anchor="ctr"/>
                </a:tc>
                <a:extLst>
                  <a:ext uri="{0D108BD9-81ED-4DB2-BD59-A6C34878D82A}">
                    <a16:rowId xmlns:a16="http://schemas.microsoft.com/office/drawing/2014/main" val="10004"/>
                  </a:ext>
                </a:extLst>
              </a:tr>
              <a:tr h="472175">
                <a:tc vMerge="1">
                  <a:txBody>
                    <a:bodyPr/>
                    <a:lstStyle/>
                    <a:p>
                      <a:endParaRPr lang="ko-KR"/>
                    </a:p>
                  </a:txBody>
                  <a:tcPr/>
                </a:tc>
                <a:tc vMerge="1">
                  <a:txBody>
                    <a:bodyPr/>
                    <a:lstStyle/>
                    <a:p>
                      <a:endParaRPr lang="ko-KR"/>
                    </a:p>
                  </a:txBody>
                  <a:tcPr/>
                </a:tc>
                <a:tc>
                  <a:txBody>
                    <a:bodyPr/>
                    <a:lstStyle/>
                    <a:p>
                      <a:pPr marL="0" lvl="0" indent="0" algn="ctr" rtl="0">
                        <a:spcBef>
                          <a:spcPts val="0"/>
                        </a:spcBef>
                        <a:spcAft>
                          <a:spcPts val="0"/>
                        </a:spcAft>
                        <a:buNone/>
                      </a:pPr>
                      <a:r>
                        <a:rPr lang="ko-KR" sz="900">
                          <a:solidFill>
                            <a:schemeClr val="dk1"/>
                          </a:solidFill>
                        </a:rPr>
                        <a:t>A05_B05</a:t>
                      </a:r>
                      <a:endParaRPr sz="900"/>
                    </a:p>
                  </a:txBody>
                  <a:tcPr marL="91425" marR="91425" marT="91425" marB="91425" anchor="ctr"/>
                </a:tc>
                <a:tc>
                  <a:txBody>
                    <a:bodyPr/>
                    <a:lstStyle/>
                    <a:p>
                      <a:pPr marL="0" lvl="0" indent="0" algn="ctr" rtl="0">
                        <a:lnSpc>
                          <a:spcPct val="160000"/>
                        </a:lnSpc>
                        <a:spcBef>
                          <a:spcPts val="0"/>
                        </a:spcBef>
                        <a:spcAft>
                          <a:spcPts val="0"/>
                        </a:spcAft>
                        <a:buNone/>
                      </a:pPr>
                      <a:r>
                        <a:rPr lang="ko-KR" sz="900">
                          <a:solidFill>
                            <a:schemeClr val="dk1"/>
                          </a:solidFill>
                        </a:rPr>
                        <a:t>자동매매 트레이딩</a:t>
                      </a:r>
                      <a:endParaRPr sz="900"/>
                    </a:p>
                  </a:txBody>
                  <a:tcPr marL="91425" marR="91425" marT="91425" marB="91425" anchor="ctr"/>
                </a:tc>
                <a:tc>
                  <a:txBody>
                    <a:bodyPr/>
                    <a:lstStyle/>
                    <a:p>
                      <a:pPr marL="0" lvl="0" indent="0" algn="just" rtl="0">
                        <a:lnSpc>
                          <a:spcPct val="160000"/>
                        </a:lnSpc>
                        <a:spcBef>
                          <a:spcPts val="0"/>
                        </a:spcBef>
                        <a:spcAft>
                          <a:spcPts val="0"/>
                        </a:spcAft>
                        <a:buClr>
                          <a:schemeClr val="dk1"/>
                        </a:buClr>
                        <a:buSzPts val="900"/>
                        <a:buFont typeface="Malgun Gothic"/>
                        <a:buNone/>
                      </a:pPr>
                      <a:r>
                        <a:rPr lang="ko-KR" sz="900" dirty="0">
                          <a:solidFill>
                            <a:schemeClr val="dk1"/>
                          </a:solidFill>
                          <a:latin typeface="Malgun Gothic"/>
                          <a:ea typeface="Malgun Gothic"/>
                          <a:cs typeface="Malgun Gothic"/>
                          <a:sym typeface="Malgun Gothic"/>
                        </a:rPr>
                        <a:t>강화학습이 예측한 시점에 결정한 거래량으로 자동매매를 실현한다. </a:t>
                      </a:r>
                      <a:endParaRPr sz="900" dirty="0">
                        <a:solidFill>
                          <a:schemeClr val="dk1"/>
                        </a:solidFill>
                      </a:endParaRPr>
                    </a:p>
                  </a:txBody>
                  <a:tcPr marL="91425" marR="91425" marT="91425" marB="91425" anchor="ctr"/>
                </a:tc>
                <a:tc>
                  <a:txBody>
                    <a:bodyPr/>
                    <a:lstStyle/>
                    <a:p>
                      <a:pPr marL="0" lvl="0" indent="0" algn="l" rtl="0">
                        <a:spcBef>
                          <a:spcPts val="0"/>
                        </a:spcBef>
                        <a:spcAft>
                          <a:spcPts val="0"/>
                        </a:spcAft>
                        <a:buNone/>
                      </a:pPr>
                      <a:endParaRPr sz="900" dirty="0"/>
                    </a:p>
                  </a:txBody>
                  <a:tcPr marL="91425" marR="91425" marT="91425" marB="91425" anchor="ctr"/>
                </a:tc>
                <a:extLst>
                  <a:ext uri="{0D108BD9-81ED-4DB2-BD59-A6C34878D82A}">
                    <a16:rowId xmlns:a16="http://schemas.microsoft.com/office/drawing/2014/main" val="10005"/>
                  </a:ext>
                </a:extLst>
              </a:tr>
              <a:tr h="424775">
                <a:tc rowSpan="2">
                  <a:txBody>
                    <a:bodyPr/>
                    <a:lstStyle/>
                    <a:p>
                      <a:pPr marL="0" lvl="0" indent="0" algn="ctr" rtl="0">
                        <a:spcBef>
                          <a:spcPts val="0"/>
                        </a:spcBef>
                        <a:spcAft>
                          <a:spcPts val="0"/>
                        </a:spcAft>
                        <a:buNone/>
                      </a:pPr>
                      <a:r>
                        <a:rPr lang="ko-KR" sz="900">
                          <a:solidFill>
                            <a:schemeClr val="dk1"/>
                          </a:solidFill>
                        </a:rPr>
                        <a:t>A06</a:t>
                      </a:r>
                      <a:endParaRPr sz="900"/>
                    </a:p>
                  </a:txBody>
                  <a:tcPr marL="91425" marR="91425" marT="91425" marB="91425" anchor="ctr"/>
                </a:tc>
                <a:tc rowSpan="2">
                  <a:txBody>
                    <a:bodyPr/>
                    <a:lstStyle/>
                    <a:p>
                      <a:pPr marL="0" lvl="0" indent="0" algn="ctr" rtl="0">
                        <a:lnSpc>
                          <a:spcPct val="160000"/>
                        </a:lnSpc>
                        <a:spcBef>
                          <a:spcPts val="0"/>
                        </a:spcBef>
                        <a:spcAft>
                          <a:spcPts val="0"/>
                        </a:spcAft>
                        <a:buNone/>
                      </a:pPr>
                      <a:r>
                        <a:rPr lang="ko-KR" sz="900">
                          <a:solidFill>
                            <a:schemeClr val="dk1"/>
                          </a:solidFill>
                        </a:rPr>
                        <a:t>웹사이트 서비스</a:t>
                      </a:r>
                      <a:endParaRPr sz="900">
                        <a:solidFill>
                          <a:schemeClr val="dk1"/>
                        </a:solidFill>
                        <a:latin typeface="Malgun Gothic"/>
                        <a:ea typeface="Malgun Gothic"/>
                        <a:cs typeface="Malgun Gothic"/>
                        <a:sym typeface="Malgun Gothic"/>
                      </a:endParaRPr>
                    </a:p>
                  </a:txBody>
                  <a:tcPr marL="91425" marR="91425" marT="91425" marB="91425" anchor="ctr"/>
                </a:tc>
                <a:tc>
                  <a:txBody>
                    <a:bodyPr/>
                    <a:lstStyle/>
                    <a:p>
                      <a:pPr marL="0" lvl="0" indent="0" algn="ctr" rtl="0">
                        <a:spcBef>
                          <a:spcPts val="0"/>
                        </a:spcBef>
                        <a:spcAft>
                          <a:spcPts val="0"/>
                        </a:spcAft>
                        <a:buNone/>
                      </a:pPr>
                      <a:r>
                        <a:rPr lang="ko-KR" sz="900">
                          <a:solidFill>
                            <a:schemeClr val="dk1"/>
                          </a:solidFill>
                        </a:rPr>
                        <a:t>A06_B01</a:t>
                      </a:r>
                      <a:endParaRPr sz="900"/>
                    </a:p>
                  </a:txBody>
                  <a:tcPr marL="91425" marR="91425" marT="91425" marB="91425" anchor="ctr"/>
                </a:tc>
                <a:tc>
                  <a:txBody>
                    <a:bodyPr/>
                    <a:lstStyle/>
                    <a:p>
                      <a:pPr marL="0" lvl="0" indent="0" algn="ctr" rtl="0">
                        <a:lnSpc>
                          <a:spcPct val="160000"/>
                        </a:lnSpc>
                        <a:spcBef>
                          <a:spcPts val="0"/>
                        </a:spcBef>
                        <a:spcAft>
                          <a:spcPts val="0"/>
                        </a:spcAft>
                        <a:buNone/>
                      </a:pPr>
                      <a:r>
                        <a:rPr lang="ko-KR" sz="900">
                          <a:solidFill>
                            <a:schemeClr val="dk1"/>
                          </a:solidFill>
                          <a:latin typeface="Malgun Gothic"/>
                          <a:ea typeface="Malgun Gothic"/>
                          <a:cs typeface="Malgun Gothic"/>
                          <a:sym typeface="Malgun Gothic"/>
                        </a:rPr>
                        <a:t>소개 페이지</a:t>
                      </a:r>
                      <a:endParaRPr sz="900"/>
                    </a:p>
                  </a:txBody>
                  <a:tcPr marL="91425" marR="91425" marT="91425" marB="91425" anchor="ctr"/>
                </a:tc>
                <a:tc>
                  <a:txBody>
                    <a:bodyPr/>
                    <a:lstStyle/>
                    <a:p>
                      <a:pPr marL="0" lvl="0" indent="0" algn="just" rtl="0">
                        <a:lnSpc>
                          <a:spcPct val="160000"/>
                        </a:lnSpc>
                        <a:spcBef>
                          <a:spcPts val="0"/>
                        </a:spcBef>
                        <a:spcAft>
                          <a:spcPts val="0"/>
                        </a:spcAft>
                        <a:buNone/>
                      </a:pPr>
                      <a:r>
                        <a:rPr lang="ko-KR" sz="900">
                          <a:solidFill>
                            <a:schemeClr val="dk1"/>
                          </a:solidFill>
                        </a:rPr>
                        <a:t>팀 소개, 제작한 AI 모델 소개, 애플리케이션 소개</a:t>
                      </a:r>
                      <a:endParaRPr sz="900"/>
                    </a:p>
                  </a:txBody>
                  <a:tcPr marL="91425" marR="91425" marT="91425" marB="91425" anchor="ctr"/>
                </a:tc>
                <a:tc>
                  <a:txBody>
                    <a:bodyPr/>
                    <a:lstStyle/>
                    <a:p>
                      <a:pPr marL="0" lvl="0" indent="0" algn="l" rtl="0">
                        <a:spcBef>
                          <a:spcPts val="0"/>
                        </a:spcBef>
                        <a:spcAft>
                          <a:spcPts val="0"/>
                        </a:spcAft>
                        <a:buNone/>
                      </a:pPr>
                      <a:endParaRPr sz="900"/>
                    </a:p>
                  </a:txBody>
                  <a:tcPr marL="91425" marR="91425" marT="91425" marB="91425" anchor="ctr"/>
                </a:tc>
                <a:extLst>
                  <a:ext uri="{0D108BD9-81ED-4DB2-BD59-A6C34878D82A}">
                    <a16:rowId xmlns:a16="http://schemas.microsoft.com/office/drawing/2014/main" val="10006"/>
                  </a:ext>
                </a:extLst>
              </a:tr>
              <a:tr h="472175">
                <a:tc vMerge="1">
                  <a:txBody>
                    <a:bodyPr/>
                    <a:lstStyle/>
                    <a:p>
                      <a:endParaRPr lang="ko-KR"/>
                    </a:p>
                  </a:txBody>
                  <a:tcPr/>
                </a:tc>
                <a:tc vMerge="1">
                  <a:txBody>
                    <a:bodyPr/>
                    <a:lstStyle/>
                    <a:p>
                      <a:endParaRPr lang="ko-KR"/>
                    </a:p>
                  </a:txBody>
                  <a:tcPr/>
                </a:tc>
                <a:tc>
                  <a:txBody>
                    <a:bodyPr/>
                    <a:lstStyle/>
                    <a:p>
                      <a:pPr marL="0" lvl="0" indent="0" algn="ctr" rtl="0">
                        <a:spcBef>
                          <a:spcPts val="0"/>
                        </a:spcBef>
                        <a:spcAft>
                          <a:spcPts val="0"/>
                        </a:spcAft>
                        <a:buNone/>
                      </a:pPr>
                      <a:r>
                        <a:rPr lang="ko-KR" sz="900">
                          <a:solidFill>
                            <a:schemeClr val="dk1"/>
                          </a:solidFill>
                        </a:rPr>
                        <a:t>A06_B02</a:t>
                      </a:r>
                      <a:endParaRPr sz="900">
                        <a:solidFill>
                          <a:schemeClr val="dk1"/>
                        </a:solidFill>
                      </a:endParaRPr>
                    </a:p>
                  </a:txBody>
                  <a:tcPr marL="91425" marR="91425" marT="91425" marB="91425" anchor="ctr"/>
                </a:tc>
                <a:tc>
                  <a:txBody>
                    <a:bodyPr/>
                    <a:lstStyle/>
                    <a:p>
                      <a:pPr marL="0" lvl="0" indent="0" algn="ctr" rtl="0">
                        <a:lnSpc>
                          <a:spcPct val="160000"/>
                        </a:lnSpc>
                        <a:spcBef>
                          <a:spcPts val="0"/>
                        </a:spcBef>
                        <a:spcAft>
                          <a:spcPts val="0"/>
                        </a:spcAft>
                        <a:buNone/>
                      </a:pPr>
                      <a:r>
                        <a:rPr lang="ko-KR" sz="900">
                          <a:solidFill>
                            <a:schemeClr val="dk1"/>
                          </a:solidFill>
                          <a:latin typeface="Malgun Gothic"/>
                          <a:ea typeface="Malgun Gothic"/>
                          <a:cs typeface="Malgun Gothic"/>
                          <a:sym typeface="Malgun Gothic"/>
                        </a:rPr>
                        <a:t>애플리케이션 다운로드</a:t>
                      </a:r>
                      <a:endParaRPr sz="900">
                        <a:solidFill>
                          <a:schemeClr val="dk1"/>
                        </a:solidFill>
                        <a:latin typeface="Malgun Gothic"/>
                        <a:ea typeface="Malgun Gothic"/>
                        <a:cs typeface="Malgun Gothic"/>
                        <a:sym typeface="Malgun Gothic"/>
                      </a:endParaRPr>
                    </a:p>
                  </a:txBody>
                  <a:tcPr marL="91425" marR="91425" marT="91425" marB="91425" anchor="ctr"/>
                </a:tc>
                <a:tc>
                  <a:txBody>
                    <a:bodyPr/>
                    <a:lstStyle/>
                    <a:p>
                      <a:pPr marL="0" lvl="0" indent="0" algn="just" rtl="0">
                        <a:lnSpc>
                          <a:spcPct val="160000"/>
                        </a:lnSpc>
                        <a:spcBef>
                          <a:spcPts val="0"/>
                        </a:spcBef>
                        <a:spcAft>
                          <a:spcPts val="0"/>
                        </a:spcAft>
                        <a:buClr>
                          <a:schemeClr val="dk1"/>
                        </a:buClr>
                        <a:buSzPts val="900"/>
                        <a:buFont typeface="Malgun Gothic"/>
                        <a:buNone/>
                      </a:pPr>
                      <a:r>
                        <a:rPr lang="ko-KR" sz="900">
                          <a:solidFill>
                            <a:schemeClr val="dk1"/>
                          </a:solidFill>
                        </a:rPr>
                        <a:t>애플리케이션 다운로드를 받을 수 있다. </a:t>
                      </a:r>
                      <a:endParaRPr sz="900">
                        <a:solidFill>
                          <a:schemeClr val="dk1"/>
                        </a:solidFill>
                        <a:latin typeface="Malgun Gothic"/>
                        <a:ea typeface="Malgun Gothic"/>
                        <a:cs typeface="Malgun Gothic"/>
                        <a:sym typeface="Malgun Gothic"/>
                      </a:endParaRPr>
                    </a:p>
                  </a:txBody>
                  <a:tcPr marL="91425" marR="91425" marT="91425" marB="91425" anchor="ctr"/>
                </a:tc>
                <a:tc>
                  <a:txBody>
                    <a:bodyPr/>
                    <a:lstStyle/>
                    <a:p>
                      <a:pPr marL="0" lvl="0" indent="0" algn="l" rtl="0">
                        <a:spcBef>
                          <a:spcPts val="0"/>
                        </a:spcBef>
                        <a:spcAft>
                          <a:spcPts val="0"/>
                        </a:spcAft>
                        <a:buNone/>
                      </a:pPr>
                      <a:endParaRPr sz="900"/>
                    </a:p>
                  </a:txBody>
                  <a:tcPr marL="91425" marR="91425" marT="91425" marB="91425" anchor="ctr"/>
                </a:tc>
                <a:extLst>
                  <a:ext uri="{0D108BD9-81ED-4DB2-BD59-A6C34878D82A}">
                    <a16:rowId xmlns:a16="http://schemas.microsoft.com/office/drawing/2014/main" val="10007"/>
                  </a:ext>
                </a:extLst>
              </a:tr>
              <a:tr h="856375">
                <a:tc>
                  <a:txBody>
                    <a:bodyPr/>
                    <a:lstStyle/>
                    <a:p>
                      <a:pPr marL="0" lvl="0" indent="0" algn="ctr" rtl="0">
                        <a:spcBef>
                          <a:spcPts val="0"/>
                        </a:spcBef>
                        <a:spcAft>
                          <a:spcPts val="0"/>
                        </a:spcAft>
                        <a:buNone/>
                      </a:pPr>
                      <a:r>
                        <a:rPr lang="ko-KR" sz="900">
                          <a:solidFill>
                            <a:schemeClr val="dk1"/>
                          </a:solidFill>
                        </a:rPr>
                        <a:t>A07</a:t>
                      </a:r>
                      <a:endParaRPr sz="900">
                        <a:solidFill>
                          <a:schemeClr val="dk1"/>
                        </a:solidFill>
                      </a:endParaRPr>
                    </a:p>
                  </a:txBody>
                  <a:tcPr marL="91425" marR="91425" marT="91425" marB="91425" anchor="ctr"/>
                </a:tc>
                <a:tc>
                  <a:txBody>
                    <a:bodyPr/>
                    <a:lstStyle/>
                    <a:p>
                      <a:pPr marL="0" lvl="0" indent="0" algn="ctr" rtl="0">
                        <a:lnSpc>
                          <a:spcPct val="160000"/>
                        </a:lnSpc>
                        <a:spcBef>
                          <a:spcPts val="0"/>
                        </a:spcBef>
                        <a:spcAft>
                          <a:spcPts val="0"/>
                        </a:spcAft>
                        <a:buNone/>
                      </a:pPr>
                      <a:r>
                        <a:rPr lang="ko-KR" sz="900">
                          <a:solidFill>
                            <a:schemeClr val="dk1"/>
                          </a:solidFill>
                        </a:rPr>
                        <a:t>클라우드 서버 기반 3Tier 서비스</a:t>
                      </a:r>
                      <a:endParaRPr sz="900">
                        <a:solidFill>
                          <a:schemeClr val="dk1"/>
                        </a:solidFill>
                      </a:endParaRPr>
                    </a:p>
                  </a:txBody>
                  <a:tcPr marL="91425" marR="91425" marT="91425" marB="91425" anchor="ctr"/>
                </a:tc>
                <a:tc>
                  <a:txBody>
                    <a:bodyPr/>
                    <a:lstStyle/>
                    <a:p>
                      <a:pPr marL="0" lvl="0" indent="0" algn="ctr" rtl="0">
                        <a:spcBef>
                          <a:spcPts val="0"/>
                        </a:spcBef>
                        <a:spcAft>
                          <a:spcPts val="0"/>
                        </a:spcAft>
                        <a:buNone/>
                      </a:pPr>
                      <a:r>
                        <a:rPr lang="ko-KR" sz="900">
                          <a:solidFill>
                            <a:schemeClr val="dk1"/>
                          </a:solidFill>
                        </a:rPr>
                        <a:t>A07_B01</a:t>
                      </a:r>
                      <a:endParaRPr sz="900">
                        <a:solidFill>
                          <a:schemeClr val="dk1"/>
                        </a:solidFill>
                      </a:endParaRPr>
                    </a:p>
                  </a:txBody>
                  <a:tcPr marL="91425" marR="91425" marT="91425" marB="91425" anchor="ctr"/>
                </a:tc>
                <a:tc>
                  <a:txBody>
                    <a:bodyPr/>
                    <a:lstStyle/>
                    <a:p>
                      <a:pPr marL="0" lvl="0" indent="0" algn="ctr" rtl="0">
                        <a:lnSpc>
                          <a:spcPct val="160000"/>
                        </a:lnSpc>
                        <a:spcBef>
                          <a:spcPts val="0"/>
                        </a:spcBef>
                        <a:spcAft>
                          <a:spcPts val="0"/>
                        </a:spcAft>
                        <a:buClr>
                          <a:schemeClr val="dk1"/>
                        </a:buClr>
                        <a:buSzPts val="1100"/>
                        <a:buFont typeface="Arial"/>
                        <a:buNone/>
                      </a:pPr>
                      <a:r>
                        <a:rPr lang="ko-KR" sz="900">
                          <a:solidFill>
                            <a:schemeClr val="dk1"/>
                          </a:solidFill>
                        </a:rPr>
                        <a:t>3Tier </a:t>
                      </a:r>
                      <a:endParaRPr sz="900">
                        <a:solidFill>
                          <a:schemeClr val="dk1"/>
                        </a:solidFill>
                        <a:latin typeface="Malgun Gothic"/>
                        <a:ea typeface="Malgun Gothic"/>
                        <a:cs typeface="Malgun Gothic"/>
                        <a:sym typeface="Malgun Gothic"/>
                      </a:endParaRPr>
                    </a:p>
                  </a:txBody>
                  <a:tcPr marL="91425" marR="91425" marT="91425" marB="91425" anchor="ctr"/>
                </a:tc>
                <a:tc>
                  <a:txBody>
                    <a:bodyPr/>
                    <a:lstStyle/>
                    <a:p>
                      <a:pPr marL="0" lvl="0" indent="0" algn="just" rtl="0">
                        <a:lnSpc>
                          <a:spcPct val="160000"/>
                        </a:lnSpc>
                        <a:spcBef>
                          <a:spcPts val="0"/>
                        </a:spcBef>
                        <a:spcAft>
                          <a:spcPts val="0"/>
                        </a:spcAft>
                        <a:buNone/>
                      </a:pPr>
                      <a:r>
                        <a:rPr lang="ko-KR" sz="900">
                          <a:solidFill>
                            <a:schemeClr val="dk1"/>
                          </a:solidFill>
                        </a:rPr>
                        <a:t>클라이언트 측 요청(request)에 따라 단순 요청을 처리하는 웹서버, 웹서버로부터 복잡한 연산처리 요청을 전달받아 수행하는 애플리케이션 서버, 데이터를 저장할 DB 서버로 구성한다. </a:t>
                      </a:r>
                      <a:endParaRPr sz="900">
                        <a:solidFill>
                          <a:schemeClr val="dk1"/>
                        </a:solidFill>
                      </a:endParaRPr>
                    </a:p>
                  </a:txBody>
                  <a:tcPr marL="91425" marR="91425" marT="91425" marB="91425" anchor="ctr"/>
                </a:tc>
                <a:tc>
                  <a:txBody>
                    <a:bodyPr/>
                    <a:lstStyle/>
                    <a:p>
                      <a:pPr marL="0" lvl="0" indent="0" algn="l" rtl="0">
                        <a:spcBef>
                          <a:spcPts val="0"/>
                        </a:spcBef>
                        <a:spcAft>
                          <a:spcPts val="0"/>
                        </a:spcAft>
                        <a:buNone/>
                      </a:pPr>
                      <a:endParaRPr sz="900" dirty="0"/>
                    </a:p>
                  </a:txBody>
                  <a:tcPr marL="91425" marR="91425" marT="91425" marB="91425"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9"/>
          <p:cNvSpPr/>
          <p:nvPr/>
        </p:nvSpPr>
        <p:spPr>
          <a:xfrm>
            <a:off x="107504" y="0"/>
            <a:ext cx="3096344" cy="1124744"/>
          </a:xfrm>
          <a:prstGeom prst="rect">
            <a:avLst/>
          </a:prstGeom>
          <a:solidFill>
            <a:srgbClr val="3B5A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cxnSp>
        <p:nvCxnSpPr>
          <p:cNvPr id="146" name="Google Shape;146;p9"/>
          <p:cNvCxnSpPr/>
          <p:nvPr/>
        </p:nvCxnSpPr>
        <p:spPr>
          <a:xfrm>
            <a:off x="424356" y="541195"/>
            <a:ext cx="2591728" cy="0"/>
          </a:xfrm>
          <a:prstGeom prst="straightConnector1">
            <a:avLst/>
          </a:prstGeom>
          <a:noFill/>
          <a:ln w="28575" cap="flat" cmpd="sng">
            <a:solidFill>
              <a:srgbClr val="F2F2F2"/>
            </a:solidFill>
            <a:prstDash val="solid"/>
            <a:round/>
            <a:headEnd type="none" w="sm" len="sm"/>
            <a:tailEnd type="none" w="sm" len="sm"/>
          </a:ln>
        </p:spPr>
      </p:cxnSp>
      <p:cxnSp>
        <p:nvCxnSpPr>
          <p:cNvPr id="147" name="Google Shape;147;p9"/>
          <p:cNvCxnSpPr/>
          <p:nvPr/>
        </p:nvCxnSpPr>
        <p:spPr>
          <a:xfrm>
            <a:off x="3275856" y="548680"/>
            <a:ext cx="5328592" cy="0"/>
          </a:xfrm>
          <a:prstGeom prst="straightConnector1">
            <a:avLst/>
          </a:prstGeom>
          <a:noFill/>
          <a:ln w="28575" cap="flat" cmpd="sng">
            <a:solidFill>
              <a:srgbClr val="3B5AA8"/>
            </a:solidFill>
            <a:prstDash val="solid"/>
            <a:round/>
            <a:headEnd type="none" w="sm" len="sm"/>
            <a:tailEnd type="none" w="sm" len="sm"/>
          </a:ln>
        </p:spPr>
      </p:cxnSp>
      <p:sp>
        <p:nvSpPr>
          <p:cNvPr id="148" name="Google Shape;148;p9"/>
          <p:cNvSpPr txBox="1"/>
          <p:nvPr/>
        </p:nvSpPr>
        <p:spPr>
          <a:xfrm>
            <a:off x="323528" y="692697"/>
            <a:ext cx="2952328" cy="2724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700"/>
              <a:buFont typeface="Malgun Gothic"/>
              <a:buNone/>
            </a:pPr>
            <a:r>
              <a:rPr lang="ko-KR" sz="1700" b="1" i="0" u="none" strike="noStrike" cap="none">
                <a:solidFill>
                  <a:schemeClr val="lt1"/>
                </a:solidFill>
                <a:latin typeface="Malgun Gothic"/>
                <a:ea typeface="Malgun Gothic"/>
                <a:cs typeface="Malgun Gothic"/>
                <a:sym typeface="Malgun Gothic"/>
              </a:rPr>
              <a:t>| </a:t>
            </a:r>
            <a:r>
              <a:rPr lang="ko-KR" sz="1700" b="1">
                <a:solidFill>
                  <a:schemeClr val="lt1"/>
                </a:solidFill>
                <a:latin typeface="Malgun Gothic"/>
                <a:ea typeface="Malgun Gothic"/>
                <a:cs typeface="Malgun Gothic"/>
                <a:sym typeface="Malgun Gothic"/>
              </a:rPr>
              <a:t>유즈케이스</a:t>
            </a:r>
            <a:endParaRPr sz="1700" b="0" i="0" u="none" strike="noStrike" cap="none">
              <a:solidFill>
                <a:schemeClr val="lt1"/>
              </a:solidFill>
              <a:latin typeface="Malgun Gothic"/>
              <a:ea typeface="Malgun Gothic"/>
              <a:cs typeface="Malgun Gothic"/>
              <a:sym typeface="Malgun Gothic"/>
            </a:endParaRPr>
          </a:p>
        </p:txBody>
      </p:sp>
      <p:pic>
        <p:nvPicPr>
          <p:cNvPr id="149" name="Google Shape;149;p9"/>
          <p:cNvPicPr preferRelativeResize="0"/>
          <p:nvPr/>
        </p:nvPicPr>
        <p:blipFill rotWithShape="1">
          <a:blip r:embed="rId3">
            <a:alphaModFix/>
          </a:blip>
          <a:srcRect/>
          <a:stretch/>
        </p:blipFill>
        <p:spPr>
          <a:xfrm>
            <a:off x="8676456" y="476671"/>
            <a:ext cx="454960" cy="158965"/>
          </a:xfrm>
          <a:prstGeom prst="rect">
            <a:avLst/>
          </a:prstGeom>
          <a:noFill/>
          <a:ln>
            <a:noFill/>
          </a:ln>
        </p:spPr>
      </p:pic>
      <p:sp>
        <p:nvSpPr>
          <p:cNvPr id="150" name="Google Shape;150;p9"/>
          <p:cNvSpPr/>
          <p:nvPr/>
        </p:nvSpPr>
        <p:spPr>
          <a:xfrm rot="10800000" flipH="1">
            <a:off x="-577697" y="-576001"/>
            <a:ext cx="1181047" cy="1167213"/>
          </a:xfrm>
          <a:prstGeom prst="blockArc">
            <a:avLst>
              <a:gd name="adj1" fmla="val 16158679"/>
              <a:gd name="adj2" fmla="val 0"/>
              <a:gd name="adj3" fmla="val 25000"/>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algun Gothic"/>
              <a:ea typeface="Malgun Gothic"/>
              <a:cs typeface="Malgun Gothic"/>
              <a:sym typeface="Malgun Gothic"/>
            </a:endParaRPr>
          </a:p>
        </p:txBody>
      </p:sp>
      <p:sp>
        <p:nvSpPr>
          <p:cNvPr id="151" name="Google Shape;151;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ko-KR"/>
              <a:t>한이음 ▶ 프로그램 설계서</a:t>
            </a:r>
            <a:endParaRPr/>
          </a:p>
        </p:txBody>
      </p:sp>
      <p:pic>
        <p:nvPicPr>
          <p:cNvPr id="152" name="Google Shape;152;p9"/>
          <p:cNvPicPr preferRelativeResize="0"/>
          <p:nvPr/>
        </p:nvPicPr>
        <p:blipFill rotWithShape="1">
          <a:blip r:embed="rId4">
            <a:alphaModFix/>
          </a:blip>
          <a:srcRect/>
          <a:stretch/>
        </p:blipFill>
        <p:spPr>
          <a:xfrm>
            <a:off x="8096386" y="125786"/>
            <a:ext cx="868102" cy="278878"/>
          </a:xfrm>
          <a:prstGeom prst="rect">
            <a:avLst/>
          </a:prstGeom>
          <a:noFill/>
          <a:ln>
            <a:noFill/>
          </a:ln>
        </p:spPr>
      </p:pic>
      <p:pic>
        <p:nvPicPr>
          <p:cNvPr id="153" name="Google Shape;153;p9"/>
          <p:cNvPicPr preferRelativeResize="0"/>
          <p:nvPr/>
        </p:nvPicPr>
        <p:blipFill>
          <a:blip r:embed="rId5">
            <a:alphaModFix/>
          </a:blip>
          <a:stretch>
            <a:fillRect/>
          </a:stretch>
        </p:blipFill>
        <p:spPr>
          <a:xfrm>
            <a:off x="224700" y="1751001"/>
            <a:ext cx="3680750" cy="3680750"/>
          </a:xfrm>
          <a:prstGeom prst="rect">
            <a:avLst/>
          </a:prstGeom>
          <a:noFill/>
          <a:ln>
            <a:noFill/>
          </a:ln>
        </p:spPr>
      </p:pic>
      <p:graphicFrame>
        <p:nvGraphicFramePr>
          <p:cNvPr id="154" name="Google Shape;154;p9"/>
          <p:cNvGraphicFramePr/>
          <p:nvPr/>
        </p:nvGraphicFramePr>
        <p:xfrm>
          <a:off x="4109713" y="730138"/>
          <a:ext cx="4881025" cy="5531820"/>
        </p:xfrm>
        <a:graphic>
          <a:graphicData uri="http://schemas.openxmlformats.org/drawingml/2006/table">
            <a:tbl>
              <a:tblPr>
                <a:noFill/>
                <a:tableStyleId>{5382F343-42E5-4CFD-8704-99AA552AA344}</a:tableStyleId>
              </a:tblPr>
              <a:tblGrid>
                <a:gridCol w="815075">
                  <a:extLst>
                    <a:ext uri="{9D8B030D-6E8A-4147-A177-3AD203B41FA5}">
                      <a16:colId xmlns:a16="http://schemas.microsoft.com/office/drawing/2014/main" val="20000"/>
                    </a:ext>
                  </a:extLst>
                </a:gridCol>
                <a:gridCol w="710550">
                  <a:extLst>
                    <a:ext uri="{9D8B030D-6E8A-4147-A177-3AD203B41FA5}">
                      <a16:colId xmlns:a16="http://schemas.microsoft.com/office/drawing/2014/main" val="20001"/>
                    </a:ext>
                  </a:extLst>
                </a:gridCol>
                <a:gridCol w="815075">
                  <a:extLst>
                    <a:ext uri="{9D8B030D-6E8A-4147-A177-3AD203B41FA5}">
                      <a16:colId xmlns:a16="http://schemas.microsoft.com/office/drawing/2014/main" val="20002"/>
                    </a:ext>
                  </a:extLst>
                </a:gridCol>
                <a:gridCol w="2540325">
                  <a:extLst>
                    <a:ext uri="{9D8B030D-6E8A-4147-A177-3AD203B41FA5}">
                      <a16:colId xmlns:a16="http://schemas.microsoft.com/office/drawing/2014/main" val="20003"/>
                    </a:ext>
                  </a:extLst>
                </a:gridCol>
              </a:tblGrid>
              <a:tr h="235600">
                <a:tc>
                  <a:txBody>
                    <a:bodyPr/>
                    <a:lstStyle/>
                    <a:p>
                      <a:pPr marL="0" lvl="0" indent="0" algn="ctr" rtl="0">
                        <a:spcBef>
                          <a:spcPts val="0"/>
                        </a:spcBef>
                        <a:spcAft>
                          <a:spcPts val="0"/>
                        </a:spcAft>
                        <a:buNone/>
                      </a:pPr>
                      <a:r>
                        <a:rPr lang="ko-KR" sz="900"/>
                        <a:t>항목</a:t>
                      </a:r>
                      <a:endParaRPr sz="900"/>
                    </a:p>
                  </a:txBody>
                  <a:tcPr marL="91425" marR="91425" marT="91425" marB="91425" anchor="ctr">
                    <a:solidFill>
                      <a:srgbClr val="C9DAF8"/>
                    </a:solidFill>
                  </a:tcPr>
                </a:tc>
                <a:tc gridSpan="3">
                  <a:txBody>
                    <a:bodyPr/>
                    <a:lstStyle/>
                    <a:p>
                      <a:pPr marL="0" lvl="0" indent="0" algn="l" rtl="0">
                        <a:spcBef>
                          <a:spcPts val="0"/>
                        </a:spcBef>
                        <a:spcAft>
                          <a:spcPts val="0"/>
                        </a:spcAft>
                        <a:buNone/>
                      </a:pPr>
                      <a:r>
                        <a:rPr lang="ko-KR" sz="900">
                          <a:solidFill>
                            <a:schemeClr val="dk1"/>
                          </a:solidFill>
                          <a:highlight>
                            <a:srgbClr val="FFFFFF"/>
                          </a:highlight>
                        </a:rPr>
                        <a:t>주식 자동매매</a:t>
                      </a:r>
                      <a:endParaRPr sz="900"/>
                    </a:p>
                  </a:txBody>
                  <a:tcPr marL="91425" marR="91425" marT="91425" marB="91425" anchor="ct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0"/>
                  </a:ext>
                </a:extLst>
              </a:tr>
              <a:tr h="235600">
                <a:tc rowSpan="2">
                  <a:txBody>
                    <a:bodyPr/>
                    <a:lstStyle/>
                    <a:p>
                      <a:pPr marL="0" lvl="0" indent="0" algn="ctr" rtl="0">
                        <a:spcBef>
                          <a:spcPts val="0"/>
                        </a:spcBef>
                        <a:spcAft>
                          <a:spcPts val="0"/>
                        </a:spcAft>
                        <a:buNone/>
                      </a:pPr>
                      <a:r>
                        <a:rPr lang="ko-KR" sz="900">
                          <a:solidFill>
                            <a:schemeClr val="dk1"/>
                          </a:solidFill>
                        </a:rPr>
                        <a:t>관련 액터</a:t>
                      </a:r>
                      <a:endParaRPr sz="900"/>
                    </a:p>
                  </a:txBody>
                  <a:tcPr marL="91425" marR="91425" marT="91425" marB="91425" anchor="ctr">
                    <a:solidFill>
                      <a:srgbClr val="C9DAF8"/>
                    </a:solidFill>
                  </a:tcPr>
                </a:tc>
                <a:tc>
                  <a:txBody>
                    <a:bodyPr/>
                    <a:lstStyle/>
                    <a:p>
                      <a:pPr marL="0" lvl="0" indent="0" algn="ctr" rtl="0">
                        <a:spcBef>
                          <a:spcPts val="0"/>
                        </a:spcBef>
                        <a:spcAft>
                          <a:spcPts val="0"/>
                        </a:spcAft>
                        <a:buNone/>
                      </a:pPr>
                      <a:r>
                        <a:rPr lang="ko-KR" sz="900"/>
                        <a:t>주 액터</a:t>
                      </a:r>
                      <a:endParaRPr sz="900"/>
                    </a:p>
                  </a:txBody>
                  <a:tcPr marL="91425" marR="91425" marT="91425" marB="91425" anchor="ctr">
                    <a:solidFill>
                      <a:srgbClr val="C9DAF8"/>
                    </a:solidFill>
                  </a:tcPr>
                </a:tc>
                <a:tc gridSpan="2">
                  <a:txBody>
                    <a:bodyPr/>
                    <a:lstStyle/>
                    <a:p>
                      <a:pPr marL="0" lvl="0" indent="0" algn="l" rtl="0">
                        <a:spcBef>
                          <a:spcPts val="0"/>
                        </a:spcBef>
                        <a:spcAft>
                          <a:spcPts val="0"/>
                        </a:spcAft>
                        <a:buNone/>
                      </a:pPr>
                      <a:r>
                        <a:rPr lang="ko-KR" sz="900">
                          <a:solidFill>
                            <a:schemeClr val="dk1"/>
                          </a:solidFill>
                          <a:highlight>
                            <a:srgbClr val="FFFFFF"/>
                          </a:highlight>
                        </a:rPr>
                        <a:t>사용자</a:t>
                      </a:r>
                      <a:endParaRPr sz="900"/>
                    </a:p>
                  </a:txBody>
                  <a:tcPr marL="91425" marR="91425" marT="91425" marB="91425" anchor="ctr"/>
                </a:tc>
                <a:tc hMerge="1">
                  <a:txBody>
                    <a:bodyPr/>
                    <a:lstStyle/>
                    <a:p>
                      <a:endParaRPr lang="ko-KR"/>
                    </a:p>
                  </a:txBody>
                  <a:tcPr/>
                </a:tc>
                <a:extLst>
                  <a:ext uri="{0D108BD9-81ED-4DB2-BD59-A6C34878D82A}">
                    <a16:rowId xmlns:a16="http://schemas.microsoft.com/office/drawing/2014/main" val="10001"/>
                  </a:ext>
                </a:extLst>
              </a:tr>
              <a:tr h="235600">
                <a:tc vMerge="1">
                  <a:txBody>
                    <a:bodyPr/>
                    <a:lstStyle/>
                    <a:p>
                      <a:endParaRPr lang="ko-KR"/>
                    </a:p>
                  </a:txBody>
                  <a:tcPr/>
                </a:tc>
                <a:tc>
                  <a:txBody>
                    <a:bodyPr/>
                    <a:lstStyle/>
                    <a:p>
                      <a:pPr marL="0" lvl="0" indent="0" algn="ctr" rtl="0">
                        <a:spcBef>
                          <a:spcPts val="0"/>
                        </a:spcBef>
                        <a:spcAft>
                          <a:spcPts val="0"/>
                        </a:spcAft>
                        <a:buNone/>
                      </a:pPr>
                      <a:r>
                        <a:rPr lang="ko-KR" sz="900"/>
                        <a:t>보조 액터</a:t>
                      </a:r>
                      <a:endParaRPr sz="900"/>
                    </a:p>
                  </a:txBody>
                  <a:tcPr marL="91425" marR="91425" marT="91425" marB="91425" anchor="ctr">
                    <a:solidFill>
                      <a:srgbClr val="C9DAF8"/>
                    </a:solidFill>
                  </a:tcPr>
                </a:tc>
                <a:tc gridSpan="2">
                  <a:txBody>
                    <a:bodyPr/>
                    <a:lstStyle/>
                    <a:p>
                      <a:pPr marL="0" lvl="0" indent="0" algn="l" rtl="0">
                        <a:spcBef>
                          <a:spcPts val="0"/>
                        </a:spcBef>
                        <a:spcAft>
                          <a:spcPts val="0"/>
                        </a:spcAft>
                        <a:buNone/>
                      </a:pPr>
                      <a:r>
                        <a:rPr lang="ko-KR" sz="900">
                          <a:solidFill>
                            <a:schemeClr val="dk1"/>
                          </a:solidFill>
                          <a:highlight>
                            <a:srgbClr val="FFFFFF"/>
                          </a:highlight>
                        </a:rPr>
                        <a:t>AI 모델, 증권사 API, 데이터베이스</a:t>
                      </a:r>
                      <a:endParaRPr sz="900"/>
                    </a:p>
                  </a:txBody>
                  <a:tcPr marL="91425" marR="91425" marT="91425" marB="91425" anchor="ctr"/>
                </a:tc>
                <a:tc hMerge="1">
                  <a:txBody>
                    <a:bodyPr/>
                    <a:lstStyle/>
                    <a:p>
                      <a:endParaRPr lang="ko-KR"/>
                    </a:p>
                  </a:txBody>
                  <a:tcPr/>
                </a:tc>
                <a:extLst>
                  <a:ext uri="{0D108BD9-81ED-4DB2-BD59-A6C34878D82A}">
                    <a16:rowId xmlns:a16="http://schemas.microsoft.com/office/drawing/2014/main" val="10002"/>
                  </a:ext>
                </a:extLst>
              </a:tr>
              <a:tr h="235600">
                <a:tc rowSpan="2">
                  <a:txBody>
                    <a:bodyPr/>
                    <a:lstStyle/>
                    <a:p>
                      <a:pPr marL="0" lvl="0" indent="0" algn="ctr" rtl="0">
                        <a:spcBef>
                          <a:spcPts val="0"/>
                        </a:spcBef>
                        <a:spcAft>
                          <a:spcPts val="0"/>
                        </a:spcAft>
                        <a:buNone/>
                      </a:pPr>
                      <a:r>
                        <a:rPr lang="ko-KR" sz="900"/>
                        <a:t>우선순위</a:t>
                      </a:r>
                      <a:endParaRPr sz="900"/>
                    </a:p>
                  </a:txBody>
                  <a:tcPr marL="91425" marR="91425" marT="91425" marB="91425" anchor="ctr">
                    <a:solidFill>
                      <a:srgbClr val="C9DAF8"/>
                    </a:solidFill>
                  </a:tcPr>
                </a:tc>
                <a:tc rowSpan="2">
                  <a:txBody>
                    <a:bodyPr/>
                    <a:lstStyle/>
                    <a:p>
                      <a:pPr marL="0" lvl="0" indent="0" algn="ctr" rtl="0">
                        <a:spcBef>
                          <a:spcPts val="0"/>
                        </a:spcBef>
                        <a:spcAft>
                          <a:spcPts val="0"/>
                        </a:spcAft>
                        <a:buNone/>
                      </a:pPr>
                      <a:r>
                        <a:rPr lang="ko-KR" sz="900" dirty="0" err="1"/>
                        <a:t>S</a:t>
                      </a:r>
                      <a:endParaRPr sz="900" dirty="0"/>
                    </a:p>
                  </a:txBody>
                  <a:tcPr marL="91425" marR="91425" marT="91425" marB="91425" anchor="ctr">
                    <a:solidFill>
                      <a:srgbClr val="C9DAF8"/>
                    </a:solidFill>
                  </a:tcPr>
                </a:tc>
                <a:tc>
                  <a:txBody>
                    <a:bodyPr/>
                    <a:lstStyle/>
                    <a:p>
                      <a:pPr marL="0" lvl="0" indent="0" algn="l" rtl="0">
                        <a:spcBef>
                          <a:spcPts val="0"/>
                        </a:spcBef>
                        <a:spcAft>
                          <a:spcPts val="0"/>
                        </a:spcAft>
                        <a:buNone/>
                      </a:pPr>
                      <a:r>
                        <a:rPr lang="ko-KR" sz="900"/>
                        <a:t>중요도</a:t>
                      </a:r>
                      <a:endParaRPr sz="900"/>
                    </a:p>
                  </a:txBody>
                  <a:tcPr marL="91425" marR="91425" marT="91425" marB="91425" anchor="ctr">
                    <a:solidFill>
                      <a:srgbClr val="C1D6ED"/>
                    </a:solidFill>
                  </a:tcPr>
                </a:tc>
                <a:tc>
                  <a:txBody>
                    <a:bodyPr/>
                    <a:lstStyle/>
                    <a:p>
                      <a:pPr marL="0" lvl="0" indent="0" algn="l" rtl="0">
                        <a:spcBef>
                          <a:spcPts val="0"/>
                        </a:spcBef>
                        <a:spcAft>
                          <a:spcPts val="0"/>
                        </a:spcAft>
                        <a:buNone/>
                      </a:pPr>
                      <a:r>
                        <a:rPr lang="ko-KR" sz="900"/>
                        <a:t>S</a:t>
                      </a:r>
                      <a:endParaRPr sz="900"/>
                    </a:p>
                  </a:txBody>
                  <a:tcPr marL="91425" marR="91425" marT="91425" marB="91425" anchor="ctr"/>
                </a:tc>
                <a:extLst>
                  <a:ext uri="{0D108BD9-81ED-4DB2-BD59-A6C34878D82A}">
                    <a16:rowId xmlns:a16="http://schemas.microsoft.com/office/drawing/2014/main" val="10003"/>
                  </a:ext>
                </a:extLst>
              </a:tr>
              <a:tr h="235600">
                <a:tc vMerge="1">
                  <a:txBody>
                    <a:bodyPr/>
                    <a:lstStyle/>
                    <a:p>
                      <a:endParaRPr lang="ko-KR"/>
                    </a:p>
                  </a:txBody>
                  <a:tcPr/>
                </a:tc>
                <a:tc vMerge="1">
                  <a:txBody>
                    <a:bodyPr/>
                    <a:lstStyle/>
                    <a:p>
                      <a:endParaRPr lang="ko-KR"/>
                    </a:p>
                  </a:txBody>
                  <a:tcPr/>
                </a:tc>
                <a:tc>
                  <a:txBody>
                    <a:bodyPr/>
                    <a:lstStyle/>
                    <a:p>
                      <a:pPr marL="0" lvl="0" indent="0" algn="l" rtl="0">
                        <a:spcBef>
                          <a:spcPts val="0"/>
                        </a:spcBef>
                        <a:spcAft>
                          <a:spcPts val="0"/>
                        </a:spcAft>
                        <a:buNone/>
                      </a:pPr>
                      <a:r>
                        <a:rPr lang="ko-KR" sz="900"/>
                        <a:t>난이도</a:t>
                      </a:r>
                      <a:endParaRPr sz="900"/>
                    </a:p>
                  </a:txBody>
                  <a:tcPr marL="91425" marR="91425" marT="91425" marB="91425" anchor="ctr">
                    <a:solidFill>
                      <a:srgbClr val="C1D6ED"/>
                    </a:solidFill>
                  </a:tcPr>
                </a:tc>
                <a:tc>
                  <a:txBody>
                    <a:bodyPr/>
                    <a:lstStyle/>
                    <a:p>
                      <a:pPr marL="0" lvl="0" indent="0" algn="l" rtl="0">
                        <a:spcBef>
                          <a:spcPts val="0"/>
                        </a:spcBef>
                        <a:spcAft>
                          <a:spcPts val="0"/>
                        </a:spcAft>
                        <a:buNone/>
                      </a:pPr>
                      <a:r>
                        <a:rPr lang="ko-KR" sz="900"/>
                        <a:t>S (알고리즘 개발, 데이터 처리, 시장 대응)</a:t>
                      </a:r>
                      <a:endParaRPr sz="900"/>
                    </a:p>
                  </a:txBody>
                  <a:tcPr marL="91425" marR="91425" marT="91425" marB="91425" anchor="ctr"/>
                </a:tc>
                <a:extLst>
                  <a:ext uri="{0D108BD9-81ED-4DB2-BD59-A6C34878D82A}">
                    <a16:rowId xmlns:a16="http://schemas.microsoft.com/office/drawing/2014/main" val="10004"/>
                  </a:ext>
                </a:extLst>
              </a:tr>
              <a:tr h="235600">
                <a:tc>
                  <a:txBody>
                    <a:bodyPr/>
                    <a:lstStyle/>
                    <a:p>
                      <a:pPr marL="0" lvl="0" indent="0" algn="ctr" rtl="0">
                        <a:spcBef>
                          <a:spcPts val="0"/>
                        </a:spcBef>
                        <a:spcAft>
                          <a:spcPts val="0"/>
                        </a:spcAft>
                        <a:buNone/>
                      </a:pPr>
                      <a:r>
                        <a:rPr lang="ko-KR" sz="900">
                          <a:solidFill>
                            <a:schemeClr val="dk1"/>
                          </a:solidFill>
                        </a:rPr>
                        <a:t>선행 조건</a:t>
                      </a:r>
                      <a:endParaRPr sz="900"/>
                    </a:p>
                  </a:txBody>
                  <a:tcPr marL="91425" marR="91425" marT="91425" marB="91425" anchor="ctr">
                    <a:solidFill>
                      <a:srgbClr val="C9DAF8"/>
                    </a:solidFill>
                  </a:tcPr>
                </a:tc>
                <a:tc gridSpan="3">
                  <a:txBody>
                    <a:bodyPr/>
                    <a:lstStyle/>
                    <a:p>
                      <a:pPr marL="0" lvl="0" indent="0" algn="l" rtl="0">
                        <a:spcBef>
                          <a:spcPts val="0"/>
                        </a:spcBef>
                        <a:spcAft>
                          <a:spcPts val="0"/>
                        </a:spcAft>
                        <a:buNone/>
                      </a:pPr>
                      <a:r>
                        <a:rPr lang="ko-KR" sz="900" dirty="0"/>
                        <a:t>사용자가 시스템에 접속하여 자동 주식 거래를 활성화한 경우</a:t>
                      </a:r>
                      <a:endParaRPr sz="900" dirty="0"/>
                    </a:p>
                  </a:txBody>
                  <a:tcPr marL="91425" marR="91425" marT="91425" marB="91425" anchor="ct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5"/>
                  </a:ext>
                </a:extLst>
              </a:tr>
              <a:tr h="336575">
                <a:tc>
                  <a:txBody>
                    <a:bodyPr/>
                    <a:lstStyle/>
                    <a:p>
                      <a:pPr marL="0" lvl="0" indent="0" algn="ctr" rtl="0">
                        <a:spcBef>
                          <a:spcPts val="0"/>
                        </a:spcBef>
                        <a:spcAft>
                          <a:spcPts val="0"/>
                        </a:spcAft>
                        <a:buNone/>
                      </a:pPr>
                      <a:r>
                        <a:rPr lang="ko-KR" sz="900">
                          <a:solidFill>
                            <a:schemeClr val="dk1"/>
                          </a:solidFill>
                        </a:rPr>
                        <a:t>후행 조건 </a:t>
                      </a:r>
                      <a:endParaRPr sz="900"/>
                    </a:p>
                  </a:txBody>
                  <a:tcPr marL="91425" marR="91425" marT="91425" marB="91425" anchor="ctr">
                    <a:solidFill>
                      <a:srgbClr val="C9DAF8"/>
                    </a:solidFill>
                  </a:tcPr>
                </a:tc>
                <a:tc gridSpan="3">
                  <a:txBody>
                    <a:bodyPr/>
                    <a:lstStyle/>
                    <a:p>
                      <a:pPr marL="0" lvl="0" indent="0" algn="l" rtl="0">
                        <a:spcBef>
                          <a:spcPts val="0"/>
                        </a:spcBef>
                        <a:spcAft>
                          <a:spcPts val="0"/>
                        </a:spcAft>
                        <a:buNone/>
                      </a:pPr>
                      <a:r>
                        <a:rPr lang="ko-KR" sz="900"/>
                        <a:t>사용자는 자동 주식 거래 시스템을 통해 거래 결과를 모니터링하고 설정 값 조정</a:t>
                      </a:r>
                      <a:endParaRPr sz="900"/>
                    </a:p>
                  </a:txBody>
                  <a:tcPr marL="91425" marR="91425" marT="91425" marB="91425" anchor="ct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6"/>
                  </a:ext>
                </a:extLst>
              </a:tr>
              <a:tr h="1277425">
                <a:tc rowSpan="2">
                  <a:txBody>
                    <a:bodyPr/>
                    <a:lstStyle/>
                    <a:p>
                      <a:pPr marL="0" lvl="0" indent="0" algn="ctr" rtl="0">
                        <a:spcBef>
                          <a:spcPts val="0"/>
                        </a:spcBef>
                        <a:spcAft>
                          <a:spcPts val="0"/>
                        </a:spcAft>
                        <a:buNone/>
                      </a:pPr>
                      <a:r>
                        <a:rPr lang="ko-KR" sz="900"/>
                        <a:t>시나리오</a:t>
                      </a:r>
                      <a:endParaRPr sz="900"/>
                    </a:p>
                  </a:txBody>
                  <a:tcPr marL="91425" marR="91425" marT="91425" marB="91425" anchor="ctr">
                    <a:solidFill>
                      <a:srgbClr val="C9DAF8"/>
                    </a:solidFill>
                  </a:tcPr>
                </a:tc>
                <a:tc>
                  <a:txBody>
                    <a:bodyPr/>
                    <a:lstStyle/>
                    <a:p>
                      <a:pPr marL="0" lvl="0" indent="0" algn="ctr" rtl="0">
                        <a:spcBef>
                          <a:spcPts val="0"/>
                        </a:spcBef>
                        <a:spcAft>
                          <a:spcPts val="0"/>
                        </a:spcAft>
                        <a:buNone/>
                      </a:pPr>
                      <a:r>
                        <a:rPr lang="ko-KR" sz="900"/>
                        <a:t>기본</a:t>
                      </a:r>
                      <a:endParaRPr sz="900"/>
                    </a:p>
                  </a:txBody>
                  <a:tcPr marL="91425" marR="91425" marT="91425" marB="91425" anchor="ctr">
                    <a:solidFill>
                      <a:srgbClr val="C1D6ED"/>
                    </a:solidFill>
                  </a:tcPr>
                </a:tc>
                <a:tc gridSpan="2">
                  <a:txBody>
                    <a:bodyPr/>
                    <a:lstStyle/>
                    <a:p>
                      <a:pPr marL="0" lvl="0" indent="0" algn="l" rtl="0">
                        <a:spcBef>
                          <a:spcPts val="0"/>
                        </a:spcBef>
                        <a:spcAft>
                          <a:spcPts val="0"/>
                        </a:spcAft>
                        <a:buNone/>
                      </a:pPr>
                      <a:r>
                        <a:rPr lang="ko-KR" sz="900">
                          <a:solidFill>
                            <a:schemeClr val="dk1"/>
                          </a:solidFill>
                          <a:highlight>
                            <a:srgbClr val="FFFFFF"/>
                          </a:highlight>
                        </a:rPr>
                        <a:t>1. 홈, 메뉴에서 자동매매 설정 화면으로 이동</a:t>
                      </a:r>
                      <a:endParaRPr sz="900">
                        <a:solidFill>
                          <a:schemeClr val="dk1"/>
                        </a:solidFill>
                        <a:highlight>
                          <a:srgbClr val="FFFFFF"/>
                        </a:highlight>
                      </a:endParaRPr>
                    </a:p>
                    <a:p>
                      <a:pPr marL="0" lvl="0" indent="0" algn="l" rtl="0">
                        <a:spcBef>
                          <a:spcPts val="0"/>
                        </a:spcBef>
                        <a:spcAft>
                          <a:spcPts val="0"/>
                        </a:spcAft>
                        <a:buNone/>
                      </a:pPr>
                      <a:r>
                        <a:rPr lang="ko-KR" sz="900">
                          <a:solidFill>
                            <a:schemeClr val="dk1"/>
                          </a:solidFill>
                          <a:highlight>
                            <a:srgbClr val="FFFFFF"/>
                          </a:highlight>
                        </a:rPr>
                        <a:t>2. 자동매매 기능 활성화</a:t>
                      </a:r>
                      <a:endParaRPr sz="900">
                        <a:solidFill>
                          <a:schemeClr val="dk1"/>
                        </a:solidFill>
                        <a:highlight>
                          <a:srgbClr val="FFFFFF"/>
                        </a:highlight>
                      </a:endParaRPr>
                    </a:p>
                    <a:p>
                      <a:pPr marL="0" lvl="0" indent="0" algn="l" rtl="0">
                        <a:spcBef>
                          <a:spcPts val="0"/>
                        </a:spcBef>
                        <a:spcAft>
                          <a:spcPts val="0"/>
                        </a:spcAft>
                        <a:buNone/>
                      </a:pPr>
                      <a:r>
                        <a:rPr lang="ko-KR" sz="900">
                          <a:solidFill>
                            <a:schemeClr val="dk1"/>
                          </a:solidFill>
                          <a:highlight>
                            <a:srgbClr val="FFFFFF"/>
                          </a:highlight>
                        </a:rPr>
                        <a:t>3. 시스템이 딥러닝 모델을 사용하여 주식 시장 동향 예측</a:t>
                      </a:r>
                      <a:endParaRPr sz="900">
                        <a:solidFill>
                          <a:schemeClr val="dk1"/>
                        </a:solidFill>
                        <a:highlight>
                          <a:srgbClr val="FFFFFF"/>
                        </a:highlight>
                      </a:endParaRPr>
                    </a:p>
                    <a:p>
                      <a:pPr marL="0" lvl="0" indent="0" algn="l" rtl="0">
                        <a:spcBef>
                          <a:spcPts val="0"/>
                        </a:spcBef>
                        <a:spcAft>
                          <a:spcPts val="0"/>
                        </a:spcAft>
                        <a:buNone/>
                      </a:pPr>
                      <a:r>
                        <a:rPr lang="ko-KR" sz="900">
                          <a:solidFill>
                            <a:schemeClr val="dk1"/>
                          </a:solidFill>
                          <a:highlight>
                            <a:srgbClr val="FFFFFF"/>
                          </a:highlight>
                        </a:rPr>
                        <a:t>4. 시스템이 강화 학습 에이전트를 사용하여 최적의 거래 전략 결정</a:t>
                      </a:r>
                      <a:endParaRPr sz="900">
                        <a:solidFill>
                          <a:schemeClr val="dk1"/>
                        </a:solidFill>
                        <a:highlight>
                          <a:srgbClr val="FFFFFF"/>
                        </a:highlight>
                      </a:endParaRPr>
                    </a:p>
                    <a:p>
                      <a:pPr marL="0" lvl="0" indent="0" algn="l" rtl="0">
                        <a:spcBef>
                          <a:spcPts val="0"/>
                        </a:spcBef>
                        <a:spcAft>
                          <a:spcPts val="0"/>
                        </a:spcAft>
                        <a:buNone/>
                      </a:pPr>
                      <a:r>
                        <a:rPr lang="ko-KR" sz="900">
                          <a:solidFill>
                            <a:schemeClr val="dk1"/>
                          </a:solidFill>
                          <a:highlight>
                            <a:srgbClr val="FFFFFF"/>
                          </a:highlight>
                        </a:rPr>
                        <a:t>5. 시스템이 자동으로 거래 주문을 생성하고 외부 증권사 전달</a:t>
                      </a:r>
                      <a:endParaRPr sz="900">
                        <a:solidFill>
                          <a:schemeClr val="dk1"/>
                        </a:solidFill>
                        <a:highlight>
                          <a:srgbClr val="FFFFFF"/>
                        </a:highlight>
                      </a:endParaRPr>
                    </a:p>
                    <a:p>
                      <a:pPr marL="0" lvl="0" indent="0" algn="l" rtl="0">
                        <a:spcBef>
                          <a:spcPts val="0"/>
                        </a:spcBef>
                        <a:spcAft>
                          <a:spcPts val="0"/>
                        </a:spcAft>
                        <a:buNone/>
                      </a:pPr>
                      <a:r>
                        <a:rPr lang="ko-KR" sz="900">
                          <a:solidFill>
                            <a:schemeClr val="dk1"/>
                          </a:solidFill>
                          <a:highlight>
                            <a:srgbClr val="FFFFFF"/>
                          </a:highlight>
                        </a:rPr>
                        <a:t>6. 거래가 실행되고 결과가 시스템에 반환</a:t>
                      </a:r>
                      <a:endParaRPr sz="900">
                        <a:solidFill>
                          <a:schemeClr val="dk1"/>
                        </a:solidFill>
                        <a:highlight>
                          <a:srgbClr val="FFFFFF"/>
                        </a:highlight>
                      </a:endParaRPr>
                    </a:p>
                    <a:p>
                      <a:pPr marL="0" lvl="0" indent="0" algn="l" rtl="0">
                        <a:spcBef>
                          <a:spcPts val="0"/>
                        </a:spcBef>
                        <a:spcAft>
                          <a:spcPts val="0"/>
                        </a:spcAft>
                        <a:buNone/>
                      </a:pPr>
                      <a:r>
                        <a:rPr lang="ko-KR" sz="900">
                          <a:solidFill>
                            <a:schemeClr val="dk1"/>
                          </a:solidFill>
                          <a:highlight>
                            <a:srgbClr val="FFFFFF"/>
                          </a:highlight>
                        </a:rPr>
                        <a:t>7. 자동매매를 통한 현재 수익률 표시</a:t>
                      </a:r>
                      <a:endParaRPr sz="900">
                        <a:solidFill>
                          <a:schemeClr val="dk1"/>
                        </a:solidFill>
                        <a:highlight>
                          <a:srgbClr val="FFFFFF"/>
                        </a:highlight>
                      </a:endParaRPr>
                    </a:p>
                    <a:p>
                      <a:pPr marL="0" lvl="0" indent="0" algn="l" rtl="0">
                        <a:spcBef>
                          <a:spcPts val="0"/>
                        </a:spcBef>
                        <a:spcAft>
                          <a:spcPts val="0"/>
                        </a:spcAft>
                        <a:buNone/>
                      </a:pPr>
                      <a:r>
                        <a:rPr lang="ko-KR" sz="900">
                          <a:solidFill>
                            <a:schemeClr val="dk1"/>
                          </a:solidFill>
                          <a:highlight>
                            <a:srgbClr val="FFFFFF"/>
                          </a:highlight>
                        </a:rPr>
                        <a:t>8. 사용자가 거래 결과를 확인하고 시스템 설정을 수정할 수 있음</a:t>
                      </a:r>
                      <a:endParaRPr sz="900"/>
                    </a:p>
                  </a:txBody>
                  <a:tcPr marL="91425" marR="91425" marT="91425" marB="91425" anchor="ctr"/>
                </a:tc>
                <a:tc hMerge="1">
                  <a:txBody>
                    <a:bodyPr/>
                    <a:lstStyle/>
                    <a:p>
                      <a:endParaRPr lang="ko-KR"/>
                    </a:p>
                  </a:txBody>
                  <a:tcPr/>
                </a:tc>
                <a:extLst>
                  <a:ext uri="{0D108BD9-81ED-4DB2-BD59-A6C34878D82A}">
                    <a16:rowId xmlns:a16="http://schemas.microsoft.com/office/drawing/2014/main" val="10007"/>
                  </a:ext>
                </a:extLst>
              </a:tr>
              <a:tr h="235600">
                <a:tc vMerge="1">
                  <a:txBody>
                    <a:bodyPr/>
                    <a:lstStyle/>
                    <a:p>
                      <a:endParaRPr lang="ko-KR"/>
                    </a:p>
                  </a:txBody>
                  <a:tcPr/>
                </a:tc>
                <a:tc>
                  <a:txBody>
                    <a:bodyPr/>
                    <a:lstStyle/>
                    <a:p>
                      <a:pPr marL="0" lvl="0" indent="0" algn="ctr" rtl="0">
                        <a:spcBef>
                          <a:spcPts val="0"/>
                        </a:spcBef>
                        <a:spcAft>
                          <a:spcPts val="0"/>
                        </a:spcAft>
                        <a:buNone/>
                      </a:pPr>
                      <a:r>
                        <a:rPr lang="ko-KR" sz="900"/>
                        <a:t>대안</a:t>
                      </a:r>
                      <a:endParaRPr sz="900"/>
                    </a:p>
                  </a:txBody>
                  <a:tcPr marL="91425" marR="91425" marT="91425" marB="91425" anchor="ctr">
                    <a:solidFill>
                      <a:srgbClr val="C1D6ED"/>
                    </a:solidFill>
                  </a:tcPr>
                </a:tc>
                <a:tc gridSpan="2">
                  <a:txBody>
                    <a:bodyPr/>
                    <a:lstStyle/>
                    <a:p>
                      <a:pPr marL="0" lvl="0" indent="0" algn="l" rtl="0">
                        <a:spcBef>
                          <a:spcPts val="0"/>
                        </a:spcBef>
                        <a:spcAft>
                          <a:spcPts val="0"/>
                        </a:spcAft>
                        <a:buNone/>
                      </a:pPr>
                      <a:r>
                        <a:rPr lang="ko-KR" sz="900">
                          <a:solidFill>
                            <a:schemeClr val="dk1"/>
                          </a:solidFill>
                          <a:highlight>
                            <a:srgbClr val="FFFFFF"/>
                          </a:highlight>
                        </a:rPr>
                        <a:t>1. 서버 연결 실패시 시스템이 연결 실패 메시지를 표시하고, 자동으로 재연결을 시도함. 재연결 시도 횟수가 초과되면 사용자에게 나중에 다시 시도하라고 안내</a:t>
                      </a:r>
                      <a:endParaRPr sz="900">
                        <a:solidFill>
                          <a:schemeClr val="dk1"/>
                        </a:solidFill>
                        <a:highlight>
                          <a:srgbClr val="FFFFFF"/>
                        </a:highlight>
                      </a:endParaRPr>
                    </a:p>
                    <a:p>
                      <a:pPr marL="0" lvl="0" indent="0" algn="l" rtl="0">
                        <a:spcBef>
                          <a:spcPts val="0"/>
                        </a:spcBef>
                        <a:spcAft>
                          <a:spcPts val="0"/>
                        </a:spcAft>
                        <a:buNone/>
                      </a:pPr>
                      <a:r>
                        <a:rPr lang="ko-KR" sz="900">
                          <a:solidFill>
                            <a:schemeClr val="dk1"/>
                          </a:solidFill>
                          <a:highlight>
                            <a:srgbClr val="FFFFFF"/>
                          </a:highlight>
                        </a:rPr>
                        <a:t>2. 사용자의 유효하지 않은 금액 입력 및 계좌 잔액 부족 시 예외 처리 필요</a:t>
                      </a:r>
                      <a:endParaRPr sz="900">
                        <a:solidFill>
                          <a:schemeClr val="dk1"/>
                        </a:solidFill>
                        <a:highlight>
                          <a:srgbClr val="FFFFFF"/>
                        </a:highlight>
                      </a:endParaRPr>
                    </a:p>
                    <a:p>
                      <a:pPr marL="0" lvl="0" indent="0" algn="l" rtl="0">
                        <a:spcBef>
                          <a:spcPts val="0"/>
                        </a:spcBef>
                        <a:spcAft>
                          <a:spcPts val="0"/>
                        </a:spcAft>
                        <a:buNone/>
                      </a:pPr>
                      <a:r>
                        <a:rPr lang="ko-KR" sz="900">
                          <a:solidFill>
                            <a:schemeClr val="dk1"/>
                          </a:solidFill>
                          <a:highlight>
                            <a:srgbClr val="FFFFFF"/>
                          </a:highlight>
                        </a:rPr>
                        <a:t>3. 서버에서 거래 내역을 받아오지 못하는 경우 데이터 손상 여부, 서버 연결 재시도 필요</a:t>
                      </a:r>
                      <a:endParaRPr sz="900"/>
                    </a:p>
                  </a:txBody>
                  <a:tcPr marL="91425" marR="91425" marT="91425" marB="91425" anchor="ctr"/>
                </a:tc>
                <a:tc hMerge="1">
                  <a:txBody>
                    <a:bodyPr/>
                    <a:lstStyle/>
                    <a:p>
                      <a:endParaRPr lang="ko-KR"/>
                    </a:p>
                  </a:txBody>
                  <a:tcPr/>
                </a:tc>
                <a:extLst>
                  <a:ext uri="{0D108BD9-81ED-4DB2-BD59-A6C34878D82A}">
                    <a16:rowId xmlns:a16="http://schemas.microsoft.com/office/drawing/2014/main" val="10008"/>
                  </a:ext>
                </a:extLst>
              </a:tr>
              <a:tr h="235600">
                <a:tc>
                  <a:txBody>
                    <a:bodyPr/>
                    <a:lstStyle/>
                    <a:p>
                      <a:pPr marL="0" lvl="0" indent="0" algn="ctr" rtl="0">
                        <a:spcBef>
                          <a:spcPts val="0"/>
                        </a:spcBef>
                        <a:spcAft>
                          <a:spcPts val="0"/>
                        </a:spcAft>
                        <a:buNone/>
                      </a:pPr>
                      <a:r>
                        <a:rPr lang="ko-KR" sz="900"/>
                        <a:t>비기능적 요구사항</a:t>
                      </a:r>
                      <a:endParaRPr sz="900"/>
                    </a:p>
                  </a:txBody>
                  <a:tcPr marL="91425" marR="91425" marT="91425" marB="91425" anchor="ctr">
                    <a:solidFill>
                      <a:srgbClr val="C9DAF8"/>
                    </a:solidFill>
                  </a:tcPr>
                </a:tc>
                <a:tc gridSpan="3">
                  <a:txBody>
                    <a:bodyPr/>
                    <a:lstStyle/>
                    <a:p>
                      <a:pPr marL="0" lvl="0" indent="0" algn="ctr" rtl="0">
                        <a:spcBef>
                          <a:spcPts val="0"/>
                        </a:spcBef>
                        <a:spcAft>
                          <a:spcPts val="0"/>
                        </a:spcAft>
                        <a:buNone/>
                      </a:pPr>
                      <a:r>
                        <a:rPr lang="ko-KR" sz="900" dirty="0"/>
                        <a:t>보안, 성능, 가용성, 확장성, 사용성, 신뢰성, </a:t>
                      </a:r>
                      <a:r>
                        <a:rPr lang="ko-KR" sz="900" dirty="0" err="1"/>
                        <a:t>관리성</a:t>
                      </a:r>
                      <a:r>
                        <a:rPr lang="ko-KR" sz="900" dirty="0"/>
                        <a:t>, 호환성, 법적 요구사항</a:t>
                      </a:r>
                      <a:endParaRPr sz="900" dirty="0"/>
                    </a:p>
                  </a:txBody>
                  <a:tcPr marL="91425" marR="91425" marT="91425" marB="91425" anchor="ct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0"/>
          <p:cNvSpPr/>
          <p:nvPr/>
        </p:nvSpPr>
        <p:spPr>
          <a:xfrm>
            <a:off x="107504" y="0"/>
            <a:ext cx="3096344" cy="1124744"/>
          </a:xfrm>
          <a:prstGeom prst="rect">
            <a:avLst/>
          </a:prstGeom>
          <a:solidFill>
            <a:srgbClr val="3B5A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cxnSp>
        <p:nvCxnSpPr>
          <p:cNvPr id="160" name="Google Shape;160;p10"/>
          <p:cNvCxnSpPr/>
          <p:nvPr/>
        </p:nvCxnSpPr>
        <p:spPr>
          <a:xfrm>
            <a:off x="424356" y="541195"/>
            <a:ext cx="2591728" cy="0"/>
          </a:xfrm>
          <a:prstGeom prst="straightConnector1">
            <a:avLst/>
          </a:prstGeom>
          <a:noFill/>
          <a:ln w="28575" cap="flat" cmpd="sng">
            <a:solidFill>
              <a:srgbClr val="F2F2F2"/>
            </a:solidFill>
            <a:prstDash val="solid"/>
            <a:round/>
            <a:headEnd type="none" w="sm" len="sm"/>
            <a:tailEnd type="none" w="sm" len="sm"/>
          </a:ln>
        </p:spPr>
      </p:cxnSp>
      <p:cxnSp>
        <p:nvCxnSpPr>
          <p:cNvPr id="161" name="Google Shape;161;p10"/>
          <p:cNvCxnSpPr/>
          <p:nvPr/>
        </p:nvCxnSpPr>
        <p:spPr>
          <a:xfrm>
            <a:off x="3275856" y="548680"/>
            <a:ext cx="5328592" cy="0"/>
          </a:xfrm>
          <a:prstGeom prst="straightConnector1">
            <a:avLst/>
          </a:prstGeom>
          <a:noFill/>
          <a:ln w="28575" cap="flat" cmpd="sng">
            <a:solidFill>
              <a:srgbClr val="3B5AA8"/>
            </a:solidFill>
            <a:prstDash val="solid"/>
            <a:round/>
            <a:headEnd type="none" w="sm" len="sm"/>
            <a:tailEnd type="none" w="sm" len="sm"/>
          </a:ln>
        </p:spPr>
      </p:cxnSp>
      <p:sp>
        <p:nvSpPr>
          <p:cNvPr id="162" name="Google Shape;162;p10"/>
          <p:cNvSpPr txBox="1"/>
          <p:nvPr/>
        </p:nvSpPr>
        <p:spPr>
          <a:xfrm>
            <a:off x="323527" y="692696"/>
            <a:ext cx="3565521" cy="28520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1700" b="1" i="0" u="none" strike="noStrike" cap="none">
                <a:solidFill>
                  <a:schemeClr val="lt1"/>
                </a:solidFill>
                <a:latin typeface="Malgun Gothic"/>
                <a:ea typeface="Malgun Gothic"/>
                <a:cs typeface="Malgun Gothic"/>
                <a:sym typeface="Malgun Gothic"/>
              </a:rPr>
              <a:t>| </a:t>
            </a:r>
            <a:r>
              <a:rPr lang="ko-KR" sz="1700" b="1">
                <a:solidFill>
                  <a:schemeClr val="lt1"/>
                </a:solidFill>
                <a:latin typeface="Malgun Gothic"/>
                <a:ea typeface="Malgun Gothic"/>
                <a:cs typeface="Malgun Gothic"/>
                <a:sym typeface="Malgun Gothic"/>
              </a:rPr>
              <a:t>서비스 구성도 </a:t>
            </a:r>
            <a:endParaRPr sz="1050" b="0" i="0" u="none" strike="noStrike" cap="none">
              <a:solidFill>
                <a:schemeClr val="lt1"/>
              </a:solidFill>
              <a:latin typeface="Malgun Gothic"/>
              <a:ea typeface="Malgun Gothic"/>
              <a:cs typeface="Malgun Gothic"/>
              <a:sym typeface="Malgun Gothic"/>
            </a:endParaRPr>
          </a:p>
        </p:txBody>
      </p:sp>
      <p:pic>
        <p:nvPicPr>
          <p:cNvPr id="163" name="Google Shape;163;p10"/>
          <p:cNvPicPr preferRelativeResize="0"/>
          <p:nvPr/>
        </p:nvPicPr>
        <p:blipFill rotWithShape="1">
          <a:blip r:embed="rId3">
            <a:alphaModFix/>
          </a:blip>
          <a:srcRect/>
          <a:stretch/>
        </p:blipFill>
        <p:spPr>
          <a:xfrm>
            <a:off x="8676456" y="476671"/>
            <a:ext cx="454960" cy="158965"/>
          </a:xfrm>
          <a:prstGeom prst="rect">
            <a:avLst/>
          </a:prstGeom>
          <a:noFill/>
          <a:ln>
            <a:noFill/>
          </a:ln>
        </p:spPr>
      </p:pic>
      <p:sp>
        <p:nvSpPr>
          <p:cNvPr id="164" name="Google Shape;164;p10"/>
          <p:cNvSpPr/>
          <p:nvPr/>
        </p:nvSpPr>
        <p:spPr>
          <a:xfrm rot="10800000" flipH="1">
            <a:off x="-577697" y="-576001"/>
            <a:ext cx="1181047" cy="1167213"/>
          </a:xfrm>
          <a:prstGeom prst="blockArc">
            <a:avLst>
              <a:gd name="adj1" fmla="val 16158679"/>
              <a:gd name="adj2" fmla="val 0"/>
              <a:gd name="adj3" fmla="val 25000"/>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algun Gothic"/>
              <a:ea typeface="Malgun Gothic"/>
              <a:cs typeface="Malgun Gothic"/>
              <a:sym typeface="Malgun Gothic"/>
            </a:endParaRPr>
          </a:p>
        </p:txBody>
      </p:sp>
      <p:sp>
        <p:nvSpPr>
          <p:cNvPr id="165" name="Google Shape;165;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ko-KR"/>
              <a:t>한이음 ▶ 프로그램 설계서</a:t>
            </a:r>
            <a:endParaRPr/>
          </a:p>
        </p:txBody>
      </p:sp>
      <p:sp>
        <p:nvSpPr>
          <p:cNvPr id="166" name="Google Shape;166;p10"/>
          <p:cNvSpPr/>
          <p:nvPr/>
        </p:nvSpPr>
        <p:spPr>
          <a:xfrm>
            <a:off x="5472450" y="1893925"/>
            <a:ext cx="3565500" cy="34011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lvl="0" indent="0" algn="l" rtl="0">
              <a:lnSpc>
                <a:spcPct val="90000"/>
              </a:lnSpc>
              <a:spcBef>
                <a:spcPts val="1000"/>
              </a:spcBef>
              <a:spcAft>
                <a:spcPts val="0"/>
              </a:spcAft>
              <a:buClr>
                <a:schemeClr val="dk1"/>
              </a:buClr>
              <a:buSzPts val="1100"/>
              <a:buFont typeface="Arial"/>
              <a:buNone/>
            </a:pPr>
            <a:r>
              <a:rPr lang="ko-KR" sz="1300">
                <a:solidFill>
                  <a:schemeClr val="dk1"/>
                </a:solidFill>
              </a:rPr>
              <a:t>사용자 접근</a:t>
            </a:r>
            <a:endParaRPr sz="1300">
              <a:solidFill>
                <a:schemeClr val="dk1"/>
              </a:solidFill>
            </a:endParaRPr>
          </a:p>
          <a:p>
            <a:pPr marL="0" lvl="0" indent="0" algn="l" rtl="0">
              <a:lnSpc>
                <a:spcPct val="90000"/>
              </a:lnSpc>
              <a:spcBef>
                <a:spcPts val="1000"/>
              </a:spcBef>
              <a:spcAft>
                <a:spcPts val="0"/>
              </a:spcAft>
              <a:buClr>
                <a:schemeClr val="dk1"/>
              </a:buClr>
              <a:buSzPts val="1100"/>
              <a:buFont typeface="Arial"/>
              <a:buNone/>
            </a:pPr>
            <a:r>
              <a:rPr lang="ko-KR" sz="1300">
                <a:solidFill>
                  <a:schemeClr val="dk1"/>
                </a:solidFill>
              </a:rPr>
              <a:t>① 사용자가 앱 내 회원가입 정보로 로그인</a:t>
            </a:r>
            <a:endParaRPr sz="1300">
              <a:solidFill>
                <a:schemeClr val="dk1"/>
              </a:solidFill>
            </a:endParaRPr>
          </a:p>
          <a:p>
            <a:pPr marL="0" lvl="0" indent="0" algn="l" rtl="0">
              <a:lnSpc>
                <a:spcPct val="90000"/>
              </a:lnSpc>
              <a:spcBef>
                <a:spcPts val="1000"/>
              </a:spcBef>
              <a:spcAft>
                <a:spcPts val="0"/>
              </a:spcAft>
              <a:buClr>
                <a:schemeClr val="dk1"/>
              </a:buClr>
              <a:buSzPts val="1100"/>
              <a:buFont typeface="Arial"/>
              <a:buNone/>
            </a:pPr>
            <a:r>
              <a:rPr lang="ko-KR" sz="1300">
                <a:solidFill>
                  <a:schemeClr val="dk1"/>
                </a:solidFill>
              </a:rPr>
              <a:t>② 어플리케이션 화면 속 기능(1~4) 이용 가능</a:t>
            </a:r>
            <a:endParaRPr sz="1300">
              <a:solidFill>
                <a:schemeClr val="dk1"/>
              </a:solidFill>
            </a:endParaRPr>
          </a:p>
          <a:p>
            <a:pPr marL="0" lvl="0" indent="0" algn="l" rtl="0">
              <a:lnSpc>
                <a:spcPct val="90000"/>
              </a:lnSpc>
              <a:spcBef>
                <a:spcPts val="1000"/>
              </a:spcBef>
              <a:spcAft>
                <a:spcPts val="0"/>
              </a:spcAft>
              <a:buClr>
                <a:schemeClr val="dk1"/>
              </a:buClr>
              <a:buSzPts val="1100"/>
              <a:buFont typeface="Arial"/>
              <a:buNone/>
            </a:pPr>
            <a:r>
              <a:rPr lang="ko-KR" sz="1300">
                <a:solidFill>
                  <a:schemeClr val="dk1"/>
                </a:solidFill>
              </a:rPr>
              <a:t>③ ②의 4) 기능 이용 시 주식 자동 거래 시스템 활성화</a:t>
            </a:r>
            <a:endParaRPr sz="1300">
              <a:solidFill>
                <a:schemeClr val="dk1"/>
              </a:solidFill>
            </a:endParaRPr>
          </a:p>
          <a:p>
            <a:pPr marL="0" lvl="0" indent="0" algn="l" rtl="0">
              <a:lnSpc>
                <a:spcPct val="90000"/>
              </a:lnSpc>
              <a:spcBef>
                <a:spcPts val="1000"/>
              </a:spcBef>
              <a:spcAft>
                <a:spcPts val="0"/>
              </a:spcAft>
              <a:buClr>
                <a:schemeClr val="dk1"/>
              </a:buClr>
              <a:buSzPts val="1100"/>
              <a:buFont typeface="Arial"/>
              <a:buNone/>
            </a:pPr>
            <a:r>
              <a:rPr lang="ko-KR" sz="1300">
                <a:solidFill>
                  <a:schemeClr val="dk1"/>
                </a:solidFill>
              </a:rPr>
              <a:t>④ 입/출금을 통해 투자 자금 조절 및 재무 정보 실시간 확인</a:t>
            </a:r>
            <a:endParaRPr sz="1300">
              <a:solidFill>
                <a:schemeClr val="dk1"/>
              </a:solidFill>
            </a:endParaRPr>
          </a:p>
          <a:p>
            <a:pPr marL="0" marR="0" lvl="0" indent="0" algn="ctr" rtl="0">
              <a:spcBef>
                <a:spcPts val="0"/>
              </a:spcBef>
              <a:spcAft>
                <a:spcPts val="0"/>
              </a:spcAft>
              <a:buNone/>
            </a:pPr>
            <a:endParaRPr sz="1800" b="1">
              <a:solidFill>
                <a:schemeClr val="dk1"/>
              </a:solidFill>
              <a:latin typeface="Malgun Gothic"/>
              <a:ea typeface="Malgun Gothic"/>
              <a:cs typeface="Malgun Gothic"/>
              <a:sym typeface="Malgun Gothic"/>
            </a:endParaRPr>
          </a:p>
        </p:txBody>
      </p:sp>
      <p:pic>
        <p:nvPicPr>
          <p:cNvPr id="167" name="Google Shape;167;p10"/>
          <p:cNvPicPr preferRelativeResize="0"/>
          <p:nvPr/>
        </p:nvPicPr>
        <p:blipFill rotWithShape="1">
          <a:blip r:embed="rId4">
            <a:alphaModFix/>
          </a:blip>
          <a:srcRect/>
          <a:stretch/>
        </p:blipFill>
        <p:spPr>
          <a:xfrm>
            <a:off x="8096386" y="125786"/>
            <a:ext cx="868102" cy="278878"/>
          </a:xfrm>
          <a:prstGeom prst="rect">
            <a:avLst/>
          </a:prstGeom>
          <a:noFill/>
          <a:ln>
            <a:noFill/>
          </a:ln>
        </p:spPr>
      </p:pic>
      <p:pic>
        <p:nvPicPr>
          <p:cNvPr id="168" name="Google Shape;168;p10"/>
          <p:cNvPicPr preferRelativeResize="0"/>
          <p:nvPr/>
        </p:nvPicPr>
        <p:blipFill>
          <a:blip r:embed="rId5">
            <a:alphaModFix/>
          </a:blip>
          <a:stretch>
            <a:fillRect/>
          </a:stretch>
        </p:blipFill>
        <p:spPr>
          <a:xfrm>
            <a:off x="154050" y="1893925"/>
            <a:ext cx="5221675" cy="3352375"/>
          </a:xfrm>
          <a:prstGeom prst="rect">
            <a:avLst/>
          </a:prstGeom>
          <a:noFill/>
          <a:ln w="9525" cap="flat" cmpd="sng">
            <a:solidFill>
              <a:schemeClr val="accent1"/>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2"/>
          <p:cNvSpPr/>
          <p:nvPr/>
        </p:nvSpPr>
        <p:spPr>
          <a:xfrm>
            <a:off x="107504" y="0"/>
            <a:ext cx="3096344" cy="1124744"/>
          </a:xfrm>
          <a:prstGeom prst="rect">
            <a:avLst/>
          </a:prstGeom>
          <a:solidFill>
            <a:srgbClr val="3B5A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cxnSp>
        <p:nvCxnSpPr>
          <p:cNvPr id="174" name="Google Shape;174;p12"/>
          <p:cNvCxnSpPr/>
          <p:nvPr/>
        </p:nvCxnSpPr>
        <p:spPr>
          <a:xfrm>
            <a:off x="424356" y="541195"/>
            <a:ext cx="2591728" cy="0"/>
          </a:xfrm>
          <a:prstGeom prst="straightConnector1">
            <a:avLst/>
          </a:prstGeom>
          <a:noFill/>
          <a:ln w="28575" cap="flat" cmpd="sng">
            <a:solidFill>
              <a:srgbClr val="F2F2F2"/>
            </a:solidFill>
            <a:prstDash val="solid"/>
            <a:round/>
            <a:headEnd type="none" w="sm" len="sm"/>
            <a:tailEnd type="none" w="sm" len="sm"/>
          </a:ln>
        </p:spPr>
      </p:cxnSp>
      <p:cxnSp>
        <p:nvCxnSpPr>
          <p:cNvPr id="175" name="Google Shape;175;p12"/>
          <p:cNvCxnSpPr/>
          <p:nvPr/>
        </p:nvCxnSpPr>
        <p:spPr>
          <a:xfrm>
            <a:off x="3275856" y="548680"/>
            <a:ext cx="5328592" cy="0"/>
          </a:xfrm>
          <a:prstGeom prst="straightConnector1">
            <a:avLst/>
          </a:prstGeom>
          <a:noFill/>
          <a:ln w="28575" cap="flat" cmpd="sng">
            <a:solidFill>
              <a:srgbClr val="3B5AA8"/>
            </a:solidFill>
            <a:prstDash val="solid"/>
            <a:round/>
            <a:headEnd type="none" w="sm" len="sm"/>
            <a:tailEnd type="none" w="sm" len="sm"/>
          </a:ln>
        </p:spPr>
      </p:cxnSp>
      <p:sp>
        <p:nvSpPr>
          <p:cNvPr id="176" name="Google Shape;176;p12"/>
          <p:cNvSpPr txBox="1"/>
          <p:nvPr/>
        </p:nvSpPr>
        <p:spPr>
          <a:xfrm>
            <a:off x="323528" y="692697"/>
            <a:ext cx="2952328" cy="2724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700"/>
              <a:buFont typeface="Malgun Gothic"/>
              <a:buNone/>
            </a:pPr>
            <a:r>
              <a:rPr lang="ko-KR" sz="1700" b="1" i="0" u="none" strike="noStrike" cap="none">
                <a:solidFill>
                  <a:schemeClr val="lt1"/>
                </a:solidFill>
                <a:latin typeface="Malgun Gothic"/>
                <a:ea typeface="Malgun Gothic"/>
                <a:cs typeface="Malgun Gothic"/>
                <a:sym typeface="Malgun Gothic"/>
              </a:rPr>
              <a:t>| </a:t>
            </a:r>
            <a:r>
              <a:rPr lang="ko-KR" sz="1700" b="1">
                <a:solidFill>
                  <a:schemeClr val="lt1"/>
                </a:solidFill>
                <a:latin typeface="Malgun Gothic"/>
                <a:ea typeface="Malgun Gothic"/>
                <a:cs typeface="Malgun Gothic"/>
                <a:sym typeface="Malgun Gothic"/>
              </a:rPr>
              <a:t>서비스 흐름도</a:t>
            </a:r>
            <a:endParaRPr sz="1700" b="0" i="0" u="none" strike="noStrike" cap="none">
              <a:solidFill>
                <a:schemeClr val="lt1"/>
              </a:solidFill>
              <a:latin typeface="Malgun Gothic"/>
              <a:ea typeface="Malgun Gothic"/>
              <a:cs typeface="Malgun Gothic"/>
              <a:sym typeface="Malgun Gothic"/>
            </a:endParaRPr>
          </a:p>
        </p:txBody>
      </p:sp>
      <p:pic>
        <p:nvPicPr>
          <p:cNvPr id="177" name="Google Shape;177;p12"/>
          <p:cNvPicPr preferRelativeResize="0"/>
          <p:nvPr/>
        </p:nvPicPr>
        <p:blipFill rotWithShape="1">
          <a:blip r:embed="rId3">
            <a:alphaModFix/>
          </a:blip>
          <a:srcRect/>
          <a:stretch/>
        </p:blipFill>
        <p:spPr>
          <a:xfrm>
            <a:off x="8676456" y="476671"/>
            <a:ext cx="454960" cy="158965"/>
          </a:xfrm>
          <a:prstGeom prst="rect">
            <a:avLst/>
          </a:prstGeom>
          <a:noFill/>
          <a:ln>
            <a:noFill/>
          </a:ln>
        </p:spPr>
      </p:pic>
      <p:sp>
        <p:nvSpPr>
          <p:cNvPr id="178" name="Google Shape;178;p12"/>
          <p:cNvSpPr/>
          <p:nvPr/>
        </p:nvSpPr>
        <p:spPr>
          <a:xfrm rot="10800000" flipH="1">
            <a:off x="-577697" y="-576001"/>
            <a:ext cx="1181047" cy="1167213"/>
          </a:xfrm>
          <a:prstGeom prst="blockArc">
            <a:avLst>
              <a:gd name="adj1" fmla="val 16158679"/>
              <a:gd name="adj2" fmla="val 0"/>
              <a:gd name="adj3" fmla="val 25000"/>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algun Gothic"/>
              <a:ea typeface="Malgun Gothic"/>
              <a:cs typeface="Malgun Gothic"/>
              <a:sym typeface="Malgun Gothic"/>
            </a:endParaRPr>
          </a:p>
        </p:txBody>
      </p:sp>
      <p:sp>
        <p:nvSpPr>
          <p:cNvPr id="179" name="Google Shape;179;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ko-KR"/>
              <a:t>한이음 ▶ 프로그램 설계서</a:t>
            </a:r>
            <a:endParaRPr/>
          </a:p>
        </p:txBody>
      </p:sp>
      <p:sp>
        <p:nvSpPr>
          <p:cNvPr id="180" name="Google Shape;180;p12"/>
          <p:cNvSpPr/>
          <p:nvPr/>
        </p:nvSpPr>
        <p:spPr>
          <a:xfrm>
            <a:off x="5213276" y="1473900"/>
            <a:ext cx="3650400" cy="43866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lvl="0" indent="0" algn="l" rtl="0">
              <a:lnSpc>
                <a:spcPct val="90000"/>
              </a:lnSpc>
              <a:spcBef>
                <a:spcPts val="1000"/>
              </a:spcBef>
              <a:spcAft>
                <a:spcPts val="0"/>
              </a:spcAft>
              <a:buClr>
                <a:schemeClr val="dk1"/>
              </a:buClr>
              <a:buSzPts val="1100"/>
              <a:buFont typeface="Arial"/>
              <a:buNone/>
            </a:pPr>
            <a:r>
              <a:rPr lang="ko-KR" sz="1100" dirty="0">
                <a:solidFill>
                  <a:schemeClr val="dk1"/>
                </a:solidFill>
              </a:rPr>
              <a:t>원하는 종목의 기본정보 확인</a:t>
            </a:r>
            <a:endParaRPr sz="1100" dirty="0">
              <a:solidFill>
                <a:schemeClr val="dk1"/>
              </a:solidFill>
            </a:endParaRPr>
          </a:p>
          <a:p>
            <a:pPr marL="12700" lvl="0" indent="0" algn="l" rtl="0">
              <a:lnSpc>
                <a:spcPct val="90000"/>
              </a:lnSpc>
              <a:spcBef>
                <a:spcPts val="1000"/>
              </a:spcBef>
              <a:spcAft>
                <a:spcPts val="0"/>
              </a:spcAft>
              <a:buClr>
                <a:schemeClr val="dk1"/>
              </a:buClr>
              <a:buSzPts val="1100"/>
              <a:buFont typeface="Arial"/>
              <a:buNone/>
            </a:pPr>
            <a:r>
              <a:rPr lang="ko-KR" sz="1100" dirty="0">
                <a:solidFill>
                  <a:schemeClr val="dk1"/>
                </a:solidFill>
              </a:rPr>
              <a:t>1)사용자는 자신의 어플리케이션 아이디로 로그인을 한다..①</a:t>
            </a:r>
            <a:endParaRPr sz="1100" dirty="0">
              <a:solidFill>
                <a:schemeClr val="dk1"/>
              </a:solidFill>
            </a:endParaRPr>
          </a:p>
          <a:p>
            <a:pPr marL="12700" lvl="0" indent="0" algn="l" rtl="0">
              <a:lnSpc>
                <a:spcPct val="90000"/>
              </a:lnSpc>
              <a:spcBef>
                <a:spcPts val="1000"/>
              </a:spcBef>
              <a:spcAft>
                <a:spcPts val="0"/>
              </a:spcAft>
              <a:buClr>
                <a:schemeClr val="dk1"/>
              </a:buClr>
              <a:buSzPts val="1100"/>
              <a:buFont typeface="Arial"/>
              <a:buNone/>
            </a:pPr>
            <a:r>
              <a:rPr lang="ko-KR" sz="1100" dirty="0">
                <a:solidFill>
                  <a:schemeClr val="dk1"/>
                </a:solidFill>
              </a:rPr>
              <a:t>2)검색 화면에서 원하는 종목의 주식 정보를 검색한다..②</a:t>
            </a:r>
            <a:endParaRPr sz="1100" dirty="0">
              <a:solidFill>
                <a:schemeClr val="dk1"/>
              </a:solidFill>
            </a:endParaRPr>
          </a:p>
          <a:p>
            <a:pPr marL="12700" lvl="0" indent="0" algn="l" rtl="0">
              <a:lnSpc>
                <a:spcPct val="90000"/>
              </a:lnSpc>
              <a:spcBef>
                <a:spcPts val="1000"/>
              </a:spcBef>
              <a:spcAft>
                <a:spcPts val="0"/>
              </a:spcAft>
              <a:buClr>
                <a:schemeClr val="dk1"/>
              </a:buClr>
              <a:buSzPts val="1100"/>
              <a:buFont typeface="Arial"/>
              <a:buNone/>
            </a:pPr>
            <a:r>
              <a:rPr lang="ko-KR" sz="1100" dirty="0">
                <a:solidFill>
                  <a:schemeClr val="dk1"/>
                </a:solidFill>
              </a:rPr>
              <a:t>3)증권사 </a:t>
            </a:r>
            <a:r>
              <a:rPr lang="ko-KR" sz="1100" dirty="0" err="1">
                <a:solidFill>
                  <a:schemeClr val="dk1"/>
                </a:solidFill>
              </a:rPr>
              <a:t>API를</a:t>
            </a:r>
            <a:r>
              <a:rPr lang="ko-KR" sz="1100" dirty="0">
                <a:solidFill>
                  <a:schemeClr val="dk1"/>
                </a:solidFill>
              </a:rPr>
              <a:t> 통해 해당 주식의 최신 정보를 가져와 서버에 저장 후, 상세 차트를 제공한다..④</a:t>
            </a:r>
            <a:endParaRPr sz="1100" dirty="0">
              <a:solidFill>
                <a:schemeClr val="dk1"/>
              </a:solidFill>
            </a:endParaRPr>
          </a:p>
          <a:p>
            <a:pPr marL="12700" lvl="0" indent="0" algn="l" rtl="0">
              <a:lnSpc>
                <a:spcPct val="90000"/>
              </a:lnSpc>
              <a:spcBef>
                <a:spcPts val="1000"/>
              </a:spcBef>
              <a:spcAft>
                <a:spcPts val="0"/>
              </a:spcAft>
              <a:buClr>
                <a:schemeClr val="dk1"/>
              </a:buClr>
              <a:buSzPts val="1100"/>
              <a:buFont typeface="Arial"/>
              <a:buNone/>
            </a:pPr>
            <a:endParaRPr sz="1100" dirty="0">
              <a:solidFill>
                <a:schemeClr val="dk1"/>
              </a:solidFill>
            </a:endParaRPr>
          </a:p>
          <a:p>
            <a:pPr marL="0" lvl="0" indent="0" algn="l" rtl="0">
              <a:lnSpc>
                <a:spcPct val="90000"/>
              </a:lnSpc>
              <a:spcBef>
                <a:spcPts val="1000"/>
              </a:spcBef>
              <a:spcAft>
                <a:spcPts val="0"/>
              </a:spcAft>
              <a:buClr>
                <a:schemeClr val="dk1"/>
              </a:buClr>
              <a:buSzPts val="1100"/>
              <a:buFont typeface="Arial"/>
              <a:buNone/>
            </a:pPr>
            <a:r>
              <a:rPr lang="ko-KR" sz="1100" dirty="0">
                <a:solidFill>
                  <a:schemeClr val="dk1"/>
                </a:solidFill>
              </a:rPr>
              <a:t>최적 매도/매수 시점 제공</a:t>
            </a:r>
            <a:endParaRPr sz="1100" dirty="0">
              <a:solidFill>
                <a:schemeClr val="dk1"/>
              </a:solidFill>
            </a:endParaRPr>
          </a:p>
          <a:p>
            <a:pPr marL="12700" lvl="0" indent="0" algn="l" rtl="0">
              <a:lnSpc>
                <a:spcPct val="90000"/>
              </a:lnSpc>
              <a:spcBef>
                <a:spcPts val="1000"/>
              </a:spcBef>
              <a:spcAft>
                <a:spcPts val="0"/>
              </a:spcAft>
              <a:buClr>
                <a:schemeClr val="dk1"/>
              </a:buClr>
              <a:buSzPts val="1100"/>
              <a:buFont typeface="Arial"/>
              <a:buNone/>
            </a:pPr>
            <a:r>
              <a:rPr lang="ko-KR" sz="1100" dirty="0">
                <a:solidFill>
                  <a:schemeClr val="dk1"/>
                </a:solidFill>
              </a:rPr>
              <a:t>1)홈 화면 내 주식 자동 매매 버튼을 클릭하여 시스템을 활성화시킨다..③</a:t>
            </a:r>
            <a:endParaRPr sz="1100" dirty="0">
              <a:solidFill>
                <a:schemeClr val="dk1"/>
              </a:solidFill>
            </a:endParaRPr>
          </a:p>
          <a:p>
            <a:pPr marL="12700" lvl="0" indent="0" algn="l" rtl="0">
              <a:lnSpc>
                <a:spcPct val="90000"/>
              </a:lnSpc>
              <a:spcBef>
                <a:spcPts val="1000"/>
              </a:spcBef>
              <a:spcAft>
                <a:spcPts val="0"/>
              </a:spcAft>
              <a:buClr>
                <a:schemeClr val="dk1"/>
              </a:buClr>
              <a:buSzPts val="1100"/>
              <a:buFont typeface="Arial"/>
              <a:buNone/>
            </a:pPr>
            <a:r>
              <a:rPr lang="ko-KR" sz="1100" dirty="0">
                <a:solidFill>
                  <a:schemeClr val="dk1"/>
                </a:solidFill>
              </a:rPr>
              <a:t>2) 서버 내 강화학습 기반의 주식 자동거래 시스템이 최적의 매도/매수 거래 전략을 결정한다</a:t>
            </a:r>
            <a:endParaRPr sz="1100" dirty="0">
              <a:solidFill>
                <a:schemeClr val="dk1"/>
              </a:solidFill>
            </a:endParaRPr>
          </a:p>
          <a:p>
            <a:pPr marL="12700" lvl="0" indent="0" algn="l" rtl="0">
              <a:lnSpc>
                <a:spcPct val="90000"/>
              </a:lnSpc>
              <a:spcBef>
                <a:spcPts val="1000"/>
              </a:spcBef>
              <a:spcAft>
                <a:spcPts val="0"/>
              </a:spcAft>
              <a:buClr>
                <a:schemeClr val="dk1"/>
              </a:buClr>
              <a:buSzPts val="1100"/>
              <a:buFont typeface="Arial"/>
              <a:buNone/>
            </a:pPr>
            <a:r>
              <a:rPr lang="ko-KR" sz="1100" dirty="0">
                <a:solidFill>
                  <a:schemeClr val="dk1"/>
                </a:solidFill>
              </a:rPr>
              <a:t>3)시스템이 자동으로 거래 주문을 생성하고 어플리케이션을 통해 사용자에게 결과를 전달한다..⑤</a:t>
            </a:r>
            <a:endParaRPr sz="1100" dirty="0">
              <a:solidFill>
                <a:schemeClr val="dk1"/>
              </a:solidFill>
            </a:endParaRPr>
          </a:p>
          <a:p>
            <a:pPr marL="0" marR="0" lvl="0" indent="0" algn="ctr" rtl="0">
              <a:spcBef>
                <a:spcPts val="0"/>
              </a:spcBef>
              <a:spcAft>
                <a:spcPts val="0"/>
              </a:spcAft>
              <a:buNone/>
            </a:pPr>
            <a:endParaRPr sz="1800" b="1" dirty="0">
              <a:solidFill>
                <a:schemeClr val="dk1"/>
              </a:solidFill>
              <a:latin typeface="Malgun Gothic"/>
              <a:ea typeface="Malgun Gothic"/>
              <a:cs typeface="Malgun Gothic"/>
              <a:sym typeface="Malgun Gothic"/>
            </a:endParaRPr>
          </a:p>
        </p:txBody>
      </p:sp>
      <p:pic>
        <p:nvPicPr>
          <p:cNvPr id="181" name="Google Shape;181;p12"/>
          <p:cNvPicPr preferRelativeResize="0"/>
          <p:nvPr/>
        </p:nvPicPr>
        <p:blipFill rotWithShape="1">
          <a:blip r:embed="rId4">
            <a:alphaModFix/>
          </a:blip>
          <a:srcRect/>
          <a:stretch/>
        </p:blipFill>
        <p:spPr>
          <a:xfrm>
            <a:off x="8096386" y="125786"/>
            <a:ext cx="868102" cy="278878"/>
          </a:xfrm>
          <a:prstGeom prst="rect">
            <a:avLst/>
          </a:prstGeom>
          <a:noFill/>
          <a:ln>
            <a:noFill/>
          </a:ln>
        </p:spPr>
      </p:pic>
      <p:pic>
        <p:nvPicPr>
          <p:cNvPr id="182" name="Google Shape;182;p12"/>
          <p:cNvPicPr preferRelativeResize="0"/>
          <p:nvPr/>
        </p:nvPicPr>
        <p:blipFill>
          <a:blip r:embed="rId5">
            <a:alphaModFix/>
          </a:blip>
          <a:stretch>
            <a:fillRect/>
          </a:stretch>
        </p:blipFill>
        <p:spPr>
          <a:xfrm>
            <a:off x="107500" y="2118338"/>
            <a:ext cx="5105776" cy="308485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5"/>
          <p:cNvSpPr/>
          <p:nvPr/>
        </p:nvSpPr>
        <p:spPr>
          <a:xfrm>
            <a:off x="107504" y="0"/>
            <a:ext cx="3096344" cy="1124744"/>
          </a:xfrm>
          <a:prstGeom prst="rect">
            <a:avLst/>
          </a:prstGeom>
          <a:solidFill>
            <a:srgbClr val="3B5A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cxnSp>
        <p:nvCxnSpPr>
          <p:cNvPr id="188" name="Google Shape;188;p15"/>
          <p:cNvCxnSpPr/>
          <p:nvPr/>
        </p:nvCxnSpPr>
        <p:spPr>
          <a:xfrm>
            <a:off x="424356" y="541195"/>
            <a:ext cx="2591728" cy="0"/>
          </a:xfrm>
          <a:prstGeom prst="straightConnector1">
            <a:avLst/>
          </a:prstGeom>
          <a:noFill/>
          <a:ln w="28575" cap="flat" cmpd="sng">
            <a:solidFill>
              <a:srgbClr val="F2F2F2"/>
            </a:solidFill>
            <a:prstDash val="solid"/>
            <a:round/>
            <a:headEnd type="none" w="sm" len="sm"/>
            <a:tailEnd type="none" w="sm" len="sm"/>
          </a:ln>
        </p:spPr>
      </p:cxnSp>
      <p:cxnSp>
        <p:nvCxnSpPr>
          <p:cNvPr id="189" name="Google Shape;189;p15"/>
          <p:cNvCxnSpPr/>
          <p:nvPr/>
        </p:nvCxnSpPr>
        <p:spPr>
          <a:xfrm>
            <a:off x="3275856" y="548680"/>
            <a:ext cx="5328592" cy="0"/>
          </a:xfrm>
          <a:prstGeom prst="straightConnector1">
            <a:avLst/>
          </a:prstGeom>
          <a:noFill/>
          <a:ln w="28575" cap="flat" cmpd="sng">
            <a:solidFill>
              <a:srgbClr val="3B5AA8"/>
            </a:solidFill>
            <a:prstDash val="solid"/>
            <a:round/>
            <a:headEnd type="none" w="sm" len="sm"/>
            <a:tailEnd type="none" w="sm" len="sm"/>
          </a:ln>
        </p:spPr>
      </p:cxnSp>
      <p:sp>
        <p:nvSpPr>
          <p:cNvPr id="190" name="Google Shape;190;p15"/>
          <p:cNvSpPr txBox="1"/>
          <p:nvPr/>
        </p:nvSpPr>
        <p:spPr>
          <a:xfrm>
            <a:off x="323528" y="692696"/>
            <a:ext cx="2808312" cy="2966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700"/>
              <a:buFont typeface="Malgun Gothic"/>
              <a:buNone/>
            </a:pPr>
            <a:r>
              <a:rPr lang="ko-KR" sz="1700" b="1" i="0" u="none" strike="noStrike" cap="none">
                <a:solidFill>
                  <a:schemeClr val="lt1"/>
                </a:solidFill>
                <a:latin typeface="Malgun Gothic"/>
                <a:ea typeface="Malgun Gothic"/>
                <a:cs typeface="Malgun Gothic"/>
                <a:sym typeface="Malgun Gothic"/>
              </a:rPr>
              <a:t>| 메뉴 구성도</a:t>
            </a:r>
            <a:endParaRPr sz="1700" b="0" i="0" u="none" strike="noStrike" cap="none">
              <a:solidFill>
                <a:schemeClr val="lt1"/>
              </a:solidFill>
              <a:latin typeface="Malgun Gothic"/>
              <a:ea typeface="Malgun Gothic"/>
              <a:cs typeface="Malgun Gothic"/>
              <a:sym typeface="Malgun Gothic"/>
            </a:endParaRPr>
          </a:p>
        </p:txBody>
      </p:sp>
      <p:pic>
        <p:nvPicPr>
          <p:cNvPr id="191" name="Google Shape;191;p15"/>
          <p:cNvPicPr preferRelativeResize="0"/>
          <p:nvPr/>
        </p:nvPicPr>
        <p:blipFill rotWithShape="1">
          <a:blip r:embed="rId3">
            <a:alphaModFix/>
          </a:blip>
          <a:srcRect/>
          <a:stretch/>
        </p:blipFill>
        <p:spPr>
          <a:xfrm>
            <a:off x="8676456" y="476671"/>
            <a:ext cx="454960" cy="158965"/>
          </a:xfrm>
          <a:prstGeom prst="rect">
            <a:avLst/>
          </a:prstGeom>
          <a:noFill/>
          <a:ln>
            <a:noFill/>
          </a:ln>
        </p:spPr>
      </p:pic>
      <p:sp>
        <p:nvSpPr>
          <p:cNvPr id="192" name="Google Shape;192;p15"/>
          <p:cNvSpPr/>
          <p:nvPr/>
        </p:nvSpPr>
        <p:spPr>
          <a:xfrm rot="10800000" flipH="1">
            <a:off x="-577697" y="-576001"/>
            <a:ext cx="1181047" cy="1167213"/>
          </a:xfrm>
          <a:prstGeom prst="blockArc">
            <a:avLst>
              <a:gd name="adj1" fmla="val 16158679"/>
              <a:gd name="adj2" fmla="val 0"/>
              <a:gd name="adj3" fmla="val 25000"/>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algun Gothic"/>
              <a:ea typeface="Malgun Gothic"/>
              <a:cs typeface="Malgun Gothic"/>
              <a:sym typeface="Malgun Gothic"/>
            </a:endParaRPr>
          </a:p>
        </p:txBody>
      </p:sp>
      <p:sp>
        <p:nvSpPr>
          <p:cNvPr id="193" name="Google Shape;193;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ko-KR"/>
              <a:t>한이음 ▶ 프로그램 설계서</a:t>
            </a:r>
            <a:endParaRPr/>
          </a:p>
        </p:txBody>
      </p:sp>
      <p:sp>
        <p:nvSpPr>
          <p:cNvPr id="194" name="Google Shape;194;p15"/>
          <p:cNvSpPr/>
          <p:nvPr/>
        </p:nvSpPr>
        <p:spPr>
          <a:xfrm>
            <a:off x="0" y="0"/>
            <a:ext cx="9144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Malgun Gothic"/>
              <a:ea typeface="Malgun Gothic"/>
              <a:cs typeface="Malgun Gothic"/>
              <a:sym typeface="Malgun Gothic"/>
            </a:endParaRPr>
          </a:p>
        </p:txBody>
      </p:sp>
      <p:pic>
        <p:nvPicPr>
          <p:cNvPr id="195" name="Google Shape;195;p15"/>
          <p:cNvPicPr preferRelativeResize="0"/>
          <p:nvPr/>
        </p:nvPicPr>
        <p:blipFill rotWithShape="1">
          <a:blip r:embed="rId4">
            <a:alphaModFix/>
          </a:blip>
          <a:srcRect/>
          <a:stretch/>
        </p:blipFill>
        <p:spPr>
          <a:xfrm>
            <a:off x="8096386" y="125786"/>
            <a:ext cx="868102" cy="278878"/>
          </a:xfrm>
          <a:prstGeom prst="rect">
            <a:avLst/>
          </a:prstGeom>
          <a:noFill/>
          <a:ln>
            <a:noFill/>
          </a:ln>
        </p:spPr>
      </p:pic>
      <p:pic>
        <p:nvPicPr>
          <p:cNvPr id="196" name="Google Shape;196;p15"/>
          <p:cNvPicPr preferRelativeResize="0"/>
          <p:nvPr/>
        </p:nvPicPr>
        <p:blipFill rotWithShape="1">
          <a:blip r:embed="rId5">
            <a:alphaModFix/>
          </a:blip>
          <a:srcRect r="1960"/>
          <a:stretch/>
        </p:blipFill>
        <p:spPr>
          <a:xfrm>
            <a:off x="595138" y="1445750"/>
            <a:ext cx="7953729" cy="3182727"/>
          </a:xfrm>
          <a:prstGeom prst="rect">
            <a:avLst/>
          </a:prstGeom>
          <a:noFill/>
          <a:ln>
            <a:noFill/>
          </a:ln>
        </p:spPr>
      </p:pic>
      <p:pic>
        <p:nvPicPr>
          <p:cNvPr id="197" name="Google Shape;197;p15"/>
          <p:cNvPicPr preferRelativeResize="0"/>
          <p:nvPr/>
        </p:nvPicPr>
        <p:blipFill>
          <a:blip r:embed="rId6">
            <a:alphaModFix/>
          </a:blip>
          <a:stretch>
            <a:fillRect/>
          </a:stretch>
        </p:blipFill>
        <p:spPr>
          <a:xfrm>
            <a:off x="644044" y="4266362"/>
            <a:ext cx="3134836" cy="17690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p:nvPr/>
        </p:nvSpPr>
        <p:spPr>
          <a:xfrm>
            <a:off x="107504" y="0"/>
            <a:ext cx="3096344" cy="1124744"/>
          </a:xfrm>
          <a:prstGeom prst="rect">
            <a:avLst/>
          </a:prstGeom>
          <a:solidFill>
            <a:srgbClr val="3B5A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cxnSp>
        <p:nvCxnSpPr>
          <p:cNvPr id="203" name="Google Shape;203;p18"/>
          <p:cNvCxnSpPr/>
          <p:nvPr/>
        </p:nvCxnSpPr>
        <p:spPr>
          <a:xfrm>
            <a:off x="424356" y="541195"/>
            <a:ext cx="2591728" cy="0"/>
          </a:xfrm>
          <a:prstGeom prst="straightConnector1">
            <a:avLst/>
          </a:prstGeom>
          <a:noFill/>
          <a:ln w="28575" cap="flat" cmpd="sng">
            <a:solidFill>
              <a:srgbClr val="F2F2F2"/>
            </a:solidFill>
            <a:prstDash val="solid"/>
            <a:round/>
            <a:headEnd type="none" w="sm" len="sm"/>
            <a:tailEnd type="none" w="sm" len="sm"/>
          </a:ln>
        </p:spPr>
      </p:cxnSp>
      <p:cxnSp>
        <p:nvCxnSpPr>
          <p:cNvPr id="204" name="Google Shape;204;p18"/>
          <p:cNvCxnSpPr/>
          <p:nvPr/>
        </p:nvCxnSpPr>
        <p:spPr>
          <a:xfrm>
            <a:off x="3275856" y="548680"/>
            <a:ext cx="5328592" cy="0"/>
          </a:xfrm>
          <a:prstGeom prst="straightConnector1">
            <a:avLst/>
          </a:prstGeom>
          <a:noFill/>
          <a:ln w="28575" cap="flat" cmpd="sng">
            <a:solidFill>
              <a:srgbClr val="3B5AA8"/>
            </a:solidFill>
            <a:prstDash val="solid"/>
            <a:round/>
            <a:headEnd type="none" w="sm" len="sm"/>
            <a:tailEnd type="none" w="sm" len="sm"/>
          </a:ln>
        </p:spPr>
      </p:cxnSp>
      <p:sp>
        <p:nvSpPr>
          <p:cNvPr id="205" name="Google Shape;205;p18"/>
          <p:cNvSpPr txBox="1"/>
          <p:nvPr/>
        </p:nvSpPr>
        <p:spPr>
          <a:xfrm>
            <a:off x="323528" y="692697"/>
            <a:ext cx="2952328" cy="2724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700"/>
              <a:buFont typeface="Malgun Gothic"/>
              <a:buNone/>
            </a:pPr>
            <a:r>
              <a:rPr lang="ko-KR" sz="1700" b="1" i="0" u="none" strike="noStrike" cap="none">
                <a:solidFill>
                  <a:schemeClr val="lt1"/>
                </a:solidFill>
                <a:latin typeface="Malgun Gothic"/>
                <a:ea typeface="Malgun Gothic"/>
                <a:cs typeface="Malgun Gothic"/>
                <a:sym typeface="Malgun Gothic"/>
              </a:rPr>
              <a:t>| 화면설계서 - </a:t>
            </a:r>
            <a:r>
              <a:rPr lang="ko-KR" sz="1000" b="1">
                <a:solidFill>
                  <a:schemeClr val="lt1"/>
                </a:solidFill>
                <a:latin typeface="Malgun Gothic"/>
                <a:ea typeface="Malgun Gothic"/>
                <a:cs typeface="Malgun Gothic"/>
                <a:sym typeface="Malgun Gothic"/>
              </a:rPr>
              <a:t>사용자 인터페이스(sw)</a:t>
            </a:r>
            <a:endParaRPr sz="1700" b="0" i="0" u="none" strike="noStrike" cap="none">
              <a:solidFill>
                <a:schemeClr val="lt1"/>
              </a:solidFill>
              <a:latin typeface="Malgun Gothic"/>
              <a:ea typeface="Malgun Gothic"/>
              <a:cs typeface="Malgun Gothic"/>
              <a:sym typeface="Malgun Gothic"/>
            </a:endParaRPr>
          </a:p>
        </p:txBody>
      </p:sp>
      <p:pic>
        <p:nvPicPr>
          <p:cNvPr id="206" name="Google Shape;206;p18"/>
          <p:cNvPicPr preferRelativeResize="0"/>
          <p:nvPr/>
        </p:nvPicPr>
        <p:blipFill rotWithShape="1">
          <a:blip r:embed="rId3">
            <a:alphaModFix/>
          </a:blip>
          <a:srcRect/>
          <a:stretch/>
        </p:blipFill>
        <p:spPr>
          <a:xfrm>
            <a:off x="8676456" y="476671"/>
            <a:ext cx="454960" cy="158965"/>
          </a:xfrm>
          <a:prstGeom prst="rect">
            <a:avLst/>
          </a:prstGeom>
          <a:noFill/>
          <a:ln>
            <a:noFill/>
          </a:ln>
        </p:spPr>
      </p:pic>
      <p:sp>
        <p:nvSpPr>
          <p:cNvPr id="207" name="Google Shape;207;p18"/>
          <p:cNvSpPr/>
          <p:nvPr/>
        </p:nvSpPr>
        <p:spPr>
          <a:xfrm rot="10800000" flipH="1">
            <a:off x="-577697" y="-576001"/>
            <a:ext cx="1181047" cy="1167213"/>
          </a:xfrm>
          <a:prstGeom prst="blockArc">
            <a:avLst>
              <a:gd name="adj1" fmla="val 16158679"/>
              <a:gd name="adj2" fmla="val 0"/>
              <a:gd name="adj3" fmla="val 25000"/>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algun Gothic"/>
              <a:ea typeface="Malgun Gothic"/>
              <a:cs typeface="Malgun Gothic"/>
              <a:sym typeface="Malgun Gothic"/>
            </a:endParaRPr>
          </a:p>
        </p:txBody>
      </p:sp>
      <p:sp>
        <p:nvSpPr>
          <p:cNvPr id="208" name="Google Shape;208;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ko-KR"/>
              <a:t>한이음 ▶ 프로그램 설계서</a:t>
            </a:r>
            <a:endParaRPr/>
          </a:p>
        </p:txBody>
      </p:sp>
      <p:pic>
        <p:nvPicPr>
          <p:cNvPr id="209" name="Google Shape;209;p18"/>
          <p:cNvPicPr preferRelativeResize="0"/>
          <p:nvPr/>
        </p:nvPicPr>
        <p:blipFill rotWithShape="1">
          <a:blip r:embed="rId4">
            <a:alphaModFix/>
          </a:blip>
          <a:srcRect/>
          <a:stretch/>
        </p:blipFill>
        <p:spPr>
          <a:xfrm>
            <a:off x="8096386" y="125786"/>
            <a:ext cx="868102" cy="278878"/>
          </a:xfrm>
          <a:prstGeom prst="rect">
            <a:avLst/>
          </a:prstGeom>
          <a:noFill/>
          <a:ln>
            <a:noFill/>
          </a:ln>
        </p:spPr>
      </p:pic>
      <p:grpSp>
        <p:nvGrpSpPr>
          <p:cNvPr id="210" name="Google Shape;210;p18"/>
          <p:cNvGrpSpPr/>
          <p:nvPr/>
        </p:nvGrpSpPr>
        <p:grpSpPr>
          <a:xfrm>
            <a:off x="501150" y="1421075"/>
            <a:ext cx="8034051" cy="4856248"/>
            <a:chOff x="501150" y="1421075"/>
            <a:chExt cx="8034051" cy="4856248"/>
          </a:xfrm>
        </p:grpSpPr>
        <p:grpSp>
          <p:nvGrpSpPr>
            <p:cNvPr id="211" name="Google Shape;211;p18"/>
            <p:cNvGrpSpPr/>
            <p:nvPr/>
          </p:nvGrpSpPr>
          <p:grpSpPr>
            <a:xfrm>
              <a:off x="6294400" y="1421075"/>
              <a:ext cx="2240801" cy="4856248"/>
              <a:chOff x="2727600" y="1421075"/>
              <a:chExt cx="2240801" cy="4856248"/>
            </a:xfrm>
          </p:grpSpPr>
          <p:grpSp>
            <p:nvGrpSpPr>
              <p:cNvPr id="212" name="Google Shape;212;p18"/>
              <p:cNvGrpSpPr/>
              <p:nvPr/>
            </p:nvGrpSpPr>
            <p:grpSpPr>
              <a:xfrm>
                <a:off x="2727600" y="1421075"/>
                <a:ext cx="2240801" cy="4856248"/>
                <a:chOff x="2727600" y="1421075"/>
                <a:chExt cx="2240801" cy="4856248"/>
              </a:xfrm>
            </p:grpSpPr>
            <p:grpSp>
              <p:nvGrpSpPr>
                <p:cNvPr id="213" name="Google Shape;213;p18"/>
                <p:cNvGrpSpPr/>
                <p:nvPr/>
              </p:nvGrpSpPr>
              <p:grpSpPr>
                <a:xfrm>
                  <a:off x="2727600" y="1421095"/>
                  <a:ext cx="2240801" cy="4856228"/>
                  <a:chOff x="2727600" y="1421095"/>
                  <a:chExt cx="2240801" cy="4856228"/>
                </a:xfrm>
              </p:grpSpPr>
              <p:grpSp>
                <p:nvGrpSpPr>
                  <p:cNvPr id="214" name="Google Shape;214;p18"/>
                  <p:cNvGrpSpPr/>
                  <p:nvPr/>
                </p:nvGrpSpPr>
                <p:grpSpPr>
                  <a:xfrm>
                    <a:off x="2727600" y="1421095"/>
                    <a:ext cx="2240801" cy="4856228"/>
                    <a:chOff x="2727600" y="1421095"/>
                    <a:chExt cx="2240801" cy="4856228"/>
                  </a:xfrm>
                </p:grpSpPr>
                <p:pic>
                  <p:nvPicPr>
                    <p:cNvPr id="215" name="Google Shape;215;p18"/>
                    <p:cNvPicPr preferRelativeResize="0"/>
                    <p:nvPr/>
                  </p:nvPicPr>
                  <p:blipFill>
                    <a:blip r:embed="rId5">
                      <a:alphaModFix/>
                    </a:blip>
                    <a:stretch>
                      <a:fillRect/>
                    </a:stretch>
                  </p:blipFill>
                  <p:spPr>
                    <a:xfrm>
                      <a:off x="2727600" y="1421095"/>
                      <a:ext cx="2240801" cy="4856228"/>
                    </a:xfrm>
                    <a:prstGeom prst="rect">
                      <a:avLst/>
                    </a:prstGeom>
                    <a:noFill/>
                    <a:ln>
                      <a:noFill/>
                    </a:ln>
                  </p:spPr>
                </p:pic>
                <p:sp>
                  <p:nvSpPr>
                    <p:cNvPr id="216" name="Google Shape;216;p18"/>
                    <p:cNvSpPr/>
                    <p:nvPr/>
                  </p:nvSpPr>
                  <p:spPr>
                    <a:xfrm>
                      <a:off x="2727600" y="4025725"/>
                      <a:ext cx="2226000" cy="1947000"/>
                    </a:xfrm>
                    <a:prstGeom prst="rect">
                      <a:avLst/>
                    </a:prstGeom>
                    <a:solidFill>
                      <a:srgbClr val="F7F7F7"/>
                    </a:solidFill>
                    <a:ln w="9525" cap="flat" cmpd="sng">
                      <a:solidFill>
                        <a:srgbClr val="F7F7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sp>
                  <p:nvSpPr>
                    <p:cNvPr id="217" name="Google Shape;217;p18"/>
                    <p:cNvSpPr/>
                    <p:nvPr/>
                  </p:nvSpPr>
                  <p:spPr>
                    <a:xfrm>
                      <a:off x="2790275" y="2187050"/>
                      <a:ext cx="1353900" cy="365100"/>
                    </a:xfrm>
                    <a:prstGeom prst="rect">
                      <a:avLst/>
                    </a:prstGeom>
                    <a:solidFill>
                      <a:srgbClr val="F7F7F7"/>
                    </a:solidFill>
                    <a:ln w="9525" cap="flat" cmpd="sng">
                      <a:solidFill>
                        <a:srgbClr val="F7F7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grpSp>
              <p:sp>
                <p:nvSpPr>
                  <p:cNvPr id="218" name="Google Shape;218;p18"/>
                  <p:cNvSpPr/>
                  <p:nvPr/>
                </p:nvSpPr>
                <p:spPr>
                  <a:xfrm>
                    <a:off x="2807200" y="1634050"/>
                    <a:ext cx="1482000" cy="272400"/>
                  </a:xfrm>
                  <a:prstGeom prst="rect">
                    <a:avLst/>
                  </a:prstGeom>
                  <a:solidFill>
                    <a:srgbClr val="F7F7F7"/>
                  </a:solidFill>
                  <a:ln w="9525" cap="flat" cmpd="sng">
                    <a:solidFill>
                      <a:srgbClr val="F7F7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sp>
                <p:nvSpPr>
                  <p:cNvPr id="219" name="Google Shape;219;p18"/>
                  <p:cNvSpPr/>
                  <p:nvPr/>
                </p:nvSpPr>
                <p:spPr>
                  <a:xfrm>
                    <a:off x="2848900" y="1906450"/>
                    <a:ext cx="2000700" cy="272400"/>
                  </a:xfrm>
                  <a:prstGeom prst="rect">
                    <a:avLst/>
                  </a:prstGeom>
                  <a:solidFill>
                    <a:srgbClr val="F7F7F7"/>
                  </a:solidFill>
                  <a:ln w="9525" cap="flat" cmpd="sng">
                    <a:solidFill>
                      <a:srgbClr val="F7F7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pic>
                <p:nvPicPr>
                  <p:cNvPr id="220" name="Google Shape;220;p18"/>
                  <p:cNvPicPr preferRelativeResize="0"/>
                  <p:nvPr/>
                </p:nvPicPr>
                <p:blipFill rotWithShape="1">
                  <a:blip r:embed="rId6">
                    <a:alphaModFix/>
                  </a:blip>
                  <a:srcRect l="11365" t="12595" r="11156" b="13576"/>
                  <a:stretch/>
                </p:blipFill>
                <p:spPr>
                  <a:xfrm>
                    <a:off x="2848890" y="5419524"/>
                    <a:ext cx="454975" cy="394242"/>
                  </a:xfrm>
                  <a:prstGeom prst="rect">
                    <a:avLst/>
                  </a:prstGeom>
                  <a:noFill/>
                  <a:ln>
                    <a:noFill/>
                  </a:ln>
                </p:spPr>
              </p:pic>
              <p:sp>
                <p:nvSpPr>
                  <p:cNvPr id="221" name="Google Shape;221;p18"/>
                  <p:cNvSpPr/>
                  <p:nvPr/>
                </p:nvSpPr>
                <p:spPr>
                  <a:xfrm>
                    <a:off x="3500400" y="5419626"/>
                    <a:ext cx="1349100" cy="394200"/>
                  </a:xfrm>
                  <a:prstGeom prst="wedgeRoundRectCallout">
                    <a:avLst>
                      <a:gd name="adj1" fmla="val -67576"/>
                      <a:gd name="adj2" fmla="val 6559"/>
                      <a:gd name="adj3" fmla="val 0"/>
                    </a:avLst>
                  </a:prstGeom>
                  <a:solidFill>
                    <a:srgbClr val="1155CC"/>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KR" sz="800">
                        <a:solidFill>
                          <a:schemeClr val="lt1"/>
                        </a:solidFill>
                        <a:latin typeface="Malgun Gothic"/>
                        <a:ea typeface="Malgun Gothic"/>
                        <a:cs typeface="Malgun Gothic"/>
                        <a:sym typeface="Malgun Gothic"/>
                      </a:rPr>
                      <a:t>chatbot과 대화해보세요!</a:t>
                    </a:r>
                    <a:endParaRPr sz="800">
                      <a:solidFill>
                        <a:schemeClr val="lt1"/>
                      </a:solidFill>
                      <a:latin typeface="Malgun Gothic"/>
                      <a:ea typeface="Malgun Gothic"/>
                      <a:cs typeface="Malgun Gothic"/>
                      <a:sym typeface="Malgun Gothic"/>
                    </a:endParaRPr>
                  </a:p>
                </p:txBody>
              </p:sp>
              <p:pic>
                <p:nvPicPr>
                  <p:cNvPr id="222" name="Google Shape;222;p18"/>
                  <p:cNvPicPr preferRelativeResize="0"/>
                  <p:nvPr/>
                </p:nvPicPr>
                <p:blipFill>
                  <a:blip r:embed="rId7">
                    <a:alphaModFix/>
                  </a:blip>
                  <a:stretch>
                    <a:fillRect/>
                  </a:stretch>
                </p:blipFill>
                <p:spPr>
                  <a:xfrm>
                    <a:off x="4245737" y="1676501"/>
                    <a:ext cx="115549" cy="115549"/>
                  </a:xfrm>
                  <a:prstGeom prst="rect">
                    <a:avLst/>
                  </a:prstGeom>
                  <a:noFill/>
                  <a:ln>
                    <a:noFill/>
                  </a:ln>
                </p:spPr>
              </p:pic>
            </p:grpSp>
            <p:sp>
              <p:nvSpPr>
                <p:cNvPr id="223" name="Google Shape;223;p18"/>
                <p:cNvSpPr/>
                <p:nvPr/>
              </p:nvSpPr>
              <p:spPr>
                <a:xfrm>
                  <a:off x="3160950" y="1421075"/>
                  <a:ext cx="1098900" cy="197700"/>
                </a:xfrm>
                <a:prstGeom prst="rect">
                  <a:avLst/>
                </a:prstGeom>
                <a:solidFill>
                  <a:srgbClr val="F7F7F7"/>
                </a:solidFill>
                <a:ln w="9525" cap="flat" cmpd="sng">
                  <a:solidFill>
                    <a:srgbClr val="F7F7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grpSp>
          <p:sp>
            <p:nvSpPr>
              <p:cNvPr id="224" name="Google Shape;224;p18"/>
              <p:cNvSpPr/>
              <p:nvPr/>
            </p:nvSpPr>
            <p:spPr>
              <a:xfrm>
                <a:off x="2868050" y="4190525"/>
                <a:ext cx="1959900" cy="430200"/>
              </a:xfrm>
              <a:prstGeom prst="roundRect">
                <a:avLst>
                  <a:gd name="adj" fmla="val 16667"/>
                </a:avLst>
              </a:prstGeom>
              <a:solidFill>
                <a:srgbClr val="D3523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60000"/>
                  </a:lnSpc>
                  <a:spcBef>
                    <a:spcPts val="0"/>
                  </a:spcBef>
                  <a:spcAft>
                    <a:spcPts val="0"/>
                  </a:spcAft>
                  <a:buNone/>
                </a:pPr>
                <a:endParaRPr sz="200">
                  <a:solidFill>
                    <a:schemeClr val="lt1"/>
                  </a:solidFill>
                  <a:latin typeface="Malgun Gothic"/>
                  <a:ea typeface="Malgun Gothic"/>
                  <a:cs typeface="Malgun Gothic"/>
                  <a:sym typeface="Malgun Gothic"/>
                </a:endParaRPr>
              </a:p>
              <a:p>
                <a:pPr marL="0" lvl="0" indent="0" algn="ctr" rtl="0">
                  <a:lnSpc>
                    <a:spcPct val="160000"/>
                  </a:lnSpc>
                  <a:spcBef>
                    <a:spcPts val="0"/>
                  </a:spcBef>
                  <a:spcAft>
                    <a:spcPts val="0"/>
                  </a:spcAft>
                  <a:buNone/>
                </a:pPr>
                <a:r>
                  <a:rPr lang="ko-KR" sz="1000">
                    <a:solidFill>
                      <a:schemeClr val="lt1"/>
                    </a:solidFill>
                    <a:latin typeface="Malgun Gothic"/>
                    <a:ea typeface="Malgun Gothic"/>
                    <a:cs typeface="Malgun Gothic"/>
                    <a:sym typeface="Malgun Gothic"/>
                  </a:rPr>
                  <a:t>주식 AI자동매매 시작하기</a:t>
                </a:r>
                <a:endParaRPr sz="1000">
                  <a:solidFill>
                    <a:schemeClr val="lt1"/>
                  </a:solidFill>
                  <a:latin typeface="Malgun Gothic"/>
                  <a:ea typeface="Malgun Gothic"/>
                  <a:cs typeface="Malgun Gothic"/>
                  <a:sym typeface="Malgun Gothic"/>
                </a:endParaRPr>
              </a:p>
            </p:txBody>
          </p:sp>
        </p:grpSp>
        <p:grpSp>
          <p:nvGrpSpPr>
            <p:cNvPr id="225" name="Google Shape;225;p18"/>
            <p:cNvGrpSpPr/>
            <p:nvPr/>
          </p:nvGrpSpPr>
          <p:grpSpPr>
            <a:xfrm>
              <a:off x="3412450" y="1421075"/>
              <a:ext cx="2240801" cy="4856248"/>
              <a:chOff x="2727600" y="1421075"/>
              <a:chExt cx="2240801" cy="4856248"/>
            </a:xfrm>
          </p:grpSpPr>
          <p:grpSp>
            <p:nvGrpSpPr>
              <p:cNvPr id="226" name="Google Shape;226;p18"/>
              <p:cNvGrpSpPr/>
              <p:nvPr/>
            </p:nvGrpSpPr>
            <p:grpSpPr>
              <a:xfrm>
                <a:off x="2727600" y="1421075"/>
                <a:ext cx="2240801" cy="4856248"/>
                <a:chOff x="2727600" y="1421075"/>
                <a:chExt cx="2240801" cy="4856248"/>
              </a:xfrm>
            </p:grpSpPr>
            <p:grpSp>
              <p:nvGrpSpPr>
                <p:cNvPr id="227" name="Google Shape;227;p18"/>
                <p:cNvGrpSpPr/>
                <p:nvPr/>
              </p:nvGrpSpPr>
              <p:grpSpPr>
                <a:xfrm>
                  <a:off x="2727600" y="1421095"/>
                  <a:ext cx="2240801" cy="4856228"/>
                  <a:chOff x="2727600" y="1421095"/>
                  <a:chExt cx="2240801" cy="4856228"/>
                </a:xfrm>
              </p:grpSpPr>
              <p:grpSp>
                <p:nvGrpSpPr>
                  <p:cNvPr id="228" name="Google Shape;228;p18"/>
                  <p:cNvGrpSpPr/>
                  <p:nvPr/>
                </p:nvGrpSpPr>
                <p:grpSpPr>
                  <a:xfrm>
                    <a:off x="2727600" y="1421095"/>
                    <a:ext cx="2240801" cy="4856228"/>
                    <a:chOff x="2727600" y="1421095"/>
                    <a:chExt cx="2240801" cy="4856228"/>
                  </a:xfrm>
                </p:grpSpPr>
                <p:pic>
                  <p:nvPicPr>
                    <p:cNvPr id="229" name="Google Shape;229;p18"/>
                    <p:cNvPicPr preferRelativeResize="0"/>
                    <p:nvPr/>
                  </p:nvPicPr>
                  <p:blipFill>
                    <a:blip r:embed="rId5">
                      <a:alphaModFix/>
                    </a:blip>
                    <a:stretch>
                      <a:fillRect/>
                    </a:stretch>
                  </p:blipFill>
                  <p:spPr>
                    <a:xfrm>
                      <a:off x="2727600" y="1421095"/>
                      <a:ext cx="2240801" cy="4856228"/>
                    </a:xfrm>
                    <a:prstGeom prst="rect">
                      <a:avLst/>
                    </a:prstGeom>
                    <a:noFill/>
                    <a:ln>
                      <a:noFill/>
                    </a:ln>
                  </p:spPr>
                </p:pic>
                <p:sp>
                  <p:nvSpPr>
                    <p:cNvPr id="230" name="Google Shape;230;p18"/>
                    <p:cNvSpPr/>
                    <p:nvPr/>
                  </p:nvSpPr>
                  <p:spPr>
                    <a:xfrm>
                      <a:off x="2727600" y="4025725"/>
                      <a:ext cx="2226000" cy="1947000"/>
                    </a:xfrm>
                    <a:prstGeom prst="rect">
                      <a:avLst/>
                    </a:prstGeom>
                    <a:solidFill>
                      <a:srgbClr val="F7F7F7"/>
                    </a:solidFill>
                    <a:ln w="9525" cap="flat" cmpd="sng">
                      <a:solidFill>
                        <a:srgbClr val="F7F7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sp>
                  <p:nvSpPr>
                    <p:cNvPr id="231" name="Google Shape;231;p18"/>
                    <p:cNvSpPr/>
                    <p:nvPr/>
                  </p:nvSpPr>
                  <p:spPr>
                    <a:xfrm>
                      <a:off x="2790275" y="2187050"/>
                      <a:ext cx="1353900" cy="365100"/>
                    </a:xfrm>
                    <a:prstGeom prst="rect">
                      <a:avLst/>
                    </a:prstGeom>
                    <a:solidFill>
                      <a:srgbClr val="F7F7F7"/>
                    </a:solidFill>
                    <a:ln w="9525" cap="flat" cmpd="sng">
                      <a:solidFill>
                        <a:srgbClr val="F7F7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grpSp>
              <p:sp>
                <p:nvSpPr>
                  <p:cNvPr id="232" name="Google Shape;232;p18"/>
                  <p:cNvSpPr/>
                  <p:nvPr/>
                </p:nvSpPr>
                <p:spPr>
                  <a:xfrm>
                    <a:off x="2807200" y="1634050"/>
                    <a:ext cx="1482000" cy="272400"/>
                  </a:xfrm>
                  <a:prstGeom prst="rect">
                    <a:avLst/>
                  </a:prstGeom>
                  <a:solidFill>
                    <a:srgbClr val="F7F7F7"/>
                  </a:solidFill>
                  <a:ln w="9525" cap="flat" cmpd="sng">
                    <a:solidFill>
                      <a:srgbClr val="F7F7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sp>
                <p:nvSpPr>
                  <p:cNvPr id="233" name="Google Shape;233;p18"/>
                  <p:cNvSpPr/>
                  <p:nvPr/>
                </p:nvSpPr>
                <p:spPr>
                  <a:xfrm>
                    <a:off x="2848900" y="1906450"/>
                    <a:ext cx="2000700" cy="272400"/>
                  </a:xfrm>
                  <a:prstGeom prst="rect">
                    <a:avLst/>
                  </a:prstGeom>
                  <a:solidFill>
                    <a:srgbClr val="F7F7F7"/>
                  </a:solidFill>
                  <a:ln w="9525" cap="flat" cmpd="sng">
                    <a:solidFill>
                      <a:srgbClr val="F7F7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pic>
                <p:nvPicPr>
                  <p:cNvPr id="234" name="Google Shape;234;p18"/>
                  <p:cNvPicPr preferRelativeResize="0"/>
                  <p:nvPr/>
                </p:nvPicPr>
                <p:blipFill rotWithShape="1">
                  <a:blip r:embed="rId6">
                    <a:alphaModFix/>
                  </a:blip>
                  <a:srcRect l="11365" t="12595" r="11156" b="13576"/>
                  <a:stretch/>
                </p:blipFill>
                <p:spPr>
                  <a:xfrm>
                    <a:off x="2848890" y="5419524"/>
                    <a:ext cx="454975" cy="394242"/>
                  </a:xfrm>
                  <a:prstGeom prst="rect">
                    <a:avLst/>
                  </a:prstGeom>
                  <a:noFill/>
                  <a:ln>
                    <a:noFill/>
                  </a:ln>
                </p:spPr>
              </p:pic>
              <p:sp>
                <p:nvSpPr>
                  <p:cNvPr id="235" name="Google Shape;235;p18"/>
                  <p:cNvSpPr/>
                  <p:nvPr/>
                </p:nvSpPr>
                <p:spPr>
                  <a:xfrm>
                    <a:off x="3500400" y="5419626"/>
                    <a:ext cx="1349100" cy="394200"/>
                  </a:xfrm>
                  <a:prstGeom prst="wedgeRoundRectCallout">
                    <a:avLst>
                      <a:gd name="adj1" fmla="val -67576"/>
                      <a:gd name="adj2" fmla="val 6559"/>
                      <a:gd name="adj3" fmla="val 0"/>
                    </a:avLst>
                  </a:prstGeom>
                  <a:solidFill>
                    <a:srgbClr val="1155CC"/>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KR" sz="800">
                        <a:solidFill>
                          <a:schemeClr val="lt1"/>
                        </a:solidFill>
                        <a:latin typeface="Malgun Gothic"/>
                        <a:ea typeface="Malgun Gothic"/>
                        <a:cs typeface="Malgun Gothic"/>
                        <a:sym typeface="Malgun Gothic"/>
                      </a:rPr>
                      <a:t>chatbot과 대화해보세요!</a:t>
                    </a:r>
                    <a:endParaRPr sz="800">
                      <a:solidFill>
                        <a:schemeClr val="lt1"/>
                      </a:solidFill>
                      <a:latin typeface="Malgun Gothic"/>
                      <a:ea typeface="Malgun Gothic"/>
                      <a:cs typeface="Malgun Gothic"/>
                      <a:sym typeface="Malgun Gothic"/>
                    </a:endParaRPr>
                  </a:p>
                </p:txBody>
              </p:sp>
              <p:pic>
                <p:nvPicPr>
                  <p:cNvPr id="236" name="Google Shape;236;p18"/>
                  <p:cNvPicPr preferRelativeResize="0"/>
                  <p:nvPr/>
                </p:nvPicPr>
                <p:blipFill>
                  <a:blip r:embed="rId7">
                    <a:alphaModFix/>
                  </a:blip>
                  <a:stretch>
                    <a:fillRect/>
                  </a:stretch>
                </p:blipFill>
                <p:spPr>
                  <a:xfrm>
                    <a:off x="4245737" y="1676501"/>
                    <a:ext cx="115549" cy="115549"/>
                  </a:xfrm>
                  <a:prstGeom prst="rect">
                    <a:avLst/>
                  </a:prstGeom>
                  <a:noFill/>
                  <a:ln>
                    <a:noFill/>
                  </a:ln>
                </p:spPr>
              </p:pic>
            </p:grpSp>
            <p:sp>
              <p:nvSpPr>
                <p:cNvPr id="237" name="Google Shape;237;p18"/>
                <p:cNvSpPr/>
                <p:nvPr/>
              </p:nvSpPr>
              <p:spPr>
                <a:xfrm>
                  <a:off x="3160950" y="1421075"/>
                  <a:ext cx="1098900" cy="197700"/>
                </a:xfrm>
                <a:prstGeom prst="rect">
                  <a:avLst/>
                </a:prstGeom>
                <a:solidFill>
                  <a:srgbClr val="F7F7F7"/>
                </a:solidFill>
                <a:ln w="9525" cap="flat" cmpd="sng">
                  <a:solidFill>
                    <a:srgbClr val="F7F7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grpSp>
          <p:sp>
            <p:nvSpPr>
              <p:cNvPr id="238" name="Google Shape;238;p18"/>
              <p:cNvSpPr/>
              <p:nvPr/>
            </p:nvSpPr>
            <p:spPr>
              <a:xfrm>
                <a:off x="2868050" y="4190525"/>
                <a:ext cx="1959900" cy="430200"/>
              </a:xfrm>
              <a:prstGeom prst="roundRect">
                <a:avLst>
                  <a:gd name="adj" fmla="val 16667"/>
                </a:avLst>
              </a:prstGeom>
              <a:solidFill>
                <a:srgbClr val="D3523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60000"/>
                  </a:lnSpc>
                  <a:spcBef>
                    <a:spcPts val="0"/>
                  </a:spcBef>
                  <a:spcAft>
                    <a:spcPts val="0"/>
                  </a:spcAft>
                  <a:buNone/>
                </a:pPr>
                <a:endParaRPr sz="200">
                  <a:solidFill>
                    <a:schemeClr val="lt1"/>
                  </a:solidFill>
                  <a:latin typeface="Malgun Gothic"/>
                  <a:ea typeface="Malgun Gothic"/>
                  <a:cs typeface="Malgun Gothic"/>
                  <a:sym typeface="Malgun Gothic"/>
                </a:endParaRPr>
              </a:p>
              <a:p>
                <a:pPr marL="0" lvl="0" indent="0" algn="ctr" rtl="0">
                  <a:lnSpc>
                    <a:spcPct val="160000"/>
                  </a:lnSpc>
                  <a:spcBef>
                    <a:spcPts val="0"/>
                  </a:spcBef>
                  <a:spcAft>
                    <a:spcPts val="0"/>
                  </a:spcAft>
                  <a:buNone/>
                </a:pPr>
                <a:r>
                  <a:rPr lang="ko-KR" sz="1000">
                    <a:solidFill>
                      <a:schemeClr val="lt1"/>
                    </a:solidFill>
                    <a:latin typeface="Malgun Gothic"/>
                    <a:ea typeface="Malgun Gothic"/>
                    <a:cs typeface="Malgun Gothic"/>
                    <a:sym typeface="Malgun Gothic"/>
                  </a:rPr>
                  <a:t>주식 AI자동매매 시작하기</a:t>
                </a:r>
                <a:endParaRPr sz="1000">
                  <a:solidFill>
                    <a:schemeClr val="lt1"/>
                  </a:solidFill>
                  <a:latin typeface="Malgun Gothic"/>
                  <a:ea typeface="Malgun Gothic"/>
                  <a:cs typeface="Malgun Gothic"/>
                  <a:sym typeface="Malgun Gothic"/>
                </a:endParaRPr>
              </a:p>
            </p:txBody>
          </p:sp>
        </p:grpSp>
        <p:grpSp>
          <p:nvGrpSpPr>
            <p:cNvPr id="239" name="Google Shape;239;p18"/>
            <p:cNvGrpSpPr/>
            <p:nvPr/>
          </p:nvGrpSpPr>
          <p:grpSpPr>
            <a:xfrm>
              <a:off x="501150" y="1421075"/>
              <a:ext cx="2270138" cy="4856248"/>
              <a:chOff x="212900" y="1421075"/>
              <a:chExt cx="2270138" cy="4856248"/>
            </a:xfrm>
          </p:grpSpPr>
          <p:grpSp>
            <p:nvGrpSpPr>
              <p:cNvPr id="240" name="Google Shape;240;p18"/>
              <p:cNvGrpSpPr/>
              <p:nvPr/>
            </p:nvGrpSpPr>
            <p:grpSpPr>
              <a:xfrm>
                <a:off x="212900" y="1421075"/>
                <a:ext cx="2270138" cy="4856248"/>
                <a:chOff x="212900" y="1421075"/>
                <a:chExt cx="2270138" cy="4856248"/>
              </a:xfrm>
            </p:grpSpPr>
            <p:grpSp>
              <p:nvGrpSpPr>
                <p:cNvPr id="241" name="Google Shape;241;p18"/>
                <p:cNvGrpSpPr/>
                <p:nvPr/>
              </p:nvGrpSpPr>
              <p:grpSpPr>
                <a:xfrm>
                  <a:off x="212900" y="1421075"/>
                  <a:ext cx="2270138" cy="4856248"/>
                  <a:chOff x="212900" y="1421075"/>
                  <a:chExt cx="2270138" cy="4856248"/>
                </a:xfrm>
              </p:grpSpPr>
              <p:grpSp>
                <p:nvGrpSpPr>
                  <p:cNvPr id="242" name="Google Shape;242;p18"/>
                  <p:cNvGrpSpPr/>
                  <p:nvPr/>
                </p:nvGrpSpPr>
                <p:grpSpPr>
                  <a:xfrm>
                    <a:off x="212900" y="1421075"/>
                    <a:ext cx="2270138" cy="4856248"/>
                    <a:chOff x="212900" y="1421075"/>
                    <a:chExt cx="2270138" cy="4856248"/>
                  </a:xfrm>
                </p:grpSpPr>
                <p:sp>
                  <p:nvSpPr>
                    <p:cNvPr id="243" name="Google Shape;243;p18"/>
                    <p:cNvSpPr/>
                    <p:nvPr/>
                  </p:nvSpPr>
                  <p:spPr>
                    <a:xfrm>
                      <a:off x="1005020" y="1600775"/>
                      <a:ext cx="868200" cy="394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grpSp>
                  <p:nvGrpSpPr>
                    <p:cNvPr id="244" name="Google Shape;244;p18"/>
                    <p:cNvGrpSpPr/>
                    <p:nvPr/>
                  </p:nvGrpSpPr>
                  <p:grpSpPr>
                    <a:xfrm>
                      <a:off x="212900" y="1421075"/>
                      <a:ext cx="2270138" cy="4856248"/>
                      <a:chOff x="212900" y="1421075"/>
                      <a:chExt cx="2270138" cy="4856248"/>
                    </a:xfrm>
                  </p:grpSpPr>
                  <p:grpSp>
                    <p:nvGrpSpPr>
                      <p:cNvPr id="245" name="Google Shape;245;p18"/>
                      <p:cNvGrpSpPr/>
                      <p:nvPr/>
                    </p:nvGrpSpPr>
                    <p:grpSpPr>
                      <a:xfrm>
                        <a:off x="212900" y="1421075"/>
                        <a:ext cx="2270138" cy="4856248"/>
                        <a:chOff x="212900" y="1421075"/>
                        <a:chExt cx="2270138" cy="4856248"/>
                      </a:xfrm>
                    </p:grpSpPr>
                    <p:pic>
                      <p:nvPicPr>
                        <p:cNvPr id="246" name="Google Shape;246;p18"/>
                        <p:cNvPicPr preferRelativeResize="0"/>
                        <p:nvPr/>
                      </p:nvPicPr>
                      <p:blipFill>
                        <a:blip r:embed="rId8">
                          <a:alphaModFix/>
                        </a:blip>
                        <a:stretch>
                          <a:fillRect/>
                        </a:stretch>
                      </p:blipFill>
                      <p:spPr>
                        <a:xfrm>
                          <a:off x="242238" y="1421075"/>
                          <a:ext cx="2240801" cy="4856248"/>
                        </a:xfrm>
                        <a:prstGeom prst="rect">
                          <a:avLst/>
                        </a:prstGeom>
                        <a:noFill/>
                        <a:ln>
                          <a:noFill/>
                        </a:ln>
                      </p:spPr>
                    </p:pic>
                    <p:sp>
                      <p:nvSpPr>
                        <p:cNvPr id="247" name="Google Shape;247;p18"/>
                        <p:cNvSpPr/>
                        <p:nvPr/>
                      </p:nvSpPr>
                      <p:spPr>
                        <a:xfrm>
                          <a:off x="212900" y="1980650"/>
                          <a:ext cx="2270100" cy="4006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pic>
                      <p:nvPicPr>
                        <p:cNvPr id="248" name="Google Shape;248;p18"/>
                        <p:cNvPicPr preferRelativeResize="0"/>
                        <p:nvPr/>
                      </p:nvPicPr>
                      <p:blipFill rotWithShape="1">
                        <a:blip r:embed="rId8">
                          <a:alphaModFix/>
                        </a:blip>
                        <a:srcRect t="12094" b="68075"/>
                        <a:stretch/>
                      </p:blipFill>
                      <p:spPr>
                        <a:xfrm>
                          <a:off x="396800" y="2917750"/>
                          <a:ext cx="1931700" cy="830126"/>
                        </a:xfrm>
                        <a:prstGeom prst="rect">
                          <a:avLst/>
                        </a:prstGeom>
                        <a:noFill/>
                        <a:ln>
                          <a:noFill/>
                        </a:ln>
                      </p:spPr>
                    </p:pic>
                  </p:grpSp>
                  <p:pic>
                    <p:nvPicPr>
                      <p:cNvPr id="249" name="Google Shape;249;p18"/>
                      <p:cNvPicPr preferRelativeResize="0"/>
                      <p:nvPr/>
                    </p:nvPicPr>
                    <p:blipFill>
                      <a:blip r:embed="rId7">
                        <a:alphaModFix/>
                      </a:blip>
                      <a:stretch>
                        <a:fillRect/>
                      </a:stretch>
                    </p:blipFill>
                    <p:spPr>
                      <a:xfrm>
                        <a:off x="1757512" y="1676501"/>
                        <a:ext cx="115549" cy="115549"/>
                      </a:xfrm>
                      <a:prstGeom prst="rect">
                        <a:avLst/>
                      </a:prstGeom>
                      <a:noFill/>
                      <a:ln>
                        <a:noFill/>
                      </a:ln>
                    </p:spPr>
                  </p:pic>
                </p:grpSp>
              </p:grpSp>
              <p:sp>
                <p:nvSpPr>
                  <p:cNvPr id="250" name="Google Shape;250;p18"/>
                  <p:cNvSpPr/>
                  <p:nvPr/>
                </p:nvSpPr>
                <p:spPr>
                  <a:xfrm>
                    <a:off x="673600" y="1465850"/>
                    <a:ext cx="1098900" cy="123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grpSp>
            <p:sp>
              <p:nvSpPr>
                <p:cNvPr id="251" name="Google Shape;251;p18"/>
                <p:cNvSpPr/>
                <p:nvPr/>
              </p:nvSpPr>
              <p:spPr>
                <a:xfrm>
                  <a:off x="323525" y="1614975"/>
                  <a:ext cx="2085300" cy="279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grpSp>
          <p:sp>
            <p:nvSpPr>
              <p:cNvPr id="252" name="Google Shape;252;p18"/>
              <p:cNvSpPr txBox="1"/>
              <p:nvPr/>
            </p:nvSpPr>
            <p:spPr>
              <a:xfrm>
                <a:off x="480075" y="3629125"/>
                <a:ext cx="1735800" cy="4155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ko-KR" sz="600" u="sng">
                    <a:solidFill>
                      <a:srgbClr val="0000FF"/>
                    </a:solidFill>
                    <a:latin typeface="Malgun Gothic"/>
                    <a:ea typeface="Malgun Gothic"/>
                    <a:cs typeface="Malgun Gothic"/>
                    <a:sym typeface="Malgun Gothic"/>
                  </a:rPr>
                  <a:t>회원가입</a:t>
                </a:r>
                <a:endParaRPr sz="600" u="sng">
                  <a:solidFill>
                    <a:srgbClr val="0000FF"/>
                  </a:solidFill>
                  <a:latin typeface="Malgun Gothic"/>
                  <a:ea typeface="Malgun Gothic"/>
                  <a:cs typeface="Malgun Gothic"/>
                  <a:sym typeface="Malgun Gothic"/>
                </a:endParaRPr>
              </a:p>
              <a:p>
                <a:pPr marL="0" lvl="0" indent="0" algn="ctr" rtl="0">
                  <a:lnSpc>
                    <a:spcPct val="150000"/>
                  </a:lnSpc>
                  <a:spcBef>
                    <a:spcPts val="0"/>
                  </a:spcBef>
                  <a:spcAft>
                    <a:spcPts val="0"/>
                  </a:spcAft>
                  <a:buNone/>
                </a:pPr>
                <a:r>
                  <a:rPr lang="ko-KR" sz="600" u="sng">
                    <a:solidFill>
                      <a:srgbClr val="0000FF"/>
                    </a:solidFill>
                    <a:latin typeface="Malgun Gothic"/>
                    <a:ea typeface="Malgun Gothic"/>
                    <a:cs typeface="Malgun Gothic"/>
                    <a:sym typeface="Malgun Gothic"/>
                  </a:rPr>
                  <a:t>ID/PW 찾기</a:t>
                </a:r>
                <a:endParaRPr sz="600" u="sng">
                  <a:solidFill>
                    <a:srgbClr val="0000FF"/>
                  </a:solidFill>
                  <a:latin typeface="Malgun Gothic"/>
                  <a:ea typeface="Malgun Gothic"/>
                  <a:cs typeface="Malgun Gothic"/>
                  <a:sym typeface="Malgun Gothic"/>
                </a:endParaRPr>
              </a:p>
            </p:txBody>
          </p:sp>
        </p:grpSp>
        <p:pic>
          <p:nvPicPr>
            <p:cNvPr id="253" name="Google Shape;253;p18"/>
            <p:cNvPicPr preferRelativeResize="0"/>
            <p:nvPr/>
          </p:nvPicPr>
          <p:blipFill rotWithShape="1">
            <a:blip r:embed="rId9">
              <a:alphaModFix/>
            </a:blip>
            <a:srcRect l="76095" t="8276" r="741" b="31263"/>
            <a:stretch/>
          </p:blipFill>
          <p:spPr>
            <a:xfrm>
              <a:off x="6355775" y="2125600"/>
              <a:ext cx="2118052" cy="2807350"/>
            </a:xfrm>
            <a:prstGeom prst="rect">
              <a:avLst/>
            </a:prstGeom>
            <a:noFill/>
            <a:ln>
              <a:noFill/>
            </a:ln>
          </p:spPr>
        </p:pic>
        <p:sp>
          <p:nvSpPr>
            <p:cNvPr id="254" name="Google Shape;254;p18"/>
            <p:cNvSpPr/>
            <p:nvPr/>
          </p:nvSpPr>
          <p:spPr>
            <a:xfrm>
              <a:off x="6409825" y="2369475"/>
              <a:ext cx="1237800" cy="272400"/>
            </a:xfrm>
            <a:prstGeom prst="rect">
              <a:avLst/>
            </a:prstGeom>
            <a:solidFill>
              <a:srgbClr val="F7F7F7"/>
            </a:solidFill>
            <a:ln w="9525" cap="flat" cmpd="sng">
              <a:solidFill>
                <a:srgbClr val="F7F7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grpSp>
    </p:spTree>
  </p:cSld>
  <p:clrMapOvr>
    <a:masterClrMapping/>
  </p:clrMapOvr>
</p:sld>
</file>

<file path=ppt/theme/theme1.xml><?xml version="1.0" encoding="utf-8"?>
<a:theme xmlns:a="http://schemas.openxmlformats.org/drawingml/2006/main"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1707</Words>
  <Application>Microsoft Office PowerPoint</Application>
  <PresentationFormat>화면 슬라이드 쇼(4:3)</PresentationFormat>
  <Paragraphs>433</Paragraphs>
  <Slides>22</Slides>
  <Notes>22</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22</vt:i4>
      </vt:variant>
    </vt:vector>
  </HeadingPairs>
  <TitlesOfParts>
    <vt:vector size="27" baseType="lpstr">
      <vt:lpstr>Noto Sans Symbols</vt:lpstr>
      <vt:lpstr>맑은 고딕</vt:lpstr>
      <vt:lpstr>맑은 고딕</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이낙선</dc:creator>
  <cp:lastModifiedBy>gylee</cp:lastModifiedBy>
  <cp:revision>10</cp:revision>
  <dcterms:created xsi:type="dcterms:W3CDTF">2014-04-16T00:55:54Z</dcterms:created>
  <dcterms:modified xsi:type="dcterms:W3CDTF">2024-07-10T14:40:57Z</dcterms:modified>
  <cp:version/>
</cp:coreProperties>
</file>