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59" r:id="rId9"/>
    <p:sldId id="261" r:id="rId10"/>
    <p:sldId id="262" r:id="rId11"/>
    <p:sldId id="264" r:id="rId12"/>
    <p:sldId id="266" r:id="rId13"/>
    <p:sldId id="26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A9E99-3B28-45F2-B5D5-C7C931767EC1}" v="23" dt="2020-03-10T16:15:39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1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a2419dab5b3318521020c5744fec8b6eec92798fada4cd89735f103ea04b2d86::" providerId="AD" clId="Web-{E19A9E99-3B28-45F2-B5D5-C7C931767EC1}"/>
    <pc:docChg chg="addSld delSld modSld">
      <pc:chgData name="來賓使用者" userId="S::urn:spo:anon#a2419dab5b3318521020c5744fec8b6eec92798fada4cd89735f103ea04b2d86::" providerId="AD" clId="Web-{E19A9E99-3B28-45F2-B5D5-C7C931767EC1}" dt="2020-03-10T16:15:39.275" v="22"/>
      <pc:docMkLst>
        <pc:docMk/>
      </pc:docMkLst>
      <pc:sldChg chg="addSp delSp modSp new del">
        <pc:chgData name="來賓使用者" userId="S::urn:spo:anon#a2419dab5b3318521020c5744fec8b6eec92798fada4cd89735f103ea04b2d86::" providerId="AD" clId="Web-{E19A9E99-3B28-45F2-B5D5-C7C931767EC1}" dt="2020-03-10T16:15:39.275" v="22"/>
        <pc:sldMkLst>
          <pc:docMk/>
          <pc:sldMk cId="4135932282" sldId="265"/>
        </pc:sldMkLst>
        <pc:spChg chg="del">
          <ac:chgData name="來賓使用者" userId="S::urn:spo:anon#a2419dab5b3318521020c5744fec8b6eec92798fada4cd89735f103ea04b2d86::" providerId="AD" clId="Web-{E19A9E99-3B28-45F2-B5D5-C7C931767EC1}" dt="2020-03-10T16:06:34.929" v="15"/>
          <ac:spMkLst>
            <pc:docMk/>
            <pc:sldMk cId="4135932282" sldId="265"/>
            <ac:spMk id="3" creationId="{581EF6D1-6DFB-448E-ACA3-DEAFC76032AA}"/>
          </ac:spMkLst>
        </pc:spChg>
        <pc:spChg chg="del">
          <ac:chgData name="來賓使用者" userId="S::urn:spo:anon#a2419dab5b3318521020c5744fec8b6eec92798fada4cd89735f103ea04b2d86::" providerId="AD" clId="Web-{E19A9E99-3B28-45F2-B5D5-C7C931767EC1}" dt="2020-03-10T16:06:36.148" v="16"/>
          <ac:spMkLst>
            <pc:docMk/>
            <pc:sldMk cId="4135932282" sldId="265"/>
            <ac:spMk id="4" creationId="{84D0BC5A-B3F6-4F5F-B631-BF9C96DE54BA}"/>
          </ac:spMkLst>
        </pc:spChg>
        <pc:spChg chg="topLvl">
          <ac:chgData name="來賓使用者" userId="S::urn:spo:anon#a2419dab5b3318521020c5744fec8b6eec92798fada4cd89735f103ea04b2d86::" providerId="AD" clId="Web-{E19A9E99-3B28-45F2-B5D5-C7C931767EC1}" dt="2020-03-10T16:06:32.648" v="14"/>
          <ac:spMkLst>
            <pc:docMk/>
            <pc:sldMk cId="4135932282" sldId="265"/>
            <ac:spMk id="7" creationId="{2BECD026-E0F6-4106-8A4A-7B83ABAF613F}"/>
          </ac:spMkLst>
        </pc:spChg>
        <pc:spChg chg="topLvl">
          <ac:chgData name="來賓使用者" userId="S::urn:spo:anon#a2419dab5b3318521020c5744fec8b6eec92798fada4cd89735f103ea04b2d86::" providerId="AD" clId="Web-{E19A9E99-3B28-45F2-B5D5-C7C931767EC1}" dt="2020-03-10T16:06:32.648" v="14"/>
          <ac:spMkLst>
            <pc:docMk/>
            <pc:sldMk cId="4135932282" sldId="265"/>
            <ac:spMk id="8" creationId="{A20DD0DD-7C5C-4105-91CE-EE4F4CA6780F}"/>
          </ac:spMkLst>
        </pc:spChg>
        <pc:spChg chg="add del mod">
          <ac:chgData name="來賓使用者" userId="S::urn:spo:anon#a2419dab5b3318521020c5744fec8b6eec92798fada4cd89735f103ea04b2d86::" providerId="AD" clId="Web-{E19A9E99-3B28-45F2-B5D5-C7C931767EC1}" dt="2020-03-10T16:06:23.882" v="7"/>
          <ac:spMkLst>
            <pc:docMk/>
            <pc:sldMk cId="4135932282" sldId="265"/>
            <ac:spMk id="11" creationId="{71D10819-6C2B-4597-9453-BF0AD9D2303E}"/>
          </ac:spMkLst>
        </pc:spChg>
        <pc:spChg chg="add del">
          <ac:chgData name="來賓使用者" userId="S::urn:spo:anon#a2419dab5b3318521020c5744fec8b6eec92798fada4cd89735f103ea04b2d86::" providerId="AD" clId="Web-{E19A9E99-3B28-45F2-B5D5-C7C931767EC1}" dt="2020-03-10T16:06:29.539" v="12"/>
          <ac:spMkLst>
            <pc:docMk/>
            <pc:sldMk cId="4135932282" sldId="265"/>
            <ac:spMk id="20" creationId="{AC42A272-EE78-479A-8EAB-E08EA2FA0E5A}"/>
          </ac:spMkLst>
        </pc:spChg>
        <pc:spChg chg="add mod">
          <ac:chgData name="來賓使用者" userId="S::urn:spo:anon#a2419dab5b3318521020c5744fec8b6eec92798fada4cd89735f103ea04b2d86::" providerId="AD" clId="Web-{E19A9E99-3B28-45F2-B5D5-C7C931767EC1}" dt="2020-03-10T16:06:46.586" v="20" actId="1076"/>
          <ac:spMkLst>
            <pc:docMk/>
            <pc:sldMk cId="4135932282" sldId="265"/>
            <ac:spMk id="23" creationId="{28F115F9-5A06-4F89-A1D9-5ECD8075B84E}"/>
          </ac:spMkLst>
        </pc:spChg>
        <pc:spChg chg="add mod">
          <ac:chgData name="來賓使用者" userId="S::urn:spo:anon#a2419dab5b3318521020c5744fec8b6eec92798fada4cd89735f103ea04b2d86::" providerId="AD" clId="Web-{E19A9E99-3B28-45F2-B5D5-C7C931767EC1}" dt="2020-03-10T16:06:46.586" v="21" actId="1076"/>
          <ac:spMkLst>
            <pc:docMk/>
            <pc:sldMk cId="4135932282" sldId="265"/>
            <ac:spMk id="24" creationId="{48647FCA-1528-4971-BB08-C25AF6E8258E}"/>
          </ac:spMkLst>
        </pc:spChg>
        <pc:grpChg chg="add del mod">
          <ac:chgData name="來賓使用者" userId="S::urn:spo:anon#a2419dab5b3318521020c5744fec8b6eec92798fada4cd89735f103ea04b2d86::" providerId="AD" clId="Web-{E19A9E99-3B28-45F2-B5D5-C7C931767EC1}" dt="2020-03-10T16:06:32.648" v="14"/>
          <ac:grpSpMkLst>
            <pc:docMk/>
            <pc:sldMk cId="4135932282" sldId="265"/>
            <ac:grpSpMk id="9" creationId="{7A0B1FB1-E85E-4D27-B0B8-F922BBD288CE}"/>
          </ac:grpSpMkLst>
        </pc:grpChg>
        <pc:grpChg chg="add del">
          <ac:chgData name="來賓使用者" userId="S::urn:spo:anon#a2419dab5b3318521020c5744fec8b6eec92798fada4cd89735f103ea04b2d86::" providerId="AD" clId="Web-{E19A9E99-3B28-45F2-B5D5-C7C931767EC1}" dt="2020-03-10T16:06:29.539" v="13"/>
          <ac:grpSpMkLst>
            <pc:docMk/>
            <pc:sldMk cId="4135932282" sldId="265"/>
            <ac:grpSpMk id="18" creationId="{A56166AD-CE28-4FF7-A714-82CFEA9E529E}"/>
          </ac:grpSpMkLst>
        </pc:grpChg>
        <pc:cxnChg chg="topLvl">
          <ac:chgData name="來賓使用者" userId="S::urn:spo:anon#a2419dab5b3318521020c5744fec8b6eec92798fada4cd89735f103ea04b2d86::" providerId="AD" clId="Web-{E19A9E99-3B28-45F2-B5D5-C7C931767EC1}" dt="2020-03-10T16:06:32.648" v="14"/>
          <ac:cxnSpMkLst>
            <pc:docMk/>
            <pc:sldMk cId="4135932282" sldId="265"/>
            <ac:cxnSpMk id="6" creationId="{AA2F432F-4312-4C4F-8E05-CAF289C1AC53}"/>
          </ac:cxnSpMkLst>
        </pc:cxnChg>
        <pc:cxnChg chg="add del mod">
          <ac:chgData name="來賓使用者" userId="S::urn:spo:anon#a2419dab5b3318521020c5744fec8b6eec92798fada4cd89735f103ea04b2d86::" providerId="AD" clId="Web-{E19A9E99-3B28-45F2-B5D5-C7C931767EC1}" dt="2020-03-10T16:06:37.992" v="17"/>
          <ac:cxnSpMkLst>
            <pc:docMk/>
            <pc:sldMk cId="4135932282" sldId="265"/>
            <ac:cxnSpMk id="13" creationId="{3FF2DBEA-7609-4FEE-B259-3083F97CA751}"/>
          </ac:cxnSpMkLst>
        </pc:cxnChg>
        <pc:cxnChg chg="add del">
          <ac:chgData name="來賓使用者" userId="S::urn:spo:anon#a2419dab5b3318521020c5744fec8b6eec92798fada4cd89735f103ea04b2d86::" providerId="AD" clId="Web-{E19A9E99-3B28-45F2-B5D5-C7C931767EC1}" dt="2020-03-10T16:06:29.539" v="11"/>
          <ac:cxnSpMkLst>
            <pc:docMk/>
            <pc:sldMk cId="4135932282" sldId="265"/>
            <ac:cxnSpMk id="22" creationId="{013E8ED2-D159-48E8-96DB-DB283B6630DF}"/>
          </ac:cxnSpMkLst>
        </pc:cxnChg>
      </pc:sldChg>
    </pc:docChg>
  </pc:docChgLst>
  <pc:docChgLst>
    <pc:chgData name="張祐銘 0756111" userId="18f18c34-53c4-4029-b108-a41fbddb950c" providerId="ADAL" clId="{B8DABC53-7C04-48A5-AD40-C602E9EE8361}"/>
    <pc:docChg chg="undo custSel addSld delSld modSld sldOrd">
      <pc:chgData name="張祐銘 0756111" userId="18f18c34-53c4-4029-b108-a41fbddb950c" providerId="ADAL" clId="{B8DABC53-7C04-48A5-AD40-C602E9EE8361}" dt="2020-03-11T14:34:49.191" v="710"/>
      <pc:docMkLst>
        <pc:docMk/>
      </pc:docMkLst>
      <pc:sldChg chg="modSp">
        <pc:chgData name="張祐銘 0756111" userId="18f18c34-53c4-4029-b108-a41fbddb950c" providerId="ADAL" clId="{B8DABC53-7C04-48A5-AD40-C602E9EE8361}" dt="2020-03-11T14:06:00.662" v="478"/>
        <pc:sldMkLst>
          <pc:docMk/>
          <pc:sldMk cId="1930027960" sldId="256"/>
        </pc:sldMkLst>
        <pc:spChg chg="mod">
          <ac:chgData name="張祐銘 0756111" userId="18f18c34-53c4-4029-b108-a41fbddb950c" providerId="ADAL" clId="{B8DABC53-7C04-48A5-AD40-C602E9EE8361}" dt="2020-03-11T14:06:00.662" v="478"/>
          <ac:spMkLst>
            <pc:docMk/>
            <pc:sldMk cId="1930027960" sldId="256"/>
            <ac:spMk id="3" creationId="{00000000-0000-0000-0000-000000000000}"/>
          </ac:spMkLst>
        </pc:spChg>
      </pc:sldChg>
      <pc:sldChg chg="addSp delSp modSp">
        <pc:chgData name="張祐銘 0756111" userId="18f18c34-53c4-4029-b108-a41fbddb950c" providerId="ADAL" clId="{B8DABC53-7C04-48A5-AD40-C602E9EE8361}" dt="2020-03-11T14:30:37.222" v="691" actId="1076"/>
        <pc:sldMkLst>
          <pc:docMk/>
          <pc:sldMk cId="4224956719" sldId="257"/>
        </pc:sldMkLst>
        <pc:spChg chg="mod">
          <ac:chgData name="張祐銘 0756111" userId="18f18c34-53c4-4029-b108-a41fbddb950c" providerId="ADAL" clId="{B8DABC53-7C04-48A5-AD40-C602E9EE8361}" dt="2020-03-10T16:16:10.554" v="212" actId="1076"/>
          <ac:spMkLst>
            <pc:docMk/>
            <pc:sldMk cId="4224956719" sldId="257"/>
            <ac:spMk id="3" creationId="{00000000-0000-0000-0000-000000000000}"/>
          </ac:spMkLst>
        </pc:spChg>
        <pc:spChg chg="add del mod">
          <ac:chgData name="張祐銘 0756111" userId="18f18c34-53c4-4029-b108-a41fbddb950c" providerId="ADAL" clId="{B8DABC53-7C04-48A5-AD40-C602E9EE8361}" dt="2020-03-11T14:29:00.082" v="680" actId="478"/>
          <ac:spMkLst>
            <pc:docMk/>
            <pc:sldMk cId="4224956719" sldId="257"/>
            <ac:spMk id="4" creationId="{2040437A-9AE8-492C-9221-7CC6FE2720D5}"/>
          </ac:spMkLst>
        </pc:spChg>
        <pc:spChg chg="add del mod">
          <ac:chgData name="張祐銘 0756111" userId="18f18c34-53c4-4029-b108-a41fbddb950c" providerId="ADAL" clId="{B8DABC53-7C04-48A5-AD40-C602E9EE8361}" dt="2020-03-11T14:29:22.819" v="684" actId="478"/>
          <ac:spMkLst>
            <pc:docMk/>
            <pc:sldMk cId="4224956719" sldId="257"/>
            <ac:spMk id="7" creationId="{778FD0E1-6866-408F-BF89-AED0D7552EC0}"/>
          </ac:spMkLst>
        </pc:spChg>
        <pc:picChg chg="add del mod">
          <ac:chgData name="張祐銘 0756111" userId="18f18c34-53c4-4029-b108-a41fbddb950c" providerId="ADAL" clId="{B8DABC53-7C04-48A5-AD40-C602E9EE8361}" dt="2020-03-10T16:18:20.784" v="217" actId="478"/>
          <ac:picMkLst>
            <pc:docMk/>
            <pc:sldMk cId="4224956719" sldId="257"/>
            <ac:picMk id="4" creationId="{7CBEA361-E522-45F6-9CED-F5CB77D4674F}"/>
          </ac:picMkLst>
        </pc:picChg>
        <pc:picChg chg="add mod">
          <ac:chgData name="張祐銘 0756111" userId="18f18c34-53c4-4029-b108-a41fbddb950c" providerId="ADAL" clId="{B8DABC53-7C04-48A5-AD40-C602E9EE8361}" dt="2020-03-11T14:28:49.284" v="678" actId="1076"/>
          <ac:picMkLst>
            <pc:docMk/>
            <pc:sldMk cId="4224956719" sldId="257"/>
            <ac:picMk id="6" creationId="{41C56405-423C-42E8-BAE9-85E4F2B37E5D}"/>
          </ac:picMkLst>
        </pc:picChg>
        <pc:picChg chg="add mod">
          <ac:chgData name="張祐銘 0756111" userId="18f18c34-53c4-4029-b108-a41fbddb950c" providerId="ADAL" clId="{B8DABC53-7C04-48A5-AD40-C602E9EE8361}" dt="2020-03-11T14:30:37.222" v="691" actId="1076"/>
          <ac:picMkLst>
            <pc:docMk/>
            <pc:sldMk cId="4224956719" sldId="257"/>
            <ac:picMk id="12" creationId="{833F591C-3B21-406F-8AAC-5586A2082CE7}"/>
          </ac:picMkLst>
        </pc:picChg>
        <pc:cxnChg chg="add del mod">
          <ac:chgData name="張祐銘 0756111" userId="18f18c34-53c4-4029-b108-a41fbddb950c" providerId="ADAL" clId="{B8DABC53-7C04-48A5-AD40-C602E9EE8361}" dt="2020-03-11T14:29:22.819" v="684" actId="478"/>
          <ac:cxnSpMkLst>
            <pc:docMk/>
            <pc:sldMk cId="4224956719" sldId="257"/>
            <ac:cxnSpMk id="9" creationId="{4C2F2ACF-40E0-4295-90F5-EA53504E9C62}"/>
          </ac:cxnSpMkLst>
        </pc:cxnChg>
        <pc:cxnChg chg="add mod">
          <ac:chgData name="張祐銘 0756111" userId="18f18c34-53c4-4029-b108-a41fbddb950c" providerId="ADAL" clId="{B8DABC53-7C04-48A5-AD40-C602E9EE8361}" dt="2020-03-11T14:29:36.510" v="687" actId="1582"/>
          <ac:cxnSpMkLst>
            <pc:docMk/>
            <pc:sldMk cId="4224956719" sldId="257"/>
            <ac:cxnSpMk id="11" creationId="{45E0DADE-7D5C-43DA-9D14-72E847C05496}"/>
          </ac:cxnSpMkLst>
        </pc:cxnChg>
      </pc:sldChg>
      <pc:sldChg chg="addSp delSp modSp">
        <pc:chgData name="張祐銘 0756111" userId="18f18c34-53c4-4029-b108-a41fbddb950c" providerId="ADAL" clId="{B8DABC53-7C04-48A5-AD40-C602E9EE8361}" dt="2020-03-11T14:31:01.600" v="693" actId="1076"/>
        <pc:sldMkLst>
          <pc:docMk/>
          <pc:sldMk cId="3332116336" sldId="258"/>
        </pc:sldMkLst>
        <pc:spChg chg="mod">
          <ac:chgData name="張祐銘 0756111" userId="18f18c34-53c4-4029-b108-a41fbddb950c" providerId="ADAL" clId="{B8DABC53-7C04-48A5-AD40-C602E9EE8361}" dt="2020-03-11T14:31:01.600" v="693" actId="1076"/>
          <ac:spMkLst>
            <pc:docMk/>
            <pc:sldMk cId="3332116336" sldId="258"/>
            <ac:spMk id="2" creationId="{00000000-0000-0000-0000-000000000000}"/>
          </ac:spMkLst>
        </pc:spChg>
        <pc:spChg chg="mod">
          <ac:chgData name="張祐銘 0756111" userId="18f18c34-53c4-4029-b108-a41fbddb950c" providerId="ADAL" clId="{B8DABC53-7C04-48A5-AD40-C602E9EE8361}" dt="2020-03-10T15:18:29.968" v="87" actId="1076"/>
          <ac:spMkLst>
            <pc:docMk/>
            <pc:sldMk cId="3332116336" sldId="258"/>
            <ac:spMk id="7" creationId="{00000000-0000-0000-0000-000000000000}"/>
          </ac:spMkLst>
        </pc:spChg>
        <pc:picChg chg="add del mod">
          <ac:chgData name="張祐銘 0756111" userId="18f18c34-53c4-4029-b108-a41fbddb950c" providerId="ADAL" clId="{B8DABC53-7C04-48A5-AD40-C602E9EE8361}" dt="2020-03-10T15:18:00.829" v="83" actId="478"/>
          <ac:picMkLst>
            <pc:docMk/>
            <pc:sldMk cId="3332116336" sldId="258"/>
            <ac:picMk id="3" creationId="{C71C6D55-05F0-43C8-8A1D-496CC1C7B624}"/>
          </ac:picMkLst>
        </pc:picChg>
        <pc:picChg chg="add mod">
          <ac:chgData name="張祐銘 0756111" userId="18f18c34-53c4-4029-b108-a41fbddb950c" providerId="ADAL" clId="{B8DABC53-7C04-48A5-AD40-C602E9EE8361}" dt="2020-03-10T15:17:55.088" v="82" actId="1076"/>
          <ac:picMkLst>
            <pc:docMk/>
            <pc:sldMk cId="3332116336" sldId="258"/>
            <ac:picMk id="4" creationId="{9F03C3BF-4B9C-471E-B4D4-72469DDFE98D}"/>
          </ac:picMkLst>
        </pc:picChg>
        <pc:picChg chg="add mod modCrop">
          <ac:chgData name="張祐銘 0756111" userId="18f18c34-53c4-4029-b108-a41fbddb950c" providerId="ADAL" clId="{B8DABC53-7C04-48A5-AD40-C602E9EE8361}" dt="2020-03-11T14:30:53.012" v="692" actId="14100"/>
          <ac:picMkLst>
            <pc:docMk/>
            <pc:sldMk cId="3332116336" sldId="258"/>
            <ac:picMk id="5" creationId="{E74A7CE5-EFFF-4F49-BCC2-B73DA587CCE1}"/>
          </ac:picMkLst>
        </pc:picChg>
        <pc:picChg chg="del">
          <ac:chgData name="張祐銘 0756111" userId="18f18c34-53c4-4029-b108-a41fbddb950c" providerId="ADAL" clId="{B8DABC53-7C04-48A5-AD40-C602E9EE8361}" dt="2020-03-10T14:43:39.889" v="0" actId="478"/>
          <ac:picMkLst>
            <pc:docMk/>
            <pc:sldMk cId="3332116336" sldId="258"/>
            <ac:picMk id="10" creationId="{00000000-0000-0000-0000-000000000000}"/>
          </ac:picMkLst>
        </pc:picChg>
      </pc:sldChg>
      <pc:sldChg chg="addSp delSp modSp delAnim modAnim">
        <pc:chgData name="張祐銘 0756111" userId="18f18c34-53c4-4029-b108-a41fbddb950c" providerId="ADAL" clId="{B8DABC53-7C04-48A5-AD40-C602E9EE8361}" dt="2020-03-11T14:32:01.084" v="702" actId="14100"/>
        <pc:sldMkLst>
          <pc:docMk/>
          <pc:sldMk cId="2427622425" sldId="259"/>
        </pc:sldMkLst>
        <pc:spChg chg="mod">
          <ac:chgData name="張祐銘 0756111" userId="18f18c34-53c4-4029-b108-a41fbddb950c" providerId="ADAL" clId="{B8DABC53-7C04-48A5-AD40-C602E9EE8361}" dt="2020-03-11T14:32:01.084" v="702" actId="14100"/>
          <ac:spMkLst>
            <pc:docMk/>
            <pc:sldMk cId="2427622425" sldId="259"/>
            <ac:spMk id="2" creationId="{00000000-0000-0000-0000-000000000000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25" creationId="{04B9E64D-563A-45BC-A5C7-BC9A9948AFF4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26" creationId="{32246954-E0E2-4432-BB22-87CFE34D6A0C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27" creationId="{3E0DBDC8-267E-44DB-BE99-23DFAA7EC2CF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30" creationId="{CFE8E6FF-8B3C-4ECB-9395-0E572A9B97FF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43" creationId="{7AB45D2F-4DFB-4522-B373-888311D41DF5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63" creationId="{3EB95E74-45D1-485B-AB7C-ED4F5448AFE7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77" creationId="{66E912B0-7C34-4A92-925E-682363E654C0}"/>
          </ac:spMkLst>
        </pc:spChg>
        <pc:spChg chg="ord">
          <ac:chgData name="張祐銘 0756111" userId="18f18c34-53c4-4029-b108-a41fbddb950c" providerId="ADAL" clId="{B8DABC53-7C04-48A5-AD40-C602E9EE8361}" dt="2020-03-10T15:23:12.799" v="109" actId="167"/>
          <ac:spMkLst>
            <pc:docMk/>
            <pc:sldMk cId="2427622425" sldId="259"/>
            <ac:spMk id="84" creationId="{DA576582-DB93-477F-BEA2-AF3DEAF8F777}"/>
          </ac:spMkLst>
        </pc:spChg>
        <pc:grpChg chg="ord">
          <ac:chgData name="張祐銘 0756111" userId="18f18c34-53c4-4029-b108-a41fbddb950c" providerId="ADAL" clId="{B8DABC53-7C04-48A5-AD40-C602E9EE8361}" dt="2020-03-10T15:23:12.799" v="109" actId="167"/>
          <ac:grpSpMkLst>
            <pc:docMk/>
            <pc:sldMk cId="2427622425" sldId="259"/>
            <ac:grpSpMk id="13" creationId="{B02633F1-E310-494A-8599-3272B96CEEE9}"/>
          </ac:grpSpMkLst>
        </pc:grpChg>
        <pc:grpChg chg="ord">
          <ac:chgData name="張祐銘 0756111" userId="18f18c34-53c4-4029-b108-a41fbddb950c" providerId="ADAL" clId="{B8DABC53-7C04-48A5-AD40-C602E9EE8361}" dt="2020-03-10T15:23:12.799" v="109" actId="167"/>
          <ac:grpSpMkLst>
            <pc:docMk/>
            <pc:sldMk cId="2427622425" sldId="259"/>
            <ac:grpSpMk id="17" creationId="{E382E9A1-0D72-44C6-B294-9889A7A604D3}"/>
          </ac:grpSpMkLst>
        </pc:grpChg>
        <pc:grpChg chg="ord">
          <ac:chgData name="張祐銘 0756111" userId="18f18c34-53c4-4029-b108-a41fbddb950c" providerId="ADAL" clId="{B8DABC53-7C04-48A5-AD40-C602E9EE8361}" dt="2020-03-10T15:23:12.799" v="109" actId="167"/>
          <ac:grpSpMkLst>
            <pc:docMk/>
            <pc:sldMk cId="2427622425" sldId="259"/>
            <ac:grpSpMk id="21" creationId="{CF4093F8-9985-439A-8F90-7DE907FB4636}"/>
          </ac:grpSpMkLst>
        </pc:grpChg>
        <pc:grpChg chg="ord">
          <ac:chgData name="張祐銘 0756111" userId="18f18c34-53c4-4029-b108-a41fbddb950c" providerId="ADAL" clId="{B8DABC53-7C04-48A5-AD40-C602E9EE8361}" dt="2020-03-10T15:23:12.799" v="109" actId="167"/>
          <ac:grpSpMkLst>
            <pc:docMk/>
            <pc:sldMk cId="2427622425" sldId="259"/>
            <ac:grpSpMk id="59" creationId="{DB83F977-AA49-4C37-A0CD-72CA1FD6EEDD}"/>
          </ac:grpSpMkLst>
        </pc:grpChg>
        <pc:grpChg chg="ord">
          <ac:chgData name="張祐銘 0756111" userId="18f18c34-53c4-4029-b108-a41fbddb950c" providerId="ADAL" clId="{B8DABC53-7C04-48A5-AD40-C602E9EE8361}" dt="2020-03-10T15:23:12.799" v="109" actId="167"/>
          <ac:grpSpMkLst>
            <pc:docMk/>
            <pc:sldMk cId="2427622425" sldId="259"/>
            <ac:grpSpMk id="64" creationId="{B46F34BF-CE65-4D19-88A9-B87D3E8CBC0D}"/>
          </ac:grpSpMkLst>
        </pc:grpChg>
        <pc:grpChg chg="ord">
          <ac:chgData name="張祐銘 0756111" userId="18f18c34-53c4-4029-b108-a41fbddb950c" providerId="ADAL" clId="{B8DABC53-7C04-48A5-AD40-C602E9EE8361}" dt="2020-03-10T15:23:12.799" v="109" actId="167"/>
          <ac:grpSpMkLst>
            <pc:docMk/>
            <pc:sldMk cId="2427622425" sldId="259"/>
            <ac:grpSpMk id="80" creationId="{698B1AB3-81D3-46B4-9FAD-F21D4E6C30DC}"/>
          </ac:grpSpMkLst>
        </pc:grpChg>
        <pc:picChg chg="add del mod modCrop">
          <ac:chgData name="張祐銘 0756111" userId="18f18c34-53c4-4029-b108-a41fbddb950c" providerId="ADAL" clId="{B8DABC53-7C04-48A5-AD40-C602E9EE8361}" dt="2020-03-10T15:22:02.209" v="89" actId="478"/>
          <ac:picMkLst>
            <pc:docMk/>
            <pc:sldMk cId="2427622425" sldId="259"/>
            <ac:picMk id="3" creationId="{ED5D3CBE-4FC3-4C22-BCE1-F2C0E6259C8F}"/>
          </ac:picMkLst>
        </pc:picChg>
        <pc:picChg chg="add mod ord">
          <ac:chgData name="張祐銘 0756111" userId="18f18c34-53c4-4029-b108-a41fbddb950c" providerId="ADAL" clId="{B8DABC53-7C04-48A5-AD40-C602E9EE8361}" dt="2020-03-10T15:23:02.249" v="108" actId="170"/>
          <ac:picMkLst>
            <pc:docMk/>
            <pc:sldMk cId="2427622425" sldId="259"/>
            <ac:picMk id="4" creationId="{45EF57B8-0D6A-498E-8A62-7A16B23F0AB7}"/>
          </ac:picMkLst>
        </pc:picChg>
        <pc:picChg chg="add mod">
          <ac:chgData name="張祐銘 0756111" userId="18f18c34-53c4-4029-b108-a41fbddb950c" providerId="ADAL" clId="{B8DABC53-7C04-48A5-AD40-C602E9EE8361}" dt="2020-03-10T15:24:55.569" v="118" actId="1076"/>
          <ac:picMkLst>
            <pc:docMk/>
            <pc:sldMk cId="2427622425" sldId="259"/>
            <ac:picMk id="6" creationId="{97B7C70B-0E3E-4253-A6F1-6B1C0F2D90A2}"/>
          </ac:picMkLst>
        </pc:picChg>
        <pc:picChg chg="del">
          <ac:chgData name="張祐銘 0756111" userId="18f18c34-53c4-4029-b108-a41fbddb950c" providerId="ADAL" clId="{B8DABC53-7C04-48A5-AD40-C602E9EE8361}" dt="2020-03-10T15:18:35.858" v="88" actId="478"/>
          <ac:picMkLst>
            <pc:docMk/>
            <pc:sldMk cId="2427622425" sldId="259"/>
            <ac:picMk id="108" creationId="{95B186B7-FFEB-41FF-9C98-23053906BFE1}"/>
          </ac:picMkLst>
        </pc:picChg>
        <pc:cxnChg chg="add mod">
          <ac:chgData name="張祐銘 0756111" userId="18f18c34-53c4-4029-b108-a41fbddb950c" providerId="ADAL" clId="{B8DABC53-7C04-48A5-AD40-C602E9EE8361}" dt="2020-03-10T14:51:47.890" v="56" actId="1076"/>
          <ac:cxnSpMkLst>
            <pc:docMk/>
            <pc:sldMk cId="2427622425" sldId="259"/>
            <ac:cxnSpMk id="5" creationId="{99A9DEB7-2BFE-4131-9431-CC81B1CFFA55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32" creationId="{494A3ECB-A6BB-4465-89B6-F0020D171E94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33" creationId="{BD06D762-0834-4D21-9199-D64DB01DC91F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40" creationId="{4E53EB58-8436-4F28-B980-1D126CC4D65E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44" creationId="{E6DF659C-6247-4798-913D-36E268E6EFA4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45" creationId="{0AAE29F0-C1FE-4019-88C6-9F165F12D681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46" creationId="{E417EAC1-0663-40DB-A1BB-7847E90E9E48}"/>
          </ac:cxnSpMkLst>
        </pc:cxnChg>
        <pc:cxnChg chg="add mod">
          <ac:chgData name="張祐銘 0756111" userId="18f18c34-53c4-4029-b108-a41fbddb950c" providerId="ADAL" clId="{B8DABC53-7C04-48A5-AD40-C602E9EE8361}" dt="2020-03-10T14:51:47.890" v="56" actId="1076"/>
          <ac:cxnSpMkLst>
            <pc:docMk/>
            <pc:sldMk cId="2427622425" sldId="259"/>
            <ac:cxnSpMk id="70" creationId="{310772A3-DC56-413A-88A0-B2425CA5C480}"/>
          </ac:cxnSpMkLst>
        </pc:cxnChg>
        <pc:cxnChg chg="add mod">
          <ac:chgData name="張祐銘 0756111" userId="18f18c34-53c4-4029-b108-a41fbddb950c" providerId="ADAL" clId="{B8DABC53-7C04-48A5-AD40-C602E9EE8361}" dt="2020-03-10T15:22:43.199" v="106" actId="1038"/>
          <ac:cxnSpMkLst>
            <pc:docMk/>
            <pc:sldMk cId="2427622425" sldId="259"/>
            <ac:cxnSpMk id="71" creationId="{68E81B69-7CD0-441C-8143-1E2606342CBA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79" creationId="{319BAC03-2D69-4EBC-9A4B-76BFBFE002CC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86" creationId="{1F201360-62CA-4841-8E9A-38A5703F6C2D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89" creationId="{ED162FA7-100D-4226-A551-20CC7E063EB8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90" creationId="{937893F5-D429-455F-9018-AB98FE9916FD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93" creationId="{9273AE29-59F9-4C7F-8DDD-053034675A84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101" creationId="{2FE5A365-6383-4C42-9271-31C1BDF38506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102" creationId="{8C7D0BC3-6A71-470E-B564-CD52752708FB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104" creationId="{25BB4DCA-4BCF-4003-B7CC-554E4CE43F17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106" creationId="{93CD47A6-B826-487C-B351-EA467AB86C68}"/>
          </ac:cxnSpMkLst>
        </pc:cxnChg>
        <pc:cxnChg chg="ord">
          <ac:chgData name="張祐銘 0756111" userId="18f18c34-53c4-4029-b108-a41fbddb950c" providerId="ADAL" clId="{B8DABC53-7C04-48A5-AD40-C602E9EE8361}" dt="2020-03-10T15:23:12.799" v="109" actId="167"/>
          <ac:cxnSpMkLst>
            <pc:docMk/>
            <pc:sldMk cId="2427622425" sldId="259"/>
            <ac:cxnSpMk id="107" creationId="{64BAC8F0-7A07-40B8-978E-F56F74598D46}"/>
          </ac:cxnSpMkLst>
        </pc:cxnChg>
      </pc:sldChg>
      <pc:sldChg chg="addSp delSp modSp modAnim">
        <pc:chgData name="張祐銘 0756111" userId="18f18c34-53c4-4029-b108-a41fbddb950c" providerId="ADAL" clId="{B8DABC53-7C04-48A5-AD40-C602E9EE8361}" dt="2020-03-11T14:33:46.208" v="707" actId="1076"/>
        <pc:sldMkLst>
          <pc:docMk/>
          <pc:sldMk cId="826474827" sldId="260"/>
        </pc:sldMkLst>
        <pc:spChg chg="mod">
          <ac:chgData name="張祐銘 0756111" userId="18f18c34-53c4-4029-b108-a41fbddb950c" providerId="ADAL" clId="{B8DABC53-7C04-48A5-AD40-C602E9EE8361}" dt="2020-03-10T17:16:33.063" v="365" actId="1076"/>
          <ac:spMkLst>
            <pc:docMk/>
            <pc:sldMk cId="826474827" sldId="260"/>
            <ac:spMk id="2" creationId="{00000000-0000-0000-0000-000000000000}"/>
          </ac:spMkLst>
        </pc:spChg>
        <pc:spChg chg="del">
          <ac:chgData name="張祐銘 0756111" userId="18f18c34-53c4-4029-b108-a41fbddb950c" providerId="ADAL" clId="{B8DABC53-7C04-48A5-AD40-C602E9EE8361}" dt="2020-03-10T17:13:32.433" v="325" actId="478"/>
          <ac:spMkLst>
            <pc:docMk/>
            <pc:sldMk cId="826474827" sldId="260"/>
            <ac:spMk id="3" creationId="{00000000-0000-0000-0000-000000000000}"/>
          </ac:spMkLst>
        </pc:spChg>
        <pc:spChg chg="del">
          <ac:chgData name="張祐銘 0756111" userId="18f18c34-53c4-4029-b108-a41fbddb950c" providerId="ADAL" clId="{B8DABC53-7C04-48A5-AD40-C602E9EE8361}" dt="2020-03-10T17:13:34.302" v="326" actId="478"/>
          <ac:spMkLst>
            <pc:docMk/>
            <pc:sldMk cId="826474827" sldId="260"/>
            <ac:spMk id="4" creationId="{00000000-0000-0000-0000-000000000000}"/>
          </ac:spMkLst>
        </pc:spChg>
        <pc:spChg chg="add mod">
          <ac:chgData name="張祐銘 0756111" userId="18f18c34-53c4-4029-b108-a41fbddb950c" providerId="ADAL" clId="{B8DABC53-7C04-48A5-AD40-C602E9EE8361}" dt="2020-03-11T14:26:50.123" v="673" actId="1076"/>
          <ac:spMkLst>
            <pc:docMk/>
            <pc:sldMk cId="826474827" sldId="260"/>
            <ac:spMk id="4" creationId="{93505B9C-6CBC-47EA-BCFA-C9CBD6DD5945}"/>
          </ac:spMkLst>
        </pc:spChg>
        <pc:spChg chg="add mod">
          <ac:chgData name="張祐銘 0756111" userId="18f18c34-53c4-4029-b108-a41fbddb950c" providerId="ADAL" clId="{B8DABC53-7C04-48A5-AD40-C602E9EE8361}" dt="2020-03-11T14:26:45.497" v="672" actId="1076"/>
          <ac:spMkLst>
            <pc:docMk/>
            <pc:sldMk cId="826474827" sldId="260"/>
            <ac:spMk id="74" creationId="{01DC3589-4095-4762-A0CA-C783288C67F4}"/>
          </ac:spMkLst>
        </pc:spChg>
        <pc:picChg chg="add mod ord">
          <ac:chgData name="張祐銘 0756111" userId="18f18c34-53c4-4029-b108-a41fbddb950c" providerId="ADAL" clId="{B8DABC53-7C04-48A5-AD40-C602E9EE8361}" dt="2020-03-11T14:33:46.208" v="707" actId="1076"/>
          <ac:picMkLst>
            <pc:docMk/>
            <pc:sldMk cId="826474827" sldId="260"/>
            <ac:picMk id="5" creationId="{260110D6-54AF-45FD-B1E7-44F6CCF58686}"/>
          </ac:picMkLst>
        </pc:picChg>
        <pc:picChg chg="add mod">
          <ac:chgData name="張祐銘 0756111" userId="18f18c34-53c4-4029-b108-a41fbddb950c" providerId="ADAL" clId="{B8DABC53-7C04-48A5-AD40-C602E9EE8361}" dt="2020-03-10T17:14:27.143" v="340" actId="1076"/>
          <ac:picMkLst>
            <pc:docMk/>
            <pc:sldMk cId="826474827" sldId="260"/>
            <ac:picMk id="6" creationId="{56E9C882-A7E1-44FE-8B0D-BBADD9B6B11B}"/>
          </ac:picMkLst>
        </pc:picChg>
        <pc:picChg chg="add mod modCrop">
          <ac:chgData name="張祐銘 0756111" userId="18f18c34-53c4-4029-b108-a41fbddb950c" providerId="ADAL" clId="{B8DABC53-7C04-48A5-AD40-C602E9EE8361}" dt="2020-03-11T06:32:31.830" v="429" actId="1076"/>
          <ac:picMkLst>
            <pc:docMk/>
            <pc:sldMk cId="826474827" sldId="260"/>
            <ac:picMk id="7" creationId="{8567C187-BC7A-4095-A06D-5AB13C3C6E5A}"/>
          </ac:picMkLst>
        </pc:picChg>
        <pc:picChg chg="add mod modCrop">
          <ac:chgData name="張祐銘 0756111" userId="18f18c34-53c4-4029-b108-a41fbddb950c" providerId="ADAL" clId="{B8DABC53-7C04-48A5-AD40-C602E9EE8361}" dt="2020-03-11T06:32:35.659" v="430" actId="1076"/>
          <ac:picMkLst>
            <pc:docMk/>
            <pc:sldMk cId="826474827" sldId="260"/>
            <ac:picMk id="8" creationId="{02EA66E0-2CA5-49D7-9635-35E1D7EA37AC}"/>
          </ac:picMkLst>
        </pc:picChg>
        <pc:picChg chg="add mod modCrop">
          <ac:chgData name="張祐銘 0756111" userId="18f18c34-53c4-4029-b108-a41fbddb950c" providerId="ADAL" clId="{B8DABC53-7C04-48A5-AD40-C602E9EE8361}" dt="2020-03-11T06:33:00.920" v="436" actId="1076"/>
          <ac:picMkLst>
            <pc:docMk/>
            <pc:sldMk cId="826474827" sldId="260"/>
            <ac:picMk id="9" creationId="{2E2932F9-7760-4433-9F35-E38D598C4272}"/>
          </ac:picMkLst>
        </pc:picChg>
      </pc:sldChg>
      <pc:sldChg chg="addSp delSp modSp delAnim modAnim">
        <pc:chgData name="張祐銘 0756111" userId="18f18c34-53c4-4029-b108-a41fbddb950c" providerId="ADAL" clId="{B8DABC53-7C04-48A5-AD40-C602E9EE8361}" dt="2020-03-10T15:26:15.730" v="124" actId="1076"/>
        <pc:sldMkLst>
          <pc:docMk/>
          <pc:sldMk cId="1108166996" sldId="261"/>
        </pc:sldMkLst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25" creationId="{04B9E64D-563A-45BC-A5C7-BC9A9948AFF4}"/>
          </ac:spMkLst>
        </pc:spChg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26" creationId="{32246954-E0E2-4432-BB22-87CFE34D6A0C}"/>
          </ac:spMkLst>
        </pc:spChg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27" creationId="{3E0DBDC8-267E-44DB-BE99-23DFAA7EC2CF}"/>
          </ac:spMkLst>
        </pc:spChg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30" creationId="{CFE8E6FF-8B3C-4ECB-9395-0E572A9B97FF}"/>
          </ac:spMkLst>
        </pc:spChg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43" creationId="{7AB45D2F-4DFB-4522-B373-888311D41DF5}"/>
          </ac:spMkLst>
        </pc:spChg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63" creationId="{3EB95E74-45D1-485B-AB7C-ED4F5448AFE7}"/>
          </ac:spMkLst>
        </pc:spChg>
        <pc:spChg chg="mod">
          <ac:chgData name="張祐銘 0756111" userId="18f18c34-53c4-4029-b108-a41fbddb950c" providerId="ADAL" clId="{B8DABC53-7C04-48A5-AD40-C602E9EE8361}" dt="2020-03-10T14:58:20.659" v="71" actId="1076"/>
          <ac:spMkLst>
            <pc:docMk/>
            <pc:sldMk cId="1108166996" sldId="261"/>
            <ac:spMk id="84" creationId="{DA576582-DB93-477F-BEA2-AF3DEAF8F777}"/>
          </ac:spMkLst>
        </pc:spChg>
        <pc:grpChg chg="mod">
          <ac:chgData name="張祐銘 0756111" userId="18f18c34-53c4-4029-b108-a41fbddb950c" providerId="ADAL" clId="{B8DABC53-7C04-48A5-AD40-C602E9EE8361}" dt="2020-03-10T14:58:20.659" v="71" actId="1076"/>
          <ac:grpSpMkLst>
            <pc:docMk/>
            <pc:sldMk cId="1108166996" sldId="261"/>
            <ac:grpSpMk id="13" creationId="{B02633F1-E310-494A-8599-3272B96CEEE9}"/>
          </ac:grpSpMkLst>
        </pc:grpChg>
        <pc:grpChg chg="mod">
          <ac:chgData name="張祐銘 0756111" userId="18f18c34-53c4-4029-b108-a41fbddb950c" providerId="ADAL" clId="{B8DABC53-7C04-48A5-AD40-C602E9EE8361}" dt="2020-03-10T14:58:20.659" v="71" actId="1076"/>
          <ac:grpSpMkLst>
            <pc:docMk/>
            <pc:sldMk cId="1108166996" sldId="261"/>
            <ac:grpSpMk id="17" creationId="{E382E9A1-0D72-44C6-B294-9889A7A604D3}"/>
          </ac:grpSpMkLst>
        </pc:grpChg>
        <pc:grpChg chg="mod">
          <ac:chgData name="張祐銘 0756111" userId="18f18c34-53c4-4029-b108-a41fbddb950c" providerId="ADAL" clId="{B8DABC53-7C04-48A5-AD40-C602E9EE8361}" dt="2020-03-10T14:58:20.659" v="71" actId="1076"/>
          <ac:grpSpMkLst>
            <pc:docMk/>
            <pc:sldMk cId="1108166996" sldId="261"/>
            <ac:grpSpMk id="21" creationId="{CF4093F8-9985-439A-8F90-7DE907FB4636}"/>
          </ac:grpSpMkLst>
        </pc:grpChg>
        <pc:grpChg chg="mod">
          <ac:chgData name="張祐銘 0756111" userId="18f18c34-53c4-4029-b108-a41fbddb950c" providerId="ADAL" clId="{B8DABC53-7C04-48A5-AD40-C602E9EE8361}" dt="2020-03-10T14:58:23.459" v="72" actId="1035"/>
          <ac:grpSpMkLst>
            <pc:docMk/>
            <pc:sldMk cId="1108166996" sldId="261"/>
            <ac:grpSpMk id="80" creationId="{698B1AB3-81D3-46B4-9FAD-F21D4E6C30DC}"/>
          </ac:grpSpMkLst>
        </pc:grpChg>
        <pc:picChg chg="add del mod">
          <ac:chgData name="張祐銘 0756111" userId="18f18c34-53c4-4029-b108-a41fbddb950c" providerId="ADAL" clId="{B8DABC53-7C04-48A5-AD40-C602E9EE8361}" dt="2020-03-10T15:26:02.119" v="120" actId="478"/>
          <ac:picMkLst>
            <pc:docMk/>
            <pc:sldMk cId="1108166996" sldId="261"/>
            <ac:picMk id="3" creationId="{51184B78-DFFF-4F33-AD92-33C9958E4E92}"/>
          </ac:picMkLst>
        </pc:picChg>
        <pc:picChg chg="del mod">
          <ac:chgData name="張祐銘 0756111" userId="18f18c34-53c4-4029-b108-a41fbddb950c" providerId="ADAL" clId="{B8DABC53-7C04-48A5-AD40-C602E9EE8361}" dt="2020-03-10T15:24:08.969" v="114" actId="478"/>
          <ac:picMkLst>
            <pc:docMk/>
            <pc:sldMk cId="1108166996" sldId="261"/>
            <ac:picMk id="4" creationId="{43D5CC77-69E3-4F42-8FF7-BF53BD04621A}"/>
          </ac:picMkLst>
        </pc:picChg>
        <pc:picChg chg="add mod">
          <ac:chgData name="張祐銘 0756111" userId="18f18c34-53c4-4029-b108-a41fbddb950c" providerId="ADAL" clId="{B8DABC53-7C04-48A5-AD40-C602E9EE8361}" dt="2020-03-10T15:24:36.479" v="117" actId="14100"/>
          <ac:picMkLst>
            <pc:docMk/>
            <pc:sldMk cId="1108166996" sldId="261"/>
            <ac:picMk id="5" creationId="{341C34C7-C099-4CE2-A205-5FCC94A5543D}"/>
          </ac:picMkLst>
        </pc:picChg>
        <pc:picChg chg="add mod">
          <ac:chgData name="張祐銘 0756111" userId="18f18c34-53c4-4029-b108-a41fbddb950c" providerId="ADAL" clId="{B8DABC53-7C04-48A5-AD40-C602E9EE8361}" dt="2020-03-10T15:26:15.730" v="124" actId="1076"/>
          <ac:picMkLst>
            <pc:docMk/>
            <pc:sldMk cId="1108166996" sldId="261"/>
            <ac:picMk id="6" creationId="{8D5D1577-BCD5-4129-A8B3-AA6C28A41175}"/>
          </ac:picMkLst>
        </pc:pic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32" creationId="{494A3ECB-A6BB-4465-89B6-F0020D171E94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33" creationId="{BD06D762-0834-4D21-9199-D64DB01DC91F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40" creationId="{4E53EB58-8436-4F28-B980-1D126CC4D65E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44" creationId="{E6DF659C-6247-4798-913D-36E268E6EFA4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45" creationId="{0AAE29F0-C1FE-4019-88C6-9F165F12D681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46" creationId="{E417EAC1-0663-40DB-A1BB-7847E90E9E48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79" creationId="{319BAC03-2D69-4EBC-9A4B-76BFBFE002CC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86" creationId="{1F201360-62CA-4841-8E9A-38A5703F6C2D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90" creationId="{937893F5-D429-455F-9018-AB98FE9916FD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93" creationId="{9273AE29-59F9-4C7F-8DDD-053034675A84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101" creationId="{2FE5A365-6383-4C42-9271-31C1BDF38506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102" creationId="{8C7D0BC3-6A71-470E-B564-CD52752708FB}"/>
          </ac:cxnSpMkLst>
        </pc:cxnChg>
        <pc:cxnChg chg="mod">
          <ac:chgData name="張祐銘 0756111" userId="18f18c34-53c4-4029-b108-a41fbddb950c" providerId="ADAL" clId="{B8DABC53-7C04-48A5-AD40-C602E9EE8361}" dt="2020-03-10T14:58:20.659" v="71" actId="1076"/>
          <ac:cxnSpMkLst>
            <pc:docMk/>
            <pc:sldMk cId="1108166996" sldId="261"/>
            <ac:cxnSpMk id="107" creationId="{64BAC8F0-7A07-40B8-978E-F56F74598D46}"/>
          </ac:cxnSpMkLst>
        </pc:cxnChg>
      </pc:sldChg>
      <pc:sldChg chg="addSp delSp modSp delAnim modAnim">
        <pc:chgData name="張祐銘 0756111" userId="18f18c34-53c4-4029-b108-a41fbddb950c" providerId="ADAL" clId="{B8DABC53-7C04-48A5-AD40-C602E9EE8361}" dt="2020-03-10T16:36:36.448" v="283"/>
        <pc:sldMkLst>
          <pc:docMk/>
          <pc:sldMk cId="2784158398" sldId="262"/>
        </pc:sldMkLst>
        <pc:spChg chg="mod">
          <ac:chgData name="張祐銘 0756111" userId="18f18c34-53c4-4029-b108-a41fbddb950c" providerId="ADAL" clId="{B8DABC53-7C04-48A5-AD40-C602E9EE8361}" dt="2020-03-10T16:32:33.561" v="254" actId="20577"/>
          <ac:spMkLst>
            <pc:docMk/>
            <pc:sldMk cId="2784158398" sldId="262"/>
            <ac:spMk id="2" creationId="{311F9B46-A8AB-45F2-A2B7-DE6589B9A058}"/>
          </ac:spMkLst>
        </pc:spChg>
        <pc:spChg chg="del mod">
          <ac:chgData name="張祐銘 0756111" userId="18f18c34-53c4-4029-b108-a41fbddb950c" providerId="ADAL" clId="{B8DABC53-7C04-48A5-AD40-C602E9EE8361}" dt="2020-03-10T15:44:41.703" v="181"/>
          <ac:spMkLst>
            <pc:docMk/>
            <pc:sldMk cId="2784158398" sldId="262"/>
            <ac:spMk id="3" creationId="{64AEAEF0-6570-4DF7-A3C3-9F67DC3CFBD1}"/>
          </ac:spMkLst>
        </pc:spChg>
        <pc:spChg chg="del mod">
          <ac:chgData name="張祐銘 0756111" userId="18f18c34-53c4-4029-b108-a41fbddb950c" providerId="ADAL" clId="{B8DABC53-7C04-48A5-AD40-C602E9EE8361}" dt="2020-03-10T16:31:53.050" v="226" actId="478"/>
          <ac:spMkLst>
            <pc:docMk/>
            <pc:sldMk cId="2784158398" sldId="262"/>
            <ac:spMk id="4" creationId="{353A9392-F348-4A89-8FD0-F35A7B93170F}"/>
          </ac:spMkLst>
        </pc:spChg>
        <pc:spChg chg="add del mod">
          <ac:chgData name="張祐銘 0756111" userId="18f18c34-53c4-4029-b108-a41fbddb950c" providerId="ADAL" clId="{B8DABC53-7C04-48A5-AD40-C602E9EE8361}" dt="2020-03-10T16:31:55.090" v="228"/>
          <ac:spMkLst>
            <pc:docMk/>
            <pc:sldMk cId="2784158398" sldId="262"/>
            <ac:spMk id="10" creationId="{4E5680E4-BC92-476A-ABEA-52DC93B01F4C}"/>
          </ac:spMkLst>
        </pc:spChg>
        <pc:picChg chg="add del mod">
          <ac:chgData name="張祐銘 0756111" userId="18f18c34-53c4-4029-b108-a41fbddb950c" providerId="ADAL" clId="{B8DABC53-7C04-48A5-AD40-C602E9EE8361}" dt="2020-03-10T16:31:09.200" v="222" actId="478"/>
          <ac:picMkLst>
            <pc:docMk/>
            <pc:sldMk cId="2784158398" sldId="262"/>
            <ac:picMk id="5" creationId="{557C992C-5710-4D0C-A0AA-9F76FDF3750C}"/>
          </ac:picMkLst>
        </pc:picChg>
        <pc:picChg chg="add mod">
          <ac:chgData name="張祐銘 0756111" userId="18f18c34-53c4-4029-b108-a41fbddb950c" providerId="ADAL" clId="{B8DABC53-7C04-48A5-AD40-C602E9EE8361}" dt="2020-03-10T15:44:52.485" v="186" actId="14100"/>
          <ac:picMkLst>
            <pc:docMk/>
            <pc:sldMk cId="2784158398" sldId="262"/>
            <ac:picMk id="6" creationId="{E53A62C1-0A0C-4579-9986-87132873CE27}"/>
          </ac:picMkLst>
        </pc:picChg>
        <pc:picChg chg="add mod ord">
          <ac:chgData name="張祐銘 0756111" userId="18f18c34-53c4-4029-b108-a41fbddb950c" providerId="ADAL" clId="{B8DABC53-7C04-48A5-AD40-C602E9EE8361}" dt="2020-03-10T16:32:56.540" v="260" actId="1076"/>
          <ac:picMkLst>
            <pc:docMk/>
            <pc:sldMk cId="2784158398" sldId="262"/>
            <ac:picMk id="7" creationId="{6D48C11A-184A-49E7-96CB-8E0BA508F233}"/>
          </ac:picMkLst>
        </pc:picChg>
        <pc:picChg chg="add del">
          <ac:chgData name="張祐銘 0756111" userId="18f18c34-53c4-4029-b108-a41fbddb950c" providerId="ADAL" clId="{B8DABC53-7C04-48A5-AD40-C602E9EE8361}" dt="2020-03-10T16:31:54.411" v="227"/>
          <ac:picMkLst>
            <pc:docMk/>
            <pc:sldMk cId="2784158398" sldId="262"/>
            <ac:picMk id="8" creationId="{E829F5A4-341C-4017-AC06-E42427ED9172}"/>
          </ac:picMkLst>
        </pc:picChg>
        <pc:picChg chg="add mod">
          <ac:chgData name="張祐銘 0756111" userId="18f18c34-53c4-4029-b108-a41fbddb950c" providerId="ADAL" clId="{B8DABC53-7C04-48A5-AD40-C602E9EE8361}" dt="2020-03-10T16:32:18.850" v="236" actId="1076"/>
          <ac:picMkLst>
            <pc:docMk/>
            <pc:sldMk cId="2784158398" sldId="262"/>
            <ac:picMk id="11" creationId="{B072D24D-0942-49D9-BA1E-B76A40709A56}"/>
          </ac:picMkLst>
        </pc:picChg>
        <pc:picChg chg="add del mod modCrop">
          <ac:chgData name="張祐銘 0756111" userId="18f18c34-53c4-4029-b108-a41fbddb950c" providerId="ADAL" clId="{B8DABC53-7C04-48A5-AD40-C602E9EE8361}" dt="2020-03-10T16:33:09.310" v="263" actId="478"/>
          <ac:picMkLst>
            <pc:docMk/>
            <pc:sldMk cId="2784158398" sldId="262"/>
            <ac:picMk id="12" creationId="{620CD284-7FE6-4010-8B3E-9AA8B8509D08}"/>
          </ac:picMkLst>
        </pc:picChg>
        <pc:picChg chg="add mod">
          <ac:chgData name="張祐銘 0756111" userId="18f18c34-53c4-4029-b108-a41fbddb950c" providerId="ADAL" clId="{B8DABC53-7C04-48A5-AD40-C602E9EE8361}" dt="2020-03-10T16:33:49.771" v="267" actId="1076"/>
          <ac:picMkLst>
            <pc:docMk/>
            <pc:sldMk cId="2784158398" sldId="262"/>
            <ac:picMk id="13" creationId="{9B89F89D-381E-47F8-B35F-F534098F6360}"/>
          </ac:picMkLst>
        </pc:picChg>
      </pc:sldChg>
      <pc:sldChg chg="addSp delSp modSp del">
        <pc:chgData name="張祐銘 0756111" userId="18f18c34-53c4-4029-b108-a41fbddb950c" providerId="ADAL" clId="{B8DABC53-7C04-48A5-AD40-C602E9EE8361}" dt="2020-03-10T16:36:46.614" v="284" actId="2696"/>
        <pc:sldMkLst>
          <pc:docMk/>
          <pc:sldMk cId="3942202878" sldId="263"/>
        </pc:sldMkLst>
        <pc:spChg chg="del">
          <ac:chgData name="張祐銘 0756111" userId="18f18c34-53c4-4029-b108-a41fbddb950c" providerId="ADAL" clId="{B8DABC53-7C04-48A5-AD40-C602E9EE8361}" dt="2020-03-10T15:53:13.584" v="195"/>
          <ac:spMkLst>
            <pc:docMk/>
            <pc:sldMk cId="3942202878" sldId="263"/>
            <ac:spMk id="3" creationId="{75473FE8-5672-47BB-9A21-F6C7D208A10D}"/>
          </ac:spMkLst>
        </pc:spChg>
        <pc:spChg chg="mod">
          <ac:chgData name="張祐銘 0756111" userId="18f18c34-53c4-4029-b108-a41fbddb950c" providerId="ADAL" clId="{B8DABC53-7C04-48A5-AD40-C602E9EE8361}" dt="2020-03-10T15:53:29.679" v="200" actId="20577"/>
          <ac:spMkLst>
            <pc:docMk/>
            <pc:sldMk cId="3942202878" sldId="263"/>
            <ac:spMk id="4" creationId="{557025AA-42B0-43C8-8A7E-3D18183D72DF}"/>
          </ac:spMkLst>
        </pc:spChg>
        <pc:spChg chg="add mod">
          <ac:chgData name="張祐銘 0756111" userId="18f18c34-53c4-4029-b108-a41fbddb950c" providerId="ADAL" clId="{B8DABC53-7C04-48A5-AD40-C602E9EE8361}" dt="2020-03-10T16:31:47.940" v="224"/>
          <ac:spMkLst>
            <pc:docMk/>
            <pc:sldMk cId="3942202878" sldId="263"/>
            <ac:spMk id="8" creationId="{89AAC981-8BCF-4CC7-A048-B0466859C2B0}"/>
          </ac:spMkLst>
        </pc:spChg>
        <pc:picChg chg="add del mod">
          <ac:chgData name="張祐銘 0756111" userId="18f18c34-53c4-4029-b108-a41fbddb950c" providerId="ADAL" clId="{B8DABC53-7C04-48A5-AD40-C602E9EE8361}" dt="2020-03-10T15:52:25.446" v="191" actId="478"/>
          <ac:picMkLst>
            <pc:docMk/>
            <pc:sldMk cId="3942202878" sldId="263"/>
            <ac:picMk id="5" creationId="{A3FD1795-103D-425C-8DEE-6CFC00DE4860}"/>
          </ac:picMkLst>
        </pc:picChg>
        <pc:picChg chg="add del mod">
          <ac:chgData name="張祐銘 0756111" userId="18f18c34-53c4-4029-b108-a41fbddb950c" providerId="ADAL" clId="{B8DABC53-7C04-48A5-AD40-C602E9EE8361}" dt="2020-03-10T16:32:03.395" v="230"/>
          <ac:picMkLst>
            <pc:docMk/>
            <pc:sldMk cId="3942202878" sldId="263"/>
            <ac:picMk id="6" creationId="{D1E3EEAA-64C3-4128-9966-F5859872CE50}"/>
          </ac:picMkLst>
        </pc:picChg>
        <pc:picChg chg="add del mod">
          <ac:chgData name="張祐銘 0756111" userId="18f18c34-53c4-4029-b108-a41fbddb950c" providerId="ADAL" clId="{B8DABC53-7C04-48A5-AD40-C602E9EE8361}" dt="2020-03-10T16:31:47.940" v="224"/>
          <ac:picMkLst>
            <pc:docMk/>
            <pc:sldMk cId="3942202878" sldId="263"/>
            <ac:picMk id="7" creationId="{CCC65384-11D5-4872-9DED-7A9F759DFCF1}"/>
          </ac:picMkLst>
        </pc:picChg>
      </pc:sldChg>
      <pc:sldChg chg="addSp delSp modSp">
        <pc:chgData name="張祐銘 0756111" userId="18f18c34-53c4-4029-b108-a41fbddb950c" providerId="ADAL" clId="{B8DABC53-7C04-48A5-AD40-C602E9EE8361}" dt="2020-03-11T14:32:47.639" v="704" actId="1076"/>
        <pc:sldMkLst>
          <pc:docMk/>
          <pc:sldMk cId="2217850597" sldId="264"/>
        </pc:sldMkLst>
        <pc:spChg chg="mod">
          <ac:chgData name="張祐銘 0756111" userId="18f18c34-53c4-4029-b108-a41fbddb950c" providerId="ADAL" clId="{B8DABC53-7C04-48A5-AD40-C602E9EE8361}" dt="2020-03-10T17:19:19.833" v="411" actId="20577"/>
          <ac:spMkLst>
            <pc:docMk/>
            <pc:sldMk cId="2217850597" sldId="264"/>
            <ac:spMk id="2" creationId="{5947F31A-5C2E-4CE6-9B62-C92D4086F78A}"/>
          </ac:spMkLst>
        </pc:spChg>
        <pc:spChg chg="mod">
          <ac:chgData name="張祐銘 0756111" userId="18f18c34-53c4-4029-b108-a41fbddb950c" providerId="ADAL" clId="{B8DABC53-7C04-48A5-AD40-C602E9EE8361}" dt="2020-03-11T14:32:47.639" v="704" actId="1076"/>
          <ac:spMkLst>
            <pc:docMk/>
            <pc:sldMk cId="2217850597" sldId="264"/>
            <ac:spMk id="3" creationId="{FC345E31-C487-435D-9ECD-3556FB100DEE}"/>
          </ac:spMkLst>
        </pc:spChg>
        <pc:spChg chg="mod">
          <ac:chgData name="張祐銘 0756111" userId="18f18c34-53c4-4029-b108-a41fbddb950c" providerId="ADAL" clId="{B8DABC53-7C04-48A5-AD40-C602E9EE8361}" dt="2020-03-11T14:32:42.502" v="703" actId="1076"/>
          <ac:spMkLst>
            <pc:docMk/>
            <pc:sldMk cId="2217850597" sldId="264"/>
            <ac:spMk id="4" creationId="{F539C6F3-D2AD-4206-A403-69D649C03405}"/>
          </ac:spMkLst>
        </pc:spChg>
        <pc:picChg chg="add del">
          <ac:chgData name="張祐銘 0756111" userId="18f18c34-53c4-4029-b108-a41fbddb950c" providerId="ADAL" clId="{B8DABC53-7C04-48A5-AD40-C602E9EE8361}" dt="2020-03-10T16:37:05.579" v="310"/>
          <ac:picMkLst>
            <pc:docMk/>
            <pc:sldMk cId="2217850597" sldId="264"/>
            <ac:picMk id="5" creationId="{DDFB8CB0-8A95-46E1-BBE3-861A23AD1A5B}"/>
          </ac:picMkLst>
        </pc:picChg>
      </pc:sldChg>
      <pc:sldChg chg="add del">
        <pc:chgData name="張祐銘 0756111" userId="18f18c34-53c4-4029-b108-a41fbddb950c" providerId="ADAL" clId="{B8DABC53-7C04-48A5-AD40-C602E9EE8361}" dt="2020-03-10T17:13:53.702" v="334" actId="2696"/>
        <pc:sldMkLst>
          <pc:docMk/>
          <pc:sldMk cId="1092366073" sldId="265"/>
        </pc:sldMkLst>
      </pc:sldChg>
      <pc:sldChg chg="addSp modSp modAnim">
        <pc:chgData name="張祐銘 0756111" userId="18f18c34-53c4-4029-b108-a41fbddb950c" providerId="ADAL" clId="{B8DABC53-7C04-48A5-AD40-C602E9EE8361}" dt="2020-03-11T14:34:49.191" v="710"/>
        <pc:sldMkLst>
          <pc:docMk/>
          <pc:sldMk cId="3338463666" sldId="265"/>
        </pc:sldMkLst>
        <pc:picChg chg="mod">
          <ac:chgData name="張祐銘 0756111" userId="18f18c34-53c4-4029-b108-a41fbddb950c" providerId="ADAL" clId="{B8DABC53-7C04-48A5-AD40-C602E9EE8361}" dt="2020-03-11T14:24:47.206" v="639" actId="1076"/>
          <ac:picMkLst>
            <pc:docMk/>
            <pc:sldMk cId="3338463666" sldId="265"/>
            <ac:picMk id="5" creationId="{00000000-0000-0000-0000-000000000000}"/>
          </ac:picMkLst>
        </pc:picChg>
        <pc:picChg chg="mod">
          <ac:chgData name="張祐銘 0756111" userId="18f18c34-53c4-4029-b108-a41fbddb950c" providerId="ADAL" clId="{B8DABC53-7C04-48A5-AD40-C602E9EE8361}" dt="2020-03-11T14:24:48.951" v="640" actId="1076"/>
          <ac:picMkLst>
            <pc:docMk/>
            <pc:sldMk cId="3338463666" sldId="265"/>
            <ac:picMk id="6" creationId="{00000000-0000-0000-0000-000000000000}"/>
          </ac:picMkLst>
        </pc:picChg>
        <pc:cxnChg chg="add mod">
          <ac:chgData name="張祐銘 0756111" userId="18f18c34-53c4-4029-b108-a41fbddb950c" providerId="ADAL" clId="{B8DABC53-7C04-48A5-AD40-C602E9EE8361}" dt="2020-03-11T14:31:44.996" v="700" actId="14100"/>
          <ac:cxnSpMkLst>
            <pc:docMk/>
            <pc:sldMk cId="3338463666" sldId="265"/>
            <ac:cxnSpMk id="7" creationId="{24ADDE15-443C-4E38-8EF6-D7D90C284DC8}"/>
          </ac:cxnSpMkLst>
        </pc:cxnChg>
      </pc:sldChg>
      <pc:sldChg chg="addSp delSp modSp add ord modAnim">
        <pc:chgData name="張祐銘 0756111" userId="18f18c34-53c4-4029-b108-a41fbddb950c" providerId="ADAL" clId="{B8DABC53-7C04-48A5-AD40-C602E9EE8361}" dt="2020-03-11T14:21:57.277" v="634"/>
        <pc:sldMkLst>
          <pc:docMk/>
          <pc:sldMk cId="627158717" sldId="266"/>
        </pc:sldMkLst>
        <pc:spChg chg="mod">
          <ac:chgData name="張祐銘 0756111" userId="18f18c34-53c4-4029-b108-a41fbddb950c" providerId="ADAL" clId="{B8DABC53-7C04-48A5-AD40-C602E9EE8361}" dt="2020-03-11T06:34:27.619" v="462" actId="20577"/>
          <ac:spMkLst>
            <pc:docMk/>
            <pc:sldMk cId="627158717" sldId="266"/>
            <ac:spMk id="2" creationId="{E38094E2-DB8B-4AEF-B1BD-759D70E67D37}"/>
          </ac:spMkLst>
        </pc:spChg>
        <pc:spChg chg="del">
          <ac:chgData name="張祐銘 0756111" userId="18f18c34-53c4-4029-b108-a41fbddb950c" providerId="ADAL" clId="{B8DABC53-7C04-48A5-AD40-C602E9EE8361}" dt="2020-03-11T14:10:53.657" v="479"/>
          <ac:spMkLst>
            <pc:docMk/>
            <pc:sldMk cId="627158717" sldId="266"/>
            <ac:spMk id="3" creationId="{92E79D97-C3E9-4FF2-A63A-3A16D920656E}"/>
          </ac:spMkLst>
        </pc:spChg>
        <pc:spChg chg="del mod">
          <ac:chgData name="張祐銘 0756111" userId="18f18c34-53c4-4029-b108-a41fbddb950c" providerId="ADAL" clId="{B8DABC53-7C04-48A5-AD40-C602E9EE8361}" dt="2020-03-11T14:12:36.664" v="488"/>
          <ac:spMkLst>
            <pc:docMk/>
            <pc:sldMk cId="627158717" sldId="266"/>
            <ac:spMk id="4" creationId="{280FBDB2-EFF5-4EA9-8488-33B0C49B8F98}"/>
          </ac:spMkLst>
        </pc:spChg>
        <pc:spChg chg="add del mod">
          <ac:chgData name="張祐銘 0756111" userId="18f18c34-53c4-4029-b108-a41fbddb950c" providerId="ADAL" clId="{B8DABC53-7C04-48A5-AD40-C602E9EE8361}" dt="2020-03-11T14:13:14.024" v="495" actId="478"/>
          <ac:spMkLst>
            <pc:docMk/>
            <pc:sldMk cId="627158717" sldId="266"/>
            <ac:spMk id="7" creationId="{A7D33C2C-739B-46DC-9998-6AC8FFEEE501}"/>
          </ac:spMkLst>
        </pc:spChg>
        <pc:spChg chg="add del mod">
          <ac:chgData name="張祐銘 0756111" userId="18f18c34-53c4-4029-b108-a41fbddb950c" providerId="ADAL" clId="{B8DABC53-7C04-48A5-AD40-C602E9EE8361}" dt="2020-03-11T14:13:15.994" v="496" actId="478"/>
          <ac:spMkLst>
            <pc:docMk/>
            <pc:sldMk cId="627158717" sldId="266"/>
            <ac:spMk id="8" creationId="{F652A938-CF33-4F6E-9D9A-79B52543CA68}"/>
          </ac:spMkLst>
        </pc:spChg>
        <pc:spChg chg="add mod">
          <ac:chgData name="張祐銘 0756111" userId="18f18c34-53c4-4029-b108-a41fbddb950c" providerId="ADAL" clId="{B8DABC53-7C04-48A5-AD40-C602E9EE8361}" dt="2020-03-11T14:14:50.161" v="528" actId="20577"/>
          <ac:spMkLst>
            <pc:docMk/>
            <pc:sldMk cId="627158717" sldId="266"/>
            <ac:spMk id="11" creationId="{DD9CF44D-17E9-4390-99D7-9A9A44A8FE18}"/>
          </ac:spMkLst>
        </pc:spChg>
        <pc:spChg chg="add mod">
          <ac:chgData name="張祐銘 0756111" userId="18f18c34-53c4-4029-b108-a41fbddb950c" providerId="ADAL" clId="{B8DABC53-7C04-48A5-AD40-C602E9EE8361}" dt="2020-03-11T14:14:11.218" v="507" actId="1076"/>
          <ac:spMkLst>
            <pc:docMk/>
            <pc:sldMk cId="627158717" sldId="266"/>
            <ac:spMk id="12" creationId="{75EA9CC0-2E23-4164-8534-32EDFBE12D0B}"/>
          </ac:spMkLst>
        </pc:spChg>
        <pc:spChg chg="add mod">
          <ac:chgData name="張祐銘 0756111" userId="18f18c34-53c4-4029-b108-a41fbddb950c" providerId="ADAL" clId="{B8DABC53-7C04-48A5-AD40-C602E9EE8361}" dt="2020-03-11T14:14:59.010" v="534" actId="20577"/>
          <ac:spMkLst>
            <pc:docMk/>
            <pc:sldMk cId="627158717" sldId="266"/>
            <ac:spMk id="13" creationId="{9350A596-B7DB-40D3-89C6-E3C3515B9BDB}"/>
          </ac:spMkLst>
        </pc:spChg>
        <pc:spChg chg="add del mod">
          <ac:chgData name="張祐銘 0756111" userId="18f18c34-53c4-4029-b108-a41fbddb950c" providerId="ADAL" clId="{B8DABC53-7C04-48A5-AD40-C602E9EE8361}" dt="2020-03-11T14:15:50.749" v="554" actId="478"/>
          <ac:spMkLst>
            <pc:docMk/>
            <pc:sldMk cId="627158717" sldId="266"/>
            <ac:spMk id="14" creationId="{39B4EBCE-3B44-4C9F-BE5A-91DBF290A828}"/>
          </ac:spMkLst>
        </pc:spChg>
        <pc:spChg chg="add mod">
          <ac:chgData name="張祐銘 0756111" userId="18f18c34-53c4-4029-b108-a41fbddb950c" providerId="ADAL" clId="{B8DABC53-7C04-48A5-AD40-C602E9EE8361}" dt="2020-03-11T14:17:04.939" v="582" actId="20577"/>
          <ac:spMkLst>
            <pc:docMk/>
            <pc:sldMk cId="627158717" sldId="266"/>
            <ac:spMk id="15" creationId="{EB1204E8-949C-42A8-A2F5-123BD1C0E2B4}"/>
          </ac:spMkLst>
        </pc:spChg>
        <pc:spChg chg="add mod">
          <ac:chgData name="張祐銘 0756111" userId="18f18c34-53c4-4029-b108-a41fbddb950c" providerId="ADAL" clId="{B8DABC53-7C04-48A5-AD40-C602E9EE8361}" dt="2020-03-11T14:16:59.185" v="577" actId="20577"/>
          <ac:spMkLst>
            <pc:docMk/>
            <pc:sldMk cId="627158717" sldId="266"/>
            <ac:spMk id="16" creationId="{34EE7F2E-25DC-438E-8958-4F241CBA90C8}"/>
          </ac:spMkLst>
        </pc:spChg>
        <pc:spChg chg="add mod">
          <ac:chgData name="張祐銘 0756111" userId="18f18c34-53c4-4029-b108-a41fbddb950c" providerId="ADAL" clId="{B8DABC53-7C04-48A5-AD40-C602E9EE8361}" dt="2020-03-11T14:16:54.154" v="572" actId="20577"/>
          <ac:spMkLst>
            <pc:docMk/>
            <pc:sldMk cId="627158717" sldId="266"/>
            <ac:spMk id="17" creationId="{575F5365-C4AB-4D6B-9A09-739D9DE1595D}"/>
          </ac:spMkLst>
        </pc:spChg>
        <pc:spChg chg="add mod">
          <ac:chgData name="張祐銘 0756111" userId="18f18c34-53c4-4029-b108-a41fbddb950c" providerId="ADAL" clId="{B8DABC53-7C04-48A5-AD40-C602E9EE8361}" dt="2020-03-11T14:16:48.793" v="568" actId="20577"/>
          <ac:spMkLst>
            <pc:docMk/>
            <pc:sldMk cId="627158717" sldId="266"/>
            <ac:spMk id="18" creationId="{2F5650D7-83B2-423F-BB72-3ED9F7966ACD}"/>
          </ac:spMkLst>
        </pc:spChg>
        <pc:graphicFrameChg chg="add del mod modGraphic">
          <ac:chgData name="張祐銘 0756111" userId="18f18c34-53c4-4029-b108-a41fbddb950c" providerId="ADAL" clId="{B8DABC53-7C04-48A5-AD40-C602E9EE8361}" dt="2020-03-11T14:15:55.277" v="555" actId="478"/>
          <ac:graphicFrameMkLst>
            <pc:docMk/>
            <pc:sldMk cId="627158717" sldId="266"/>
            <ac:graphicFrameMk id="9" creationId="{8CDF43FC-E419-4CEC-8C08-EE44DD8EBC32}"/>
          </ac:graphicFrameMkLst>
        </pc:graphicFrameChg>
        <pc:graphicFrameChg chg="add mod ord modGraphic">
          <ac:chgData name="張祐銘 0756111" userId="18f18c34-53c4-4029-b108-a41fbddb950c" providerId="ADAL" clId="{B8DABC53-7C04-48A5-AD40-C602E9EE8361}" dt="2020-03-11T14:19:10.203" v="615" actId="167"/>
          <ac:graphicFrameMkLst>
            <pc:docMk/>
            <pc:sldMk cId="627158717" sldId="266"/>
            <ac:graphicFrameMk id="10" creationId="{4FF4A0AF-FA7A-4792-B1E1-263B0DE02FEC}"/>
          </ac:graphicFrameMkLst>
        </pc:graphicFrameChg>
        <pc:picChg chg="add mod">
          <ac:chgData name="張祐銘 0756111" userId="18f18c34-53c4-4029-b108-a41fbddb950c" providerId="ADAL" clId="{B8DABC53-7C04-48A5-AD40-C602E9EE8361}" dt="2020-03-11T14:19:43.018" v="622" actId="1076"/>
          <ac:picMkLst>
            <pc:docMk/>
            <pc:sldMk cId="627158717" sldId="266"/>
            <ac:picMk id="5" creationId="{303039BC-1836-4B1E-B078-18241F4BDE83}"/>
          </ac:picMkLst>
        </pc:picChg>
        <pc:picChg chg="add mod ord">
          <ac:chgData name="張祐銘 0756111" userId="18f18c34-53c4-4029-b108-a41fbddb950c" providerId="ADAL" clId="{B8DABC53-7C04-48A5-AD40-C602E9EE8361}" dt="2020-03-11T14:18:53.564" v="614" actId="167"/>
          <ac:picMkLst>
            <pc:docMk/>
            <pc:sldMk cId="627158717" sldId="266"/>
            <ac:picMk id="6" creationId="{5303B8FB-50D9-414F-A1A7-AAC9F6F8B5D3}"/>
          </ac:picMkLst>
        </pc:picChg>
        <pc:cxnChg chg="add mod">
          <ac:chgData name="張祐銘 0756111" userId="18f18c34-53c4-4029-b108-a41fbddb950c" providerId="ADAL" clId="{B8DABC53-7C04-48A5-AD40-C602E9EE8361}" dt="2020-03-11T14:17:55.585" v="604" actId="14100"/>
          <ac:cxnSpMkLst>
            <pc:docMk/>
            <pc:sldMk cId="627158717" sldId="266"/>
            <ac:cxnSpMk id="20" creationId="{E080CB08-3C53-48F2-B7F5-A72ED1E9D0E3}"/>
          </ac:cxnSpMkLst>
        </pc:cxnChg>
        <pc:cxnChg chg="add mod">
          <ac:chgData name="張祐銘 0756111" userId="18f18c34-53c4-4029-b108-a41fbddb950c" providerId="ADAL" clId="{B8DABC53-7C04-48A5-AD40-C602E9EE8361}" dt="2020-03-11T14:18:22.188" v="608" actId="14100"/>
          <ac:cxnSpMkLst>
            <pc:docMk/>
            <pc:sldMk cId="627158717" sldId="266"/>
            <ac:cxnSpMk id="25" creationId="{E4EFEC85-F53A-4D27-A10B-94A951EC1C1E}"/>
          </ac:cxnSpMkLst>
        </pc:cxnChg>
        <pc:cxnChg chg="add mod ord">
          <ac:chgData name="張祐銘 0756111" userId="18f18c34-53c4-4029-b108-a41fbddb950c" providerId="ADAL" clId="{B8DABC53-7C04-48A5-AD40-C602E9EE8361}" dt="2020-03-11T14:19:18.611" v="617" actId="14100"/>
          <ac:cxnSpMkLst>
            <pc:docMk/>
            <pc:sldMk cId="627158717" sldId="266"/>
            <ac:cxnSpMk id="30" creationId="{9D7F09B0-7577-4688-9D30-151FA6FD35A0}"/>
          </ac:cxnSpMkLst>
        </pc:cxnChg>
        <pc:cxnChg chg="add mod">
          <ac:chgData name="張祐銘 0756111" userId="18f18c34-53c4-4029-b108-a41fbddb950c" providerId="ADAL" clId="{B8DABC53-7C04-48A5-AD40-C602E9EE8361}" dt="2020-03-11T14:19:38.695" v="621" actId="14100"/>
          <ac:cxnSpMkLst>
            <pc:docMk/>
            <pc:sldMk cId="627158717" sldId="266"/>
            <ac:cxnSpMk id="37" creationId="{D0D6A44E-0B1E-4862-8A3F-32603EBAE22F}"/>
          </ac:cxnSpMkLst>
        </pc:cxnChg>
      </pc:sldChg>
    </pc:docChg>
  </pc:docChgLst>
  <pc:docChgLst>
    <pc:chgData name="張祐銘" userId="18f18c34-53c4-4029-b108-a41fbddb950c" providerId="ADAL" clId="{B8DABC53-7C04-48A5-AD40-C602E9EE8361}"/>
    <pc:docChg chg="undo custSel addSld modSld">
      <pc:chgData name="張祐銘" userId="18f18c34-53c4-4029-b108-a41fbddb950c" providerId="ADAL" clId="{B8DABC53-7C04-48A5-AD40-C602E9EE8361}" dt="2020-03-10T13:56:49.432" v="899" actId="1076"/>
      <pc:docMkLst>
        <pc:docMk/>
      </pc:docMkLst>
      <pc:sldChg chg="addSp modSp">
        <pc:chgData name="張祐銘" userId="18f18c34-53c4-4029-b108-a41fbddb950c" providerId="ADAL" clId="{B8DABC53-7C04-48A5-AD40-C602E9EE8361}" dt="2020-03-10T12:56:24.225" v="39" actId="1076"/>
        <pc:sldMkLst>
          <pc:docMk/>
          <pc:sldMk cId="4224956719" sldId="257"/>
        </pc:sldMkLst>
        <pc:spChg chg="mod">
          <ac:chgData name="張祐銘" userId="18f18c34-53c4-4029-b108-a41fbddb950c" providerId="ADAL" clId="{B8DABC53-7C04-48A5-AD40-C602E9EE8361}" dt="2020-03-10T12:56:05.815" v="36" actId="20577"/>
          <ac:spMkLst>
            <pc:docMk/>
            <pc:sldMk cId="4224956719" sldId="257"/>
            <ac:spMk id="3" creationId="{00000000-0000-0000-0000-000000000000}"/>
          </ac:spMkLst>
        </pc:spChg>
        <pc:picChg chg="add mod">
          <ac:chgData name="張祐銘" userId="18f18c34-53c4-4029-b108-a41fbddb950c" providerId="ADAL" clId="{B8DABC53-7C04-48A5-AD40-C602E9EE8361}" dt="2020-03-10T12:56:24.225" v="39" actId="1076"/>
          <ac:picMkLst>
            <pc:docMk/>
            <pc:sldMk cId="4224956719" sldId="257"/>
            <ac:picMk id="5" creationId="{40CD903B-642B-43FF-A164-ED23F7A52E2B}"/>
          </ac:picMkLst>
        </pc:picChg>
      </pc:sldChg>
      <pc:sldChg chg="modSp">
        <pc:chgData name="張祐銘" userId="18f18c34-53c4-4029-b108-a41fbddb950c" providerId="ADAL" clId="{B8DABC53-7C04-48A5-AD40-C602E9EE8361}" dt="2020-03-10T13:09:44.212" v="589" actId="20577"/>
        <pc:sldMkLst>
          <pc:docMk/>
          <pc:sldMk cId="3332116336" sldId="258"/>
        </pc:sldMkLst>
        <pc:spChg chg="mod">
          <ac:chgData name="張祐銘" userId="18f18c34-53c4-4029-b108-a41fbddb950c" providerId="ADAL" clId="{B8DABC53-7C04-48A5-AD40-C602E9EE8361}" dt="2020-03-10T13:09:44.212" v="589" actId="20577"/>
          <ac:spMkLst>
            <pc:docMk/>
            <pc:sldMk cId="3332116336" sldId="258"/>
            <ac:spMk id="7" creationId="{00000000-0000-0000-0000-000000000000}"/>
          </ac:spMkLst>
        </pc:spChg>
      </pc:sldChg>
      <pc:sldChg chg="addSp delSp modSp">
        <pc:chgData name="張祐銘" userId="18f18c34-53c4-4029-b108-a41fbddb950c" providerId="ADAL" clId="{B8DABC53-7C04-48A5-AD40-C602E9EE8361}" dt="2020-03-10T13:56:49.432" v="899" actId="1076"/>
        <pc:sldMkLst>
          <pc:docMk/>
          <pc:sldMk cId="2427622425" sldId="259"/>
        </pc:sldMkLst>
        <pc:spChg chg="mod">
          <ac:chgData name="張祐銘" userId="18f18c34-53c4-4029-b108-a41fbddb950c" providerId="ADAL" clId="{B8DABC53-7C04-48A5-AD40-C602E9EE8361}" dt="2020-03-10T13:09:58.213" v="592" actId="1076"/>
          <ac:spMkLst>
            <pc:docMk/>
            <pc:sldMk cId="2427622425" sldId="259"/>
            <ac:spMk id="2" creationId="{00000000-0000-0000-0000-000000000000}"/>
          </ac:spMkLst>
        </pc:spChg>
        <pc:spChg chg="add del mod">
          <ac:chgData name="張祐銘" userId="18f18c34-53c4-4029-b108-a41fbddb950c" providerId="ADAL" clId="{B8DABC53-7C04-48A5-AD40-C602E9EE8361}" dt="2020-03-10T13:21:46.993" v="684" actId="478"/>
          <ac:spMkLst>
            <pc:docMk/>
            <pc:sldMk cId="2427622425" sldId="259"/>
            <ac:spMk id="3" creationId="{0321871E-D6BA-435F-9354-A3A412DBF1C7}"/>
          </ac:spMkLst>
        </pc:spChg>
        <pc:spChg chg="add mod topLvl">
          <ac:chgData name="張祐銘" userId="18f18c34-53c4-4029-b108-a41fbddb950c" providerId="ADAL" clId="{B8DABC53-7C04-48A5-AD40-C602E9EE8361}" dt="2020-03-10T13:20:11.780" v="662" actId="164"/>
          <ac:spMkLst>
            <pc:docMk/>
            <pc:sldMk cId="2427622425" sldId="259"/>
            <ac:spMk id="5" creationId="{907FFB92-F8B7-4D69-AACF-C415D74BFE3A}"/>
          </ac:spMkLst>
        </pc:spChg>
        <pc:spChg chg="add mod topLvl">
          <ac:chgData name="張祐銘" userId="18f18c34-53c4-4029-b108-a41fbddb950c" providerId="ADAL" clId="{B8DABC53-7C04-48A5-AD40-C602E9EE8361}" dt="2020-03-10T13:20:11.780" v="662" actId="164"/>
          <ac:spMkLst>
            <pc:docMk/>
            <pc:sldMk cId="2427622425" sldId="259"/>
            <ac:spMk id="6" creationId="{76432371-A974-4BC4-9526-4DF64A11C9FA}"/>
          </ac:spMkLst>
        </pc:spChg>
        <pc:spChg chg="mod">
          <ac:chgData name="張祐銘" userId="18f18c34-53c4-4029-b108-a41fbddb950c" providerId="ADAL" clId="{B8DABC53-7C04-48A5-AD40-C602E9EE8361}" dt="2020-03-10T13:20:53.682" v="669" actId="20577"/>
          <ac:spMkLst>
            <pc:docMk/>
            <pc:sldMk cId="2427622425" sldId="259"/>
            <ac:spMk id="15" creationId="{1D74E7F0-0619-479F-BC72-9EAB2137914F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25" creationId="{04B9E64D-563A-45BC-A5C7-BC9A9948AFF4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26" creationId="{32246954-E0E2-4432-BB22-87CFE34D6A0C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27" creationId="{3E0DBDC8-267E-44DB-BE99-23DFAA7EC2CF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30" creationId="{CFE8E6FF-8B3C-4ECB-9395-0E572A9B97FF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43" creationId="{7AB45D2F-4DFB-4522-B373-888311D41DF5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63" creationId="{3EB95E74-45D1-485B-AB7C-ED4F5448AFE7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77" creationId="{66E912B0-7C34-4A92-925E-682363E654C0}"/>
          </ac:spMkLst>
        </pc:spChg>
        <pc:spChg chg="add mod">
          <ac:chgData name="張祐銘" userId="18f18c34-53c4-4029-b108-a41fbddb950c" providerId="ADAL" clId="{B8DABC53-7C04-48A5-AD40-C602E9EE8361}" dt="2020-03-10T13:31:34.650" v="833" actId="1076"/>
          <ac:spMkLst>
            <pc:docMk/>
            <pc:sldMk cId="2427622425" sldId="259"/>
            <ac:spMk id="84" creationId="{DA576582-DB93-477F-BEA2-AF3DEAF8F777}"/>
          </ac:spMkLst>
        </pc:spChg>
        <pc:grpChg chg="add del mod">
          <ac:chgData name="張祐銘" userId="18f18c34-53c4-4029-b108-a41fbddb950c" providerId="ADAL" clId="{B8DABC53-7C04-48A5-AD40-C602E9EE8361}" dt="2020-03-10T13:19:59.555" v="659" actId="165"/>
          <ac:grpSpMkLst>
            <pc:docMk/>
            <pc:sldMk cId="2427622425" sldId="259"/>
            <ac:grpSpMk id="8" creationId="{4D84CF84-A0BE-43A3-9915-37707BBEBA7F}"/>
          </ac:grpSpMkLst>
        </pc:grpChg>
        <pc:grpChg chg="add del mod">
          <ac:chgData name="張祐銘" userId="18f18c34-53c4-4029-b108-a41fbddb950c" providerId="ADAL" clId="{B8DABC53-7C04-48A5-AD40-C602E9EE8361}" dt="2020-03-10T13:36:44.668" v="871" actId="478"/>
          <ac:grpSpMkLst>
            <pc:docMk/>
            <pc:sldMk cId="2427622425" sldId="259"/>
            <ac:grpSpMk id="12" creationId="{75C2053C-7A9C-465D-A4D3-C65E7C204F1F}"/>
          </ac:grpSpMkLst>
        </pc:grpChg>
        <pc:grpChg chg="add mod">
          <ac:chgData name="張祐銘" userId="18f18c34-53c4-4029-b108-a41fbddb950c" providerId="ADAL" clId="{B8DABC53-7C04-48A5-AD40-C602E9EE8361}" dt="2020-03-10T13:31:34.650" v="833" actId="1076"/>
          <ac:grpSpMkLst>
            <pc:docMk/>
            <pc:sldMk cId="2427622425" sldId="259"/>
            <ac:grpSpMk id="13" creationId="{B02633F1-E310-494A-8599-3272B96CEEE9}"/>
          </ac:grpSpMkLst>
        </pc:grpChg>
        <pc:grpChg chg="add mod">
          <ac:chgData name="張祐銘" userId="18f18c34-53c4-4029-b108-a41fbddb950c" providerId="ADAL" clId="{B8DABC53-7C04-48A5-AD40-C602E9EE8361}" dt="2020-03-10T13:31:34.650" v="833" actId="1076"/>
          <ac:grpSpMkLst>
            <pc:docMk/>
            <pc:sldMk cId="2427622425" sldId="259"/>
            <ac:grpSpMk id="17" creationId="{E382E9A1-0D72-44C6-B294-9889A7A604D3}"/>
          </ac:grpSpMkLst>
        </pc:grpChg>
        <pc:grpChg chg="add mod">
          <ac:chgData name="張祐銘" userId="18f18c34-53c4-4029-b108-a41fbddb950c" providerId="ADAL" clId="{B8DABC53-7C04-48A5-AD40-C602E9EE8361}" dt="2020-03-10T13:31:34.650" v="833" actId="1076"/>
          <ac:grpSpMkLst>
            <pc:docMk/>
            <pc:sldMk cId="2427622425" sldId="259"/>
            <ac:grpSpMk id="21" creationId="{CF4093F8-9985-439A-8F90-7DE907FB4636}"/>
          </ac:grpSpMkLst>
        </pc:grpChg>
        <pc:grpChg chg="add del mod">
          <ac:chgData name="張祐銘" userId="18f18c34-53c4-4029-b108-a41fbddb950c" providerId="ADAL" clId="{B8DABC53-7C04-48A5-AD40-C602E9EE8361}" dt="2020-03-10T13:36:43.824" v="870" actId="478"/>
          <ac:grpSpMkLst>
            <pc:docMk/>
            <pc:sldMk cId="2427622425" sldId="259"/>
            <ac:grpSpMk id="47" creationId="{F9739B11-C06E-4689-B3BD-F3C549FF1B2B}"/>
          </ac:grpSpMkLst>
        </pc:grpChg>
        <pc:grpChg chg="add del mod">
          <ac:chgData name="張祐銘" userId="18f18c34-53c4-4029-b108-a41fbddb950c" providerId="ADAL" clId="{B8DABC53-7C04-48A5-AD40-C602E9EE8361}" dt="2020-03-10T13:36:42.365" v="869" actId="478"/>
          <ac:grpSpMkLst>
            <pc:docMk/>
            <pc:sldMk cId="2427622425" sldId="259"/>
            <ac:grpSpMk id="51" creationId="{D8485978-907D-4BC9-9181-5C90BFB619EE}"/>
          </ac:grpSpMkLst>
        </pc:grpChg>
        <pc:grpChg chg="add del mod">
          <ac:chgData name="張祐銘" userId="18f18c34-53c4-4029-b108-a41fbddb950c" providerId="ADAL" clId="{B8DABC53-7C04-48A5-AD40-C602E9EE8361}" dt="2020-03-10T13:36:40.659" v="868" actId="478"/>
          <ac:grpSpMkLst>
            <pc:docMk/>
            <pc:sldMk cId="2427622425" sldId="259"/>
            <ac:grpSpMk id="55" creationId="{59070D33-9022-45D2-9ECA-1F900EF489ED}"/>
          </ac:grpSpMkLst>
        </pc:grpChg>
        <pc:grpChg chg="add mod">
          <ac:chgData name="張祐銘" userId="18f18c34-53c4-4029-b108-a41fbddb950c" providerId="ADAL" clId="{B8DABC53-7C04-48A5-AD40-C602E9EE8361}" dt="2020-03-10T13:31:34.650" v="833" actId="1076"/>
          <ac:grpSpMkLst>
            <pc:docMk/>
            <pc:sldMk cId="2427622425" sldId="259"/>
            <ac:grpSpMk id="59" creationId="{DB83F977-AA49-4C37-A0CD-72CA1FD6EEDD}"/>
          </ac:grpSpMkLst>
        </pc:grpChg>
        <pc:grpChg chg="add mod">
          <ac:chgData name="張祐銘" userId="18f18c34-53c4-4029-b108-a41fbddb950c" providerId="ADAL" clId="{B8DABC53-7C04-48A5-AD40-C602E9EE8361}" dt="2020-03-10T13:31:34.650" v="833" actId="1076"/>
          <ac:grpSpMkLst>
            <pc:docMk/>
            <pc:sldMk cId="2427622425" sldId="259"/>
            <ac:grpSpMk id="64" creationId="{B46F34BF-CE65-4D19-88A9-B87D3E8CBC0D}"/>
          </ac:grpSpMkLst>
        </pc:grpChg>
        <pc:grpChg chg="add mod ord">
          <ac:chgData name="張祐銘" userId="18f18c34-53c4-4029-b108-a41fbddb950c" providerId="ADAL" clId="{B8DABC53-7C04-48A5-AD40-C602E9EE8361}" dt="2020-03-10T13:31:34.650" v="833" actId="1076"/>
          <ac:grpSpMkLst>
            <pc:docMk/>
            <pc:sldMk cId="2427622425" sldId="259"/>
            <ac:grpSpMk id="80" creationId="{698B1AB3-81D3-46B4-9FAD-F21D4E6C30DC}"/>
          </ac:grpSpMkLst>
        </pc:grpChg>
        <pc:picChg chg="add del mod modCrop">
          <ac:chgData name="張祐銘" userId="18f18c34-53c4-4029-b108-a41fbddb950c" providerId="ADAL" clId="{B8DABC53-7C04-48A5-AD40-C602E9EE8361}" dt="2020-03-10T13:32:15.479" v="838" actId="478"/>
          <ac:picMkLst>
            <pc:docMk/>
            <pc:sldMk cId="2427622425" sldId="259"/>
            <ac:picMk id="4" creationId="{43D5CC77-69E3-4F42-8FF7-BF53BD04621A}"/>
          </ac:picMkLst>
        </pc:picChg>
        <pc:picChg chg="del mod">
          <ac:chgData name="張祐銘" userId="18f18c34-53c4-4029-b108-a41fbddb950c" providerId="ADAL" clId="{B8DABC53-7C04-48A5-AD40-C602E9EE8361}" dt="2020-03-10T13:56:38.369" v="895" actId="478"/>
          <ac:picMkLst>
            <pc:docMk/>
            <pc:sldMk cId="2427622425" sldId="259"/>
            <ac:picMk id="7" creationId="{00000000-0000-0000-0000-000000000000}"/>
          </ac:picMkLst>
        </pc:picChg>
        <pc:picChg chg="del mod">
          <ac:chgData name="張祐銘" userId="18f18c34-53c4-4029-b108-a41fbddb950c" providerId="ADAL" clId="{B8DABC53-7C04-48A5-AD40-C602E9EE8361}" dt="2020-03-10T13:17:38.035" v="622" actId="478"/>
          <ac:picMkLst>
            <pc:docMk/>
            <pc:sldMk cId="2427622425" sldId="259"/>
            <ac:picMk id="10" creationId="{00000000-0000-0000-0000-000000000000}"/>
          </ac:picMkLst>
        </pc:picChg>
        <pc:picChg chg="add mod">
          <ac:chgData name="張祐銘" userId="18f18c34-53c4-4029-b108-a41fbddb950c" providerId="ADAL" clId="{B8DABC53-7C04-48A5-AD40-C602E9EE8361}" dt="2020-03-10T13:56:49.432" v="899" actId="1076"/>
          <ac:picMkLst>
            <pc:docMk/>
            <pc:sldMk cId="2427622425" sldId="259"/>
            <ac:picMk id="108" creationId="{95B186B7-FFEB-41FF-9C98-23053906BFE1}"/>
          </ac:picMkLst>
        </pc:picChg>
        <pc:cxnChg chg="add mod ord">
          <ac:chgData name="張祐銘" userId="18f18c34-53c4-4029-b108-a41fbddb950c" providerId="ADAL" clId="{B8DABC53-7C04-48A5-AD40-C602E9EE8361}" dt="2020-03-10T13:20:11.780" v="662" actId="164"/>
          <ac:cxnSpMkLst>
            <pc:docMk/>
            <pc:sldMk cId="2427622425" sldId="259"/>
            <ac:cxnSpMk id="11" creationId="{D44C4CC7-2FB2-4D32-BDB1-ADC444DABA55}"/>
          </ac:cxnSpMkLst>
        </pc:cxnChg>
        <pc:cxnChg chg="mod">
          <ac:chgData name="張祐銘" userId="18f18c34-53c4-4029-b108-a41fbddb950c" providerId="ADAL" clId="{B8DABC53-7C04-48A5-AD40-C602E9EE8361}" dt="2020-03-10T13:25:48.520" v="756" actId="14100"/>
          <ac:cxnSpMkLst>
            <pc:docMk/>
            <pc:sldMk cId="2427622425" sldId="259"/>
            <ac:cxnSpMk id="18" creationId="{338BF66E-B1D9-441C-B2BA-1B149F74A34C}"/>
          </ac:cxnSpMkLst>
        </pc:cxnChg>
        <pc:cxnChg chg="add del mod">
          <ac:chgData name="張祐銘" userId="18f18c34-53c4-4029-b108-a41fbddb950c" providerId="ADAL" clId="{B8DABC53-7C04-48A5-AD40-C602E9EE8361}" dt="2020-03-10T13:22:24.631" v="696" actId="478"/>
          <ac:cxnSpMkLst>
            <pc:docMk/>
            <pc:sldMk cId="2427622425" sldId="259"/>
            <ac:cxnSpMk id="29" creationId="{B85E423C-FE48-44D6-B096-5AB9F3F81563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32" creationId="{494A3ECB-A6BB-4465-89B6-F0020D171E94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33" creationId="{BD06D762-0834-4D21-9199-D64DB01DC91F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40" creationId="{4E53EB58-8436-4F28-B980-1D126CC4D65E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44" creationId="{E6DF659C-6247-4798-913D-36E268E6EFA4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45" creationId="{0AAE29F0-C1FE-4019-88C6-9F165F12D681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46" creationId="{E417EAC1-0663-40DB-A1BB-7847E90E9E48}"/>
          </ac:cxnSpMkLst>
        </pc:cxnChg>
        <pc:cxnChg chg="add del mod">
          <ac:chgData name="張祐銘" userId="18f18c34-53c4-4029-b108-a41fbddb950c" providerId="ADAL" clId="{B8DABC53-7C04-48A5-AD40-C602E9EE8361}" dt="2020-03-10T13:25:43.291" v="755" actId="478"/>
          <ac:cxnSpMkLst>
            <pc:docMk/>
            <pc:sldMk cId="2427622425" sldId="259"/>
            <ac:cxnSpMk id="68" creationId="{955F8E6C-B171-435B-933B-B5B0FDE08844}"/>
          </ac:cxnSpMkLst>
        </pc:cxnChg>
        <pc:cxnChg chg="add del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79" creationId="{319BAC03-2D69-4EBC-9A4B-76BFBFE002CC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86" creationId="{1F201360-62CA-4841-8E9A-38A5703F6C2D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89" creationId="{ED162FA7-100D-4226-A551-20CC7E063EB8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90" creationId="{937893F5-D429-455F-9018-AB98FE9916FD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93" creationId="{9273AE29-59F9-4C7F-8DDD-053034675A84}"/>
          </ac:cxnSpMkLst>
        </pc:cxnChg>
        <pc:cxnChg chg="add del mod">
          <ac:chgData name="張祐銘" userId="18f18c34-53c4-4029-b108-a41fbddb950c" providerId="ADAL" clId="{B8DABC53-7C04-48A5-AD40-C602E9EE8361}" dt="2020-03-10T13:29:40.169" v="815" actId="478"/>
          <ac:cxnSpMkLst>
            <pc:docMk/>
            <pc:sldMk cId="2427622425" sldId="259"/>
            <ac:cxnSpMk id="97" creationId="{C6BE73E8-B553-4B5B-9BD2-8296B1EAE773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101" creationId="{2FE5A365-6383-4C42-9271-31C1BDF38506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102" creationId="{8C7D0BC3-6A71-470E-B564-CD52752708FB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104" creationId="{25BB4DCA-4BCF-4003-B7CC-554E4CE43F17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106" creationId="{93CD47A6-B826-487C-B351-EA467AB86C68}"/>
          </ac:cxnSpMkLst>
        </pc:cxnChg>
        <pc:cxnChg chg="add mod">
          <ac:chgData name="張祐銘" userId="18f18c34-53c4-4029-b108-a41fbddb950c" providerId="ADAL" clId="{B8DABC53-7C04-48A5-AD40-C602E9EE8361}" dt="2020-03-10T13:31:34.650" v="833" actId="1076"/>
          <ac:cxnSpMkLst>
            <pc:docMk/>
            <pc:sldMk cId="2427622425" sldId="259"/>
            <ac:cxnSpMk id="107" creationId="{64BAC8F0-7A07-40B8-978E-F56F74598D46}"/>
          </ac:cxnSpMkLst>
        </pc:cxnChg>
      </pc:sldChg>
      <pc:sldChg chg="delSp modSp add">
        <pc:chgData name="張祐銘" userId="18f18c34-53c4-4029-b108-a41fbddb950c" providerId="ADAL" clId="{B8DABC53-7C04-48A5-AD40-C602E9EE8361}" dt="2020-03-10T13:36:38.745" v="867" actId="478"/>
        <pc:sldMkLst>
          <pc:docMk/>
          <pc:sldMk cId="1108166996" sldId="261"/>
        </pc:sldMkLst>
        <pc:spChg chg="mod">
          <ac:chgData name="張祐銘" userId="18f18c34-53c4-4029-b108-a41fbddb950c" providerId="ADAL" clId="{B8DABC53-7C04-48A5-AD40-C602E9EE8361}" dt="2020-03-10T13:33:00.218" v="848" actId="1076"/>
          <ac:spMkLst>
            <pc:docMk/>
            <pc:sldMk cId="1108166996" sldId="261"/>
            <ac:spMk id="63" creationId="{3EB95E74-45D1-485B-AB7C-ED4F5448AFE7}"/>
          </ac:spMkLst>
        </pc:spChg>
        <pc:spChg chg="del mod">
          <ac:chgData name="張祐銘" userId="18f18c34-53c4-4029-b108-a41fbddb950c" providerId="ADAL" clId="{B8DABC53-7C04-48A5-AD40-C602E9EE8361}" dt="2020-03-10T13:33:04.978" v="850" actId="478"/>
          <ac:spMkLst>
            <pc:docMk/>
            <pc:sldMk cId="1108166996" sldId="261"/>
            <ac:spMk id="77" creationId="{66E912B0-7C34-4A92-925E-682363E654C0}"/>
          </ac:spMkLst>
        </pc:spChg>
        <pc:grpChg chg="del">
          <ac:chgData name="張祐銘" userId="18f18c34-53c4-4029-b108-a41fbddb950c" providerId="ADAL" clId="{B8DABC53-7C04-48A5-AD40-C602E9EE8361}" dt="2020-03-10T13:36:38.745" v="867" actId="478"/>
          <ac:grpSpMkLst>
            <pc:docMk/>
            <pc:sldMk cId="1108166996" sldId="261"/>
            <ac:grpSpMk id="12" creationId="{75C2053C-7A9C-465D-A4D3-C65E7C204F1F}"/>
          </ac:grpSpMkLst>
        </pc:grpChg>
        <pc:grpChg chg="del">
          <ac:chgData name="張祐銘" userId="18f18c34-53c4-4029-b108-a41fbddb950c" providerId="ADAL" clId="{B8DABC53-7C04-48A5-AD40-C602E9EE8361}" dt="2020-03-10T13:36:37.723" v="866" actId="478"/>
          <ac:grpSpMkLst>
            <pc:docMk/>
            <pc:sldMk cId="1108166996" sldId="261"/>
            <ac:grpSpMk id="47" creationId="{F9739B11-C06E-4689-B3BD-F3C549FF1B2B}"/>
          </ac:grpSpMkLst>
        </pc:grpChg>
        <pc:grpChg chg="del">
          <ac:chgData name="張祐銘" userId="18f18c34-53c4-4029-b108-a41fbddb950c" providerId="ADAL" clId="{B8DABC53-7C04-48A5-AD40-C602E9EE8361}" dt="2020-03-10T13:36:36.600" v="865" actId="478"/>
          <ac:grpSpMkLst>
            <pc:docMk/>
            <pc:sldMk cId="1108166996" sldId="261"/>
            <ac:grpSpMk id="51" creationId="{D8485978-907D-4BC9-9181-5C90BFB619EE}"/>
          </ac:grpSpMkLst>
        </pc:grpChg>
        <pc:grpChg chg="del">
          <ac:chgData name="張祐銘" userId="18f18c34-53c4-4029-b108-a41fbddb950c" providerId="ADAL" clId="{B8DABC53-7C04-48A5-AD40-C602E9EE8361}" dt="2020-03-10T13:36:36.071" v="864" actId="478"/>
          <ac:grpSpMkLst>
            <pc:docMk/>
            <pc:sldMk cId="1108166996" sldId="261"/>
            <ac:grpSpMk id="55" creationId="{59070D33-9022-45D2-9ECA-1F900EF489ED}"/>
          </ac:grpSpMkLst>
        </pc:grpChg>
        <pc:grpChg chg="del">
          <ac:chgData name="張祐銘" userId="18f18c34-53c4-4029-b108-a41fbddb950c" providerId="ADAL" clId="{B8DABC53-7C04-48A5-AD40-C602E9EE8361}" dt="2020-03-10T13:32:39.551" v="841" actId="478"/>
          <ac:grpSpMkLst>
            <pc:docMk/>
            <pc:sldMk cId="1108166996" sldId="261"/>
            <ac:grpSpMk id="59" creationId="{DB83F977-AA49-4C37-A0CD-72CA1FD6EEDD}"/>
          </ac:grpSpMkLst>
        </pc:grpChg>
        <pc:grpChg chg="del">
          <ac:chgData name="張祐銘" userId="18f18c34-53c4-4029-b108-a41fbddb950c" providerId="ADAL" clId="{B8DABC53-7C04-48A5-AD40-C602E9EE8361}" dt="2020-03-10T13:32:40.192" v="842" actId="478"/>
          <ac:grpSpMkLst>
            <pc:docMk/>
            <pc:sldMk cId="1108166996" sldId="261"/>
            <ac:grpSpMk id="64" creationId="{B46F34BF-CE65-4D19-88A9-B87D3E8CBC0D}"/>
          </ac:grpSpMkLst>
        </pc:grpChg>
        <pc:picChg chg="mod">
          <ac:chgData name="張祐銘" userId="18f18c34-53c4-4029-b108-a41fbddb950c" providerId="ADAL" clId="{B8DABC53-7C04-48A5-AD40-C602E9EE8361}" dt="2020-03-10T13:32:23.096" v="840" actId="1076"/>
          <ac:picMkLst>
            <pc:docMk/>
            <pc:sldMk cId="1108166996" sldId="261"/>
            <ac:picMk id="4" creationId="{43D5CC77-69E3-4F42-8FF7-BF53BD04621A}"/>
          </ac:picMkLst>
        </pc:picChg>
        <pc:picChg chg="del">
          <ac:chgData name="張祐銘" userId="18f18c34-53c4-4029-b108-a41fbddb950c" providerId="ADAL" clId="{B8DABC53-7C04-48A5-AD40-C602E9EE8361}" dt="2020-03-10T13:32:17.763" v="839" actId="478"/>
          <ac:picMkLst>
            <pc:docMk/>
            <pc:sldMk cId="1108166996" sldId="261"/>
            <ac:picMk id="7" creationId="{00000000-0000-0000-0000-000000000000}"/>
          </ac:picMkLst>
        </pc:picChg>
        <pc:cxnChg chg="mod">
          <ac:chgData name="張祐銘" userId="18f18c34-53c4-4029-b108-a41fbddb950c" providerId="ADAL" clId="{B8DABC53-7C04-48A5-AD40-C602E9EE8361}" dt="2020-03-10T13:33:11.647" v="853" actId="14100"/>
          <ac:cxnSpMkLst>
            <pc:docMk/>
            <pc:sldMk cId="1108166996" sldId="261"/>
            <ac:cxnSpMk id="40" creationId="{4E53EB58-8436-4F28-B980-1D126CC4D65E}"/>
          </ac:cxnSpMkLst>
        </pc:cxnChg>
        <pc:cxnChg chg="mod">
          <ac:chgData name="張祐銘" userId="18f18c34-53c4-4029-b108-a41fbddb950c" providerId="ADAL" clId="{B8DABC53-7C04-48A5-AD40-C602E9EE8361}" dt="2020-03-10T13:33:20.316" v="855" actId="14100"/>
          <ac:cxnSpMkLst>
            <pc:docMk/>
            <pc:sldMk cId="1108166996" sldId="261"/>
            <ac:cxnSpMk id="44" creationId="{E6DF659C-6247-4798-913D-36E268E6EFA4}"/>
          </ac:cxnSpMkLst>
        </pc:cxnChg>
        <pc:cxnChg chg="del">
          <ac:chgData name="張祐銘" userId="18f18c34-53c4-4029-b108-a41fbddb950c" providerId="ADAL" clId="{B8DABC53-7C04-48A5-AD40-C602E9EE8361}" dt="2020-03-10T13:32:42.112" v="844" actId="478"/>
          <ac:cxnSpMkLst>
            <pc:docMk/>
            <pc:sldMk cId="1108166996" sldId="261"/>
            <ac:cxnSpMk id="89" creationId="{ED162FA7-100D-4226-A551-20CC7E063EB8}"/>
          </ac:cxnSpMkLst>
        </pc:cxnChg>
        <pc:cxnChg chg="del">
          <ac:chgData name="張祐銘" userId="18f18c34-53c4-4029-b108-a41fbddb950c" providerId="ADAL" clId="{B8DABC53-7C04-48A5-AD40-C602E9EE8361}" dt="2020-03-10T13:32:41.652" v="843" actId="478"/>
          <ac:cxnSpMkLst>
            <pc:docMk/>
            <pc:sldMk cId="1108166996" sldId="261"/>
            <ac:cxnSpMk id="104" creationId="{25BB4DCA-4BCF-4003-B7CC-554E4CE43F17}"/>
          </ac:cxnSpMkLst>
        </pc:cxnChg>
        <pc:cxnChg chg="del">
          <ac:chgData name="張祐銘" userId="18f18c34-53c4-4029-b108-a41fbddb950c" providerId="ADAL" clId="{B8DABC53-7C04-48A5-AD40-C602E9EE8361}" dt="2020-03-10T13:32:43.610" v="845" actId="478"/>
          <ac:cxnSpMkLst>
            <pc:docMk/>
            <pc:sldMk cId="1108166996" sldId="261"/>
            <ac:cxnSpMk id="106" creationId="{93CD47A6-B826-487C-B351-EA467AB86C68}"/>
          </ac:cxnSpMkLst>
        </pc:cxnChg>
      </pc:sldChg>
      <pc:sldChg chg="modSp add">
        <pc:chgData name="張祐銘" userId="18f18c34-53c4-4029-b108-a41fbddb950c" providerId="ADAL" clId="{B8DABC53-7C04-48A5-AD40-C602E9EE8361}" dt="2020-03-10T13:36:31.499" v="863" actId="20577"/>
        <pc:sldMkLst>
          <pc:docMk/>
          <pc:sldMk cId="2784158398" sldId="262"/>
        </pc:sldMkLst>
        <pc:spChg chg="mod">
          <ac:chgData name="張祐銘" userId="18f18c34-53c4-4029-b108-a41fbddb950c" providerId="ADAL" clId="{B8DABC53-7C04-48A5-AD40-C602E9EE8361}" dt="2020-03-10T13:36:31.499" v="863" actId="20577"/>
          <ac:spMkLst>
            <pc:docMk/>
            <pc:sldMk cId="2784158398" sldId="262"/>
            <ac:spMk id="2" creationId="{311F9B46-A8AB-45F2-A2B7-DE6589B9A058}"/>
          </ac:spMkLst>
        </pc:spChg>
      </pc:sldChg>
      <pc:sldChg chg="modSp add">
        <pc:chgData name="張祐銘" userId="18f18c34-53c4-4029-b108-a41fbddb950c" providerId="ADAL" clId="{B8DABC53-7C04-48A5-AD40-C602E9EE8361}" dt="2020-03-10T13:37:05.180" v="888" actId="313"/>
        <pc:sldMkLst>
          <pc:docMk/>
          <pc:sldMk cId="3942202878" sldId="263"/>
        </pc:sldMkLst>
        <pc:spChg chg="mod">
          <ac:chgData name="張祐銘" userId="18f18c34-53c4-4029-b108-a41fbddb950c" providerId="ADAL" clId="{B8DABC53-7C04-48A5-AD40-C602E9EE8361}" dt="2020-03-10T13:37:05.180" v="888" actId="313"/>
          <ac:spMkLst>
            <pc:docMk/>
            <pc:sldMk cId="3942202878" sldId="263"/>
            <ac:spMk id="2" creationId="{0FDC0BAB-A4B4-4501-93AB-E1A1C2B207AB}"/>
          </ac:spMkLst>
        </pc:spChg>
      </pc:sldChg>
      <pc:sldChg chg="modSp add">
        <pc:chgData name="張祐銘" userId="18f18c34-53c4-4029-b108-a41fbddb950c" providerId="ADAL" clId="{B8DABC53-7C04-48A5-AD40-C602E9EE8361}" dt="2020-03-10T13:43:22.419" v="894" actId="20577"/>
        <pc:sldMkLst>
          <pc:docMk/>
          <pc:sldMk cId="2217850597" sldId="264"/>
        </pc:sldMkLst>
        <pc:spChg chg="mod">
          <ac:chgData name="張祐銘" userId="18f18c34-53c4-4029-b108-a41fbddb950c" providerId="ADAL" clId="{B8DABC53-7C04-48A5-AD40-C602E9EE8361}" dt="2020-03-10T13:43:22.419" v="894" actId="20577"/>
          <ac:spMkLst>
            <pc:docMk/>
            <pc:sldMk cId="2217850597" sldId="264"/>
            <ac:spMk id="2" creationId="{5947F31A-5C2E-4CE6-9B62-C92D4086F7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0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9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6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75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2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A785-9EC5-4EC8-8E37-D9EBAFDE0E4B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974F-3B61-4298-B61A-35547106AB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7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Verilog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Mark</a:t>
            </a:r>
          </a:p>
          <a:p>
            <a:r>
              <a:rPr lang="en-US" altLang="zh-TW" dirty="0"/>
              <a:t>bhbruce.cs07g@nctu.edu.tw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02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1424" y="484807"/>
            <a:ext cx="5322015" cy="1325563"/>
          </a:xfrm>
        </p:spPr>
        <p:txBody>
          <a:bodyPr/>
          <a:lstStyle/>
          <a:p>
            <a:pPr algn="ctr"/>
            <a:r>
              <a:rPr lang="en-US" altLang="zh-TW" dirty="0"/>
              <a:t>Nested module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E9C882-A7E1-44FE-8B0D-BBADD9B6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0"/>
            <a:ext cx="2854879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67C187-BC7A-4095-A06D-5AB13C3C6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097"/>
          <a:stretch/>
        </p:blipFill>
        <p:spPr>
          <a:xfrm>
            <a:off x="2937072" y="1576372"/>
            <a:ext cx="3717978" cy="1551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EA66E0-2CA5-49D7-9635-35E1D7EA37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413"/>
          <a:stretch/>
        </p:blipFill>
        <p:spPr>
          <a:xfrm>
            <a:off x="2935969" y="3251473"/>
            <a:ext cx="3720184" cy="14389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E2932F9-7760-4433-9F35-E38D598C4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833" b="59734"/>
          <a:stretch/>
        </p:blipFill>
        <p:spPr>
          <a:xfrm>
            <a:off x="2937072" y="4995950"/>
            <a:ext cx="3895990" cy="16741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70256" y="995098"/>
            <a:ext cx="1437907" cy="17041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multiplier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957232" y="1828590"/>
            <a:ext cx="1101200" cy="369332"/>
            <a:chOff x="5951779" y="1971242"/>
            <a:chExt cx="1101200" cy="369332"/>
          </a:xfrm>
        </p:grpSpPr>
        <p:grpSp>
          <p:nvGrpSpPr>
            <p:cNvPr id="34" name="群組 33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35" name="直線接點 34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字方塊 39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input2</a:t>
              </a:r>
              <a:endParaRPr lang="zh-TW" altLang="en-US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964308" y="1456877"/>
            <a:ext cx="1101200" cy="369332"/>
            <a:chOff x="5951779" y="1971242"/>
            <a:chExt cx="1101200" cy="369332"/>
          </a:xfrm>
        </p:grpSpPr>
        <p:grpSp>
          <p:nvGrpSpPr>
            <p:cNvPr id="43" name="群組 42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45" name="直線接點 44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input1</a:t>
              </a:r>
              <a:endParaRPr lang="zh-TW" altLang="en-US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5957232" y="2210059"/>
            <a:ext cx="1101200" cy="369332"/>
            <a:chOff x="5951779" y="1971242"/>
            <a:chExt cx="1101200" cy="369332"/>
          </a:xfrm>
        </p:grpSpPr>
        <p:grpSp>
          <p:nvGrpSpPr>
            <p:cNvPr id="51" name="群組 50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53" name="直線接點 52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字方塊 51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sel</a:t>
              </a:r>
              <a:endParaRPr lang="zh-TW" altLang="en-US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954783" y="2579391"/>
            <a:ext cx="1101200" cy="369332"/>
            <a:chOff x="5951779" y="1971242"/>
            <a:chExt cx="1101200" cy="369332"/>
          </a:xfrm>
        </p:grpSpPr>
        <p:grpSp>
          <p:nvGrpSpPr>
            <p:cNvPr id="59" name="群組 58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0" name="文字方塊 59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clk_i</a:t>
              </a:r>
              <a:endParaRPr lang="zh-TW" altLang="en-US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5957232" y="2951104"/>
            <a:ext cx="1101200" cy="369332"/>
            <a:chOff x="5951779" y="1971242"/>
            <a:chExt cx="1101200" cy="369332"/>
          </a:xfrm>
        </p:grpSpPr>
        <p:grpSp>
          <p:nvGrpSpPr>
            <p:cNvPr id="67" name="群組 66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8" name="文字方塊 67"/>
            <p:cNvSpPr txBox="1"/>
            <p:nvPr/>
          </p:nvSpPr>
          <p:spPr>
            <a:xfrm>
              <a:off x="5951779" y="1971242"/>
              <a:ext cx="944728" cy="369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Reset_n</a:t>
              </a:r>
              <a:endParaRPr lang="zh-TW" altLang="en-US" dirty="0"/>
            </a:p>
          </p:txBody>
        </p:sp>
      </p:grpSp>
      <p:cxnSp>
        <p:nvCxnSpPr>
          <p:cNvPr id="75" name="直線接點 74"/>
          <p:cNvCxnSpPr/>
          <p:nvPr/>
        </p:nvCxnSpPr>
        <p:spPr>
          <a:xfrm flipV="1">
            <a:off x="7065508" y="1641543"/>
            <a:ext cx="904748" cy="8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/>
          <p:nvPr/>
        </p:nvCxnSpPr>
        <p:spPr>
          <a:xfrm rot="16200000" flipH="1">
            <a:off x="6622728" y="2376244"/>
            <a:ext cx="2165510" cy="712592"/>
          </a:xfrm>
          <a:prstGeom prst="bentConnector3">
            <a:avLst>
              <a:gd name="adj1" fmla="val 992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7055983" y="2009775"/>
            <a:ext cx="914273" cy="34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endCxn id="3" idx="1"/>
          </p:cNvCxnSpPr>
          <p:nvPr/>
        </p:nvCxnSpPr>
        <p:spPr>
          <a:xfrm rot="16200000" flipH="1">
            <a:off x="6535284" y="2634823"/>
            <a:ext cx="2048297" cy="821647"/>
          </a:xfrm>
          <a:prstGeom prst="bentConnector2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endCxn id="11" idx="2"/>
          </p:cNvCxnSpPr>
          <p:nvPr/>
        </p:nvCxnSpPr>
        <p:spPr>
          <a:xfrm>
            <a:off x="7053534" y="2402968"/>
            <a:ext cx="3326137" cy="1412325"/>
          </a:xfrm>
          <a:prstGeom prst="bentConnector4">
            <a:avLst>
              <a:gd name="adj1" fmla="val 18943"/>
              <a:gd name="adj2" fmla="val 19576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7053534" y="2775122"/>
            <a:ext cx="3090743" cy="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7053534" y="3139012"/>
            <a:ext cx="3109641" cy="23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8562975" y="2699207"/>
            <a:ext cx="0" cy="51853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8953500" y="2699207"/>
            <a:ext cx="0" cy="51853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橢圓 106"/>
          <p:cNvSpPr/>
          <p:nvPr/>
        </p:nvSpPr>
        <p:spPr>
          <a:xfrm>
            <a:off x="8897661" y="272571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8508975" y="309768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818644" y="2111184"/>
            <a:ext cx="1122054" cy="17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cxnSp>
        <p:nvCxnSpPr>
          <p:cNvPr id="120" name="肘形接點 119"/>
          <p:cNvCxnSpPr>
            <a:stCxn id="3" idx="3"/>
          </p:cNvCxnSpPr>
          <p:nvPr/>
        </p:nvCxnSpPr>
        <p:spPr>
          <a:xfrm flipV="1">
            <a:off x="9408163" y="3815293"/>
            <a:ext cx="621069" cy="254503"/>
          </a:xfrm>
          <a:prstGeom prst="bentConnector3">
            <a:avLst>
              <a:gd name="adj1" fmla="val 99077"/>
            </a:avLst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10" idx="3"/>
            <a:endCxn id="11" idx="0"/>
          </p:cNvCxnSpPr>
          <p:nvPr/>
        </p:nvCxnSpPr>
        <p:spPr>
          <a:xfrm>
            <a:off x="9408163" y="1847153"/>
            <a:ext cx="971508" cy="264031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970256" y="3217741"/>
            <a:ext cx="1437907" cy="1704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adder</a:t>
            </a:r>
            <a:endParaRPr lang="zh-TW" altLang="en-US" dirty="0"/>
          </a:p>
        </p:txBody>
      </p:sp>
      <p:grpSp>
        <p:nvGrpSpPr>
          <p:cNvPr id="128" name="群組 127"/>
          <p:cNvGrpSpPr/>
          <p:nvPr/>
        </p:nvGrpSpPr>
        <p:grpSpPr>
          <a:xfrm rot="10800000">
            <a:off x="11073808" y="2768063"/>
            <a:ext cx="1243472" cy="369332"/>
            <a:chOff x="5809507" y="1990292"/>
            <a:chExt cx="1243472" cy="369332"/>
          </a:xfrm>
        </p:grpSpPr>
        <p:grpSp>
          <p:nvGrpSpPr>
            <p:cNvPr id="129" name="群組 128"/>
            <p:cNvGrpSpPr/>
            <p:nvPr/>
          </p:nvGrpSpPr>
          <p:grpSpPr>
            <a:xfrm>
              <a:off x="5954097" y="2040326"/>
              <a:ext cx="1098882" cy="257175"/>
              <a:chOff x="6435393" y="3171825"/>
              <a:chExt cx="1098882" cy="257175"/>
            </a:xfrm>
          </p:grpSpPr>
          <p:cxnSp>
            <p:nvCxnSpPr>
              <p:cNvPr id="131" name="直線接點 130"/>
              <p:cNvCxnSpPr/>
              <p:nvPr/>
            </p:nvCxnSpPr>
            <p:spPr>
              <a:xfrm>
                <a:off x="6438900" y="3174206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6435393" y="3426620"/>
                <a:ext cx="790575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>
                <a:off x="6438900" y="3171825"/>
                <a:ext cx="0" cy="25717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>
                <a:off x="7225968" y="3174206"/>
                <a:ext cx="308307" cy="12144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 flipV="1">
                <a:off x="7225968" y="3295650"/>
                <a:ext cx="308307" cy="1309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0" name="文字方塊 129"/>
            <p:cNvSpPr txBox="1"/>
            <p:nvPr/>
          </p:nvSpPr>
          <p:spPr>
            <a:xfrm rot="10800000">
              <a:off x="5809507" y="1990292"/>
              <a:ext cx="1067951" cy="369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selected</a:t>
              </a:r>
              <a:endParaRPr lang="zh-TW" altLang="en-US" dirty="0"/>
            </a:p>
          </p:txBody>
        </p:sp>
      </p:grpSp>
      <p:cxnSp>
        <p:nvCxnSpPr>
          <p:cNvPr id="143" name="直線接點 142"/>
          <p:cNvCxnSpPr>
            <a:stCxn id="11" idx="3"/>
          </p:cNvCxnSpPr>
          <p:nvPr/>
        </p:nvCxnSpPr>
        <p:spPr>
          <a:xfrm>
            <a:off x="10940698" y="2963239"/>
            <a:ext cx="144021" cy="14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260110D6-54AF-45FD-B1E7-44F6CCF58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3" y="3730534"/>
            <a:ext cx="11913249" cy="29975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505B9C-6CBC-47EA-BCFA-C9CBD6DD5945}"/>
              </a:ext>
            </a:extLst>
          </p:cNvPr>
          <p:cNvSpPr txBox="1"/>
          <p:nvPr/>
        </p:nvSpPr>
        <p:spPr>
          <a:xfrm>
            <a:off x="9349768" y="4087292"/>
            <a:ext cx="8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added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1DC3589-4095-4762-A0CA-C783288C67F4}"/>
              </a:ext>
            </a:extLst>
          </p:cNvPr>
          <p:cNvSpPr txBox="1"/>
          <p:nvPr/>
        </p:nvSpPr>
        <p:spPr>
          <a:xfrm>
            <a:off x="9378314" y="1463123"/>
            <a:ext cx="119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multiplied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Hardware and 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0119" y="1424933"/>
            <a:ext cx="10515600" cy="4351338"/>
          </a:xfrm>
        </p:spPr>
        <p:txBody>
          <a:bodyPr/>
          <a:lstStyle/>
          <a:p>
            <a:r>
              <a:rPr lang="en-US" altLang="zh-TW" dirty="0"/>
              <a:t>Control synchronization</a:t>
            </a:r>
          </a:p>
          <a:p>
            <a:pPr lvl="1"/>
            <a:r>
              <a:rPr lang="en-US" altLang="zh-TW" dirty="0"/>
              <a:t>Combinational vs sequential</a:t>
            </a:r>
          </a:p>
          <a:p>
            <a:r>
              <a:rPr lang="en-US" altLang="zh-TW" dirty="0"/>
              <a:t>Parallel data access</a:t>
            </a:r>
          </a:p>
          <a:p>
            <a:pPr lvl="1"/>
            <a:r>
              <a:rPr lang="en-US" altLang="zh-TW" dirty="0"/>
              <a:t>Parallel behavior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CD903B-642B-43FF-A164-ED23F7A5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44" y="2048027"/>
            <a:ext cx="5715000" cy="3105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C56405-423C-42E8-BAE9-85E4F2B37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38" y="3429000"/>
            <a:ext cx="5249206" cy="311968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5E0DADE-7D5C-43DA-9D14-72E847C05496}"/>
              </a:ext>
            </a:extLst>
          </p:cNvPr>
          <p:cNvCxnSpPr/>
          <p:nvPr/>
        </p:nvCxnSpPr>
        <p:spPr>
          <a:xfrm flipV="1">
            <a:off x="8665828" y="5058561"/>
            <a:ext cx="0" cy="855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833F591C-3B21-406F-8AAC-5586A208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395" y="6035977"/>
            <a:ext cx="1790865" cy="5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5745" y="102564"/>
            <a:ext cx="10515600" cy="1039726"/>
          </a:xfrm>
        </p:spPr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5390803" y="973521"/>
            <a:ext cx="6205452" cy="52620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Wire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“Status of the bus at the moment”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Cannot “store” over clock cycle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Cannot be left value within clock triggered always block</a:t>
            </a:r>
          </a:p>
          <a:p>
            <a:pPr marL="0" indent="0">
              <a:buNone/>
            </a:pPr>
            <a:r>
              <a:rPr lang="en-US" altLang="zh-TW" dirty="0"/>
              <a:t>Reg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Buffer along the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 sequential circuit, this is often the pump of the circuit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03C3BF-4B9C-471E-B4D4-72469DDF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417"/>
            <a:ext cx="12192000" cy="13245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4A7CE5-EFFF-4F49-BCC2-B73DA587C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"/>
          <a:stretch/>
        </p:blipFill>
        <p:spPr>
          <a:xfrm>
            <a:off x="595745" y="1043164"/>
            <a:ext cx="3783308" cy="44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 –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51552"/>
            <a:ext cx="5181600" cy="4351338"/>
          </a:xfrm>
        </p:spPr>
        <p:txBody>
          <a:bodyPr/>
          <a:lstStyle/>
          <a:p>
            <a:r>
              <a:rPr lang="en-US" altLang="zh-TW" dirty="0"/>
              <a:t>parameter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97" y="205343"/>
            <a:ext cx="4499295" cy="65939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8" y="3627221"/>
            <a:ext cx="6485564" cy="1887763"/>
          </a:xfrm>
          <a:prstGeom prst="rect">
            <a:avLst/>
          </a:prstGeom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24ADDE15-443C-4E38-8EF6-D7D90C284DC8}"/>
              </a:ext>
            </a:extLst>
          </p:cNvPr>
          <p:cNvCxnSpPr>
            <a:cxnSpLocks/>
          </p:cNvCxnSpPr>
          <p:nvPr/>
        </p:nvCxnSpPr>
        <p:spPr>
          <a:xfrm flipV="1">
            <a:off x="2608976" y="1946246"/>
            <a:ext cx="6308521" cy="2281805"/>
          </a:xfrm>
          <a:prstGeom prst="bentConnector3">
            <a:avLst>
              <a:gd name="adj1" fmla="val 2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2633F1-E310-494A-8599-3272B96CEEE9}"/>
              </a:ext>
            </a:extLst>
          </p:cNvPr>
          <p:cNvGrpSpPr/>
          <p:nvPr/>
        </p:nvGrpSpPr>
        <p:grpSpPr>
          <a:xfrm>
            <a:off x="4951315" y="2799340"/>
            <a:ext cx="1116118" cy="935372"/>
            <a:chOff x="8766877" y="2697061"/>
            <a:chExt cx="1593909" cy="126673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91A492-6597-4A70-8366-7BE9A457C7BB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74E7F0-0619-479F-BC72-9EAB2137914F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CF03DFC-09FF-4DAF-98ED-720B8C326CD2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382E9A1-0D72-44C6-B294-9889A7A604D3}"/>
              </a:ext>
            </a:extLst>
          </p:cNvPr>
          <p:cNvGrpSpPr/>
          <p:nvPr/>
        </p:nvGrpSpPr>
        <p:grpSpPr>
          <a:xfrm>
            <a:off x="4965488" y="5185741"/>
            <a:ext cx="3347798" cy="935372"/>
            <a:chOff x="8766877" y="2697061"/>
            <a:chExt cx="4780933" cy="126673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38BF66E-B1D9-441C-B2BA-1B149F74A3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77" y="2894202"/>
              <a:ext cx="47809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C02AC6-5A70-4E84-A843-DF8BA65955A4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C2B6D16-49FC-403D-BCDD-1FB5D32579E3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F4093F8-9985-439A-8F90-7DE907FB4636}"/>
              </a:ext>
            </a:extLst>
          </p:cNvPr>
          <p:cNvGrpSpPr/>
          <p:nvPr/>
        </p:nvGrpSpPr>
        <p:grpSpPr>
          <a:xfrm>
            <a:off x="4951315" y="3992541"/>
            <a:ext cx="1116118" cy="935372"/>
            <a:chOff x="8766877" y="2697061"/>
            <a:chExt cx="1593909" cy="126673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C530D11-B155-435E-922A-78793E32D263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B87728-834C-4A66-ACE0-70F7D93941A5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70AFF23-CCB1-4401-B59A-B3461E829D34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B9E64D-563A-45BC-A5C7-BC9A9948AFF4}"/>
              </a:ext>
            </a:extLst>
          </p:cNvPr>
          <p:cNvSpPr txBox="1"/>
          <p:nvPr/>
        </p:nvSpPr>
        <p:spPr>
          <a:xfrm>
            <a:off x="4689858" y="2760245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246954-E0E2-4432-BB22-87CFE34D6A0C}"/>
              </a:ext>
            </a:extLst>
          </p:cNvPr>
          <p:cNvSpPr txBox="1"/>
          <p:nvPr/>
        </p:nvSpPr>
        <p:spPr>
          <a:xfrm>
            <a:off x="4689858" y="3929471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0DBDC8-267E-44DB-BE99-23DFAA7EC2CF}"/>
              </a:ext>
            </a:extLst>
          </p:cNvPr>
          <p:cNvSpPr txBox="1"/>
          <p:nvPr/>
        </p:nvSpPr>
        <p:spPr>
          <a:xfrm>
            <a:off x="4703087" y="5146648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FE8E6FF-8B3C-4ECB-9395-0E572A9B97FF}"/>
              </a:ext>
            </a:extLst>
          </p:cNvPr>
          <p:cNvSpPr/>
          <p:nvPr/>
        </p:nvSpPr>
        <p:spPr>
          <a:xfrm>
            <a:off x="6563892" y="330108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94A3ECB-A6BB-4465-89B6-F0020D171E9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067433" y="2944911"/>
            <a:ext cx="549180" cy="408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D06D762-0834-4D21-9199-D64DB01DC91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6067433" y="3608359"/>
            <a:ext cx="549180" cy="52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E53EB58-8436-4F28-B980-1D126CC4D65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923892" y="3481080"/>
            <a:ext cx="496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7AB45D2F-4DFB-4522-B373-888311D41DF5}"/>
              </a:ext>
            </a:extLst>
          </p:cNvPr>
          <p:cNvSpPr/>
          <p:nvPr/>
        </p:nvSpPr>
        <p:spPr>
          <a:xfrm>
            <a:off x="9259187" y="4244016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6DF659C-6247-4798-913D-36E268E6EFA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313286" y="3481080"/>
            <a:ext cx="998622" cy="81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AAE29F0-C1FE-4019-88C6-9F165F12D68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322653" y="4551295"/>
            <a:ext cx="989255" cy="780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17EAC1-0663-40DB-A1BB-7847E90E9E48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9619187" y="4424016"/>
            <a:ext cx="496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B83F977-AA49-4C37-A0CD-72CA1FD6EEDD}"/>
              </a:ext>
            </a:extLst>
          </p:cNvPr>
          <p:cNvGrpSpPr/>
          <p:nvPr/>
        </p:nvGrpSpPr>
        <p:grpSpPr>
          <a:xfrm>
            <a:off x="7197168" y="3336097"/>
            <a:ext cx="1116118" cy="935372"/>
            <a:chOff x="8766877" y="2697061"/>
            <a:chExt cx="1593909" cy="1266737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2DCB90E-3813-420D-94D3-5046B3350B62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83D890-EAFE-4E68-959D-2DBDE3F9411C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FF9BD368-FF65-44FD-885C-C5FEB96332FE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B95E74-45D1-485B-AB7C-ED4F5448AFE7}"/>
              </a:ext>
            </a:extLst>
          </p:cNvPr>
          <p:cNvSpPr txBox="1"/>
          <p:nvPr/>
        </p:nvSpPr>
        <p:spPr>
          <a:xfrm>
            <a:off x="7355205" y="3005314"/>
            <a:ext cx="777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temp</a:t>
            </a:r>
            <a:endParaRPr lang="zh-TW" altLang="en-US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B46F34BF-CE65-4D19-88A9-B87D3E8CBC0D}"/>
              </a:ext>
            </a:extLst>
          </p:cNvPr>
          <p:cNvGrpSpPr/>
          <p:nvPr/>
        </p:nvGrpSpPr>
        <p:grpSpPr>
          <a:xfrm>
            <a:off x="7206535" y="5185741"/>
            <a:ext cx="1116118" cy="935372"/>
            <a:chOff x="8766877" y="2697061"/>
            <a:chExt cx="1593909" cy="1266737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C8CC8DF-CD92-4AE1-B903-3D923CF37C3E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C027E0-96FF-431C-8E4C-03F960C2F0EB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E6FB121-1EFD-4161-8A0D-003B3627BABE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6E912B0-7C34-4A92-925E-682363E654C0}"/>
              </a:ext>
            </a:extLst>
          </p:cNvPr>
          <p:cNvSpPr txBox="1"/>
          <p:nvPr/>
        </p:nvSpPr>
        <p:spPr>
          <a:xfrm>
            <a:off x="7279081" y="4826958"/>
            <a:ext cx="9710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err="1"/>
              <a:t>temp_c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19BAC03-2D69-4EBC-9A4B-76BFBFE002CC}"/>
              </a:ext>
            </a:extLst>
          </p:cNvPr>
          <p:cNvCxnSpPr>
            <a:cxnSpLocks/>
          </p:cNvCxnSpPr>
          <p:nvPr/>
        </p:nvCxnSpPr>
        <p:spPr>
          <a:xfrm>
            <a:off x="4951315" y="2299063"/>
            <a:ext cx="497163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A576582-DB93-477F-BEA2-AF3DEAF8F777}"/>
              </a:ext>
            </a:extLst>
          </p:cNvPr>
          <p:cNvSpPr txBox="1"/>
          <p:nvPr/>
        </p:nvSpPr>
        <p:spPr>
          <a:xfrm>
            <a:off x="9995203" y="3927405"/>
            <a:ext cx="9454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1F201360-62CA-4841-8E9A-38A5703F6C2D}"/>
              </a:ext>
            </a:extLst>
          </p:cNvPr>
          <p:cNvCxnSpPr>
            <a:cxnSpLocks/>
          </p:cNvCxnSpPr>
          <p:nvPr/>
        </p:nvCxnSpPr>
        <p:spPr>
          <a:xfrm>
            <a:off x="5078979" y="2299063"/>
            <a:ext cx="0" cy="36186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ED162FA7-100D-4226-A551-20CC7E063EB8}"/>
              </a:ext>
            </a:extLst>
          </p:cNvPr>
          <p:cNvCxnSpPr>
            <a:cxnSpLocks/>
          </p:cNvCxnSpPr>
          <p:nvPr/>
        </p:nvCxnSpPr>
        <p:spPr>
          <a:xfrm>
            <a:off x="7301087" y="2299063"/>
            <a:ext cx="0" cy="35993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37893F5-D429-455F-9018-AB98FE9916FD}"/>
              </a:ext>
            </a:extLst>
          </p:cNvPr>
          <p:cNvCxnSpPr>
            <a:cxnSpLocks/>
          </p:cNvCxnSpPr>
          <p:nvPr/>
        </p:nvCxnSpPr>
        <p:spPr>
          <a:xfrm>
            <a:off x="9922951" y="2299062"/>
            <a:ext cx="0" cy="27125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273AE29-59F9-4C7F-8DDD-053034675A8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78979" y="3531293"/>
            <a:ext cx="13668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2FE5A365-6383-4C42-9271-31C1BDF38506}"/>
              </a:ext>
            </a:extLst>
          </p:cNvPr>
          <p:cNvCxnSpPr>
            <a:stCxn id="24" idx="3"/>
          </p:cNvCxnSpPr>
          <p:nvPr/>
        </p:nvCxnSpPr>
        <p:spPr>
          <a:xfrm flipH="1" flipV="1">
            <a:off x="5078979" y="4724493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8C7D0BC3-6A71-470E-B564-CD52752708FB}"/>
              </a:ext>
            </a:extLst>
          </p:cNvPr>
          <p:cNvCxnSpPr/>
          <p:nvPr/>
        </p:nvCxnSpPr>
        <p:spPr>
          <a:xfrm flipH="1" flipV="1">
            <a:off x="5086065" y="5917678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25BB4DCA-4BCF-4003-B7CC-554E4CE43F17}"/>
              </a:ext>
            </a:extLst>
          </p:cNvPr>
          <p:cNvCxnSpPr>
            <a:cxnSpLocks/>
          </p:cNvCxnSpPr>
          <p:nvPr/>
        </p:nvCxnSpPr>
        <p:spPr>
          <a:xfrm>
            <a:off x="7297699" y="4068049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3CD47A6-B826-487C-B351-EA467AB86C68}"/>
              </a:ext>
            </a:extLst>
          </p:cNvPr>
          <p:cNvCxnSpPr>
            <a:cxnSpLocks/>
          </p:cNvCxnSpPr>
          <p:nvPr/>
        </p:nvCxnSpPr>
        <p:spPr>
          <a:xfrm>
            <a:off x="7303476" y="5895238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64BAC8F0-7A07-40B8-978E-F56F74598D46}"/>
              </a:ext>
            </a:extLst>
          </p:cNvPr>
          <p:cNvCxnSpPr>
            <a:cxnSpLocks/>
          </p:cNvCxnSpPr>
          <p:nvPr/>
        </p:nvCxnSpPr>
        <p:spPr>
          <a:xfrm>
            <a:off x="9913296" y="5008416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98B1AB3-81D3-46B4-9FAD-F21D4E6C30DC}"/>
              </a:ext>
            </a:extLst>
          </p:cNvPr>
          <p:cNvGrpSpPr/>
          <p:nvPr/>
        </p:nvGrpSpPr>
        <p:grpSpPr>
          <a:xfrm>
            <a:off x="9796676" y="4272664"/>
            <a:ext cx="1116118" cy="935372"/>
            <a:chOff x="8766877" y="2697061"/>
            <a:chExt cx="1593909" cy="1266737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EC3DA51E-928E-42F7-AF0F-4638ADD092D1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B767501-69A8-4F1A-B862-813F798E1543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2AB8C0F2-7FFE-4111-987A-C88FA6E26DB5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7194" y="145327"/>
            <a:ext cx="10515600" cy="1059280"/>
          </a:xfrm>
        </p:spPr>
        <p:txBody>
          <a:bodyPr/>
          <a:lstStyle/>
          <a:p>
            <a:r>
              <a:rPr lang="en-US" altLang="zh-TW" dirty="0"/>
              <a:t>Blocking vs Non-Blocking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EF57B8-0D6A-498E-8A62-7A16B23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131" y="483796"/>
            <a:ext cx="6905515" cy="206721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A9DEB7-2BFE-4131-9431-CC81B1CFFA55}"/>
              </a:ext>
            </a:extLst>
          </p:cNvPr>
          <p:cNvCxnSpPr>
            <a:cxnSpLocks/>
          </p:cNvCxnSpPr>
          <p:nvPr/>
        </p:nvCxnSpPr>
        <p:spPr>
          <a:xfrm>
            <a:off x="8328083" y="177717"/>
            <a:ext cx="0" cy="262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10772A3-DC56-413A-88A0-B2425CA5C480}"/>
              </a:ext>
            </a:extLst>
          </p:cNvPr>
          <p:cNvCxnSpPr>
            <a:cxnSpLocks/>
          </p:cNvCxnSpPr>
          <p:nvPr/>
        </p:nvCxnSpPr>
        <p:spPr>
          <a:xfrm>
            <a:off x="9428831" y="177717"/>
            <a:ext cx="0" cy="262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8E81B69-7CD0-441C-8143-1E2606342CBA}"/>
              </a:ext>
            </a:extLst>
          </p:cNvPr>
          <p:cNvCxnSpPr>
            <a:cxnSpLocks/>
          </p:cNvCxnSpPr>
          <p:nvPr/>
        </p:nvCxnSpPr>
        <p:spPr>
          <a:xfrm>
            <a:off x="10528102" y="177717"/>
            <a:ext cx="0" cy="262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7B7C70B-0E3E-4253-A6F1-6B1C0F2D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2" y="1043915"/>
            <a:ext cx="458216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09023 1.85185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904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905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474" y="138622"/>
            <a:ext cx="10515600" cy="1325563"/>
          </a:xfrm>
        </p:spPr>
        <p:txBody>
          <a:bodyPr/>
          <a:lstStyle/>
          <a:p>
            <a:r>
              <a:rPr lang="en-US" altLang="zh-TW" dirty="0"/>
              <a:t>Blocking vs Non-Blocking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2633F1-E310-494A-8599-3272B96CEEE9}"/>
              </a:ext>
            </a:extLst>
          </p:cNvPr>
          <p:cNvGrpSpPr/>
          <p:nvPr/>
        </p:nvGrpSpPr>
        <p:grpSpPr>
          <a:xfrm>
            <a:off x="4864845" y="3109055"/>
            <a:ext cx="1116118" cy="935372"/>
            <a:chOff x="8766877" y="2697061"/>
            <a:chExt cx="1593909" cy="126673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391A492-6597-4A70-8366-7BE9A457C7BB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74E7F0-0619-479F-BC72-9EAB2137914F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CF03DFC-09FF-4DAF-98ED-720B8C326CD2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382E9A1-0D72-44C6-B294-9889A7A604D3}"/>
              </a:ext>
            </a:extLst>
          </p:cNvPr>
          <p:cNvGrpSpPr/>
          <p:nvPr/>
        </p:nvGrpSpPr>
        <p:grpSpPr>
          <a:xfrm>
            <a:off x="4879018" y="5495456"/>
            <a:ext cx="3347798" cy="935372"/>
            <a:chOff x="8766877" y="2697061"/>
            <a:chExt cx="4780933" cy="126673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38BF66E-B1D9-441C-B2BA-1B149F74A3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77" y="2894202"/>
              <a:ext cx="47809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C02AC6-5A70-4E84-A843-DF8BA65955A4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C2B6D16-49FC-403D-BCDD-1FB5D32579E3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F4093F8-9985-439A-8F90-7DE907FB4636}"/>
              </a:ext>
            </a:extLst>
          </p:cNvPr>
          <p:cNvGrpSpPr/>
          <p:nvPr/>
        </p:nvGrpSpPr>
        <p:grpSpPr>
          <a:xfrm>
            <a:off x="4864845" y="4302256"/>
            <a:ext cx="1116118" cy="935372"/>
            <a:chOff x="8766877" y="2697061"/>
            <a:chExt cx="1593909" cy="126673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C530D11-B155-435E-922A-78793E32D263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B87728-834C-4A66-ACE0-70F7D93941A5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70AFF23-CCB1-4401-B59A-B3461E829D34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B9E64D-563A-45BC-A5C7-BC9A9948AFF4}"/>
              </a:ext>
            </a:extLst>
          </p:cNvPr>
          <p:cNvSpPr txBox="1"/>
          <p:nvPr/>
        </p:nvSpPr>
        <p:spPr>
          <a:xfrm>
            <a:off x="4603388" y="3069960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246954-E0E2-4432-BB22-87CFE34D6A0C}"/>
              </a:ext>
            </a:extLst>
          </p:cNvPr>
          <p:cNvSpPr txBox="1"/>
          <p:nvPr/>
        </p:nvSpPr>
        <p:spPr>
          <a:xfrm>
            <a:off x="4603388" y="4239186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0DBDC8-267E-44DB-BE99-23DFAA7EC2CF}"/>
              </a:ext>
            </a:extLst>
          </p:cNvPr>
          <p:cNvSpPr txBox="1"/>
          <p:nvPr/>
        </p:nvSpPr>
        <p:spPr>
          <a:xfrm>
            <a:off x="4616617" y="5456363"/>
            <a:ext cx="27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FE8E6FF-8B3C-4ECB-9395-0E572A9B97FF}"/>
              </a:ext>
            </a:extLst>
          </p:cNvPr>
          <p:cNvSpPr/>
          <p:nvPr/>
        </p:nvSpPr>
        <p:spPr>
          <a:xfrm>
            <a:off x="6477422" y="3610795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94A3ECB-A6BB-4465-89B6-F0020D171E9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980963" y="3254626"/>
            <a:ext cx="549180" cy="408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D06D762-0834-4D21-9199-D64DB01DC91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980963" y="3918074"/>
            <a:ext cx="549180" cy="52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E53EB58-8436-4F28-B980-1D126CC4D65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837422" y="3790795"/>
            <a:ext cx="9299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7AB45D2F-4DFB-4522-B373-888311D41DF5}"/>
              </a:ext>
            </a:extLst>
          </p:cNvPr>
          <p:cNvSpPr/>
          <p:nvPr/>
        </p:nvSpPr>
        <p:spPr>
          <a:xfrm>
            <a:off x="9172717" y="4553731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6DF659C-6247-4798-913D-36E268E6EFA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767406" y="3790795"/>
            <a:ext cx="1458032" cy="81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AAE29F0-C1FE-4019-88C6-9F165F12D68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236183" y="4861010"/>
            <a:ext cx="989255" cy="780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17EAC1-0663-40DB-A1BB-7847E90E9E48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9532717" y="4733731"/>
            <a:ext cx="4964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B95E74-45D1-485B-AB7C-ED4F5448AFE7}"/>
              </a:ext>
            </a:extLst>
          </p:cNvPr>
          <p:cNvSpPr txBox="1"/>
          <p:nvPr/>
        </p:nvSpPr>
        <p:spPr>
          <a:xfrm>
            <a:off x="6784962" y="3343792"/>
            <a:ext cx="777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temp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19BAC03-2D69-4EBC-9A4B-76BFBFE002CC}"/>
              </a:ext>
            </a:extLst>
          </p:cNvPr>
          <p:cNvCxnSpPr>
            <a:cxnSpLocks/>
          </p:cNvCxnSpPr>
          <p:nvPr/>
        </p:nvCxnSpPr>
        <p:spPr>
          <a:xfrm>
            <a:off x="4864845" y="2608778"/>
            <a:ext cx="497163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A576582-DB93-477F-BEA2-AF3DEAF8F777}"/>
              </a:ext>
            </a:extLst>
          </p:cNvPr>
          <p:cNvSpPr txBox="1"/>
          <p:nvPr/>
        </p:nvSpPr>
        <p:spPr>
          <a:xfrm>
            <a:off x="9908733" y="4237120"/>
            <a:ext cx="9454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1F201360-62CA-4841-8E9A-38A5703F6C2D}"/>
              </a:ext>
            </a:extLst>
          </p:cNvPr>
          <p:cNvCxnSpPr>
            <a:cxnSpLocks/>
          </p:cNvCxnSpPr>
          <p:nvPr/>
        </p:nvCxnSpPr>
        <p:spPr>
          <a:xfrm>
            <a:off x="4992509" y="2608778"/>
            <a:ext cx="0" cy="36186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37893F5-D429-455F-9018-AB98FE9916FD}"/>
              </a:ext>
            </a:extLst>
          </p:cNvPr>
          <p:cNvCxnSpPr>
            <a:cxnSpLocks/>
          </p:cNvCxnSpPr>
          <p:nvPr/>
        </p:nvCxnSpPr>
        <p:spPr>
          <a:xfrm>
            <a:off x="9836481" y="2608777"/>
            <a:ext cx="0" cy="27125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273AE29-59F9-4C7F-8DDD-053034675A8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992509" y="3841008"/>
            <a:ext cx="13668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2FE5A365-6383-4C42-9271-31C1BDF38506}"/>
              </a:ext>
            </a:extLst>
          </p:cNvPr>
          <p:cNvCxnSpPr>
            <a:stCxn id="24" idx="3"/>
          </p:cNvCxnSpPr>
          <p:nvPr/>
        </p:nvCxnSpPr>
        <p:spPr>
          <a:xfrm flipH="1" flipV="1">
            <a:off x="4992509" y="5034208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8C7D0BC3-6A71-470E-B564-CD52752708FB}"/>
              </a:ext>
            </a:extLst>
          </p:cNvPr>
          <p:cNvCxnSpPr/>
          <p:nvPr/>
        </p:nvCxnSpPr>
        <p:spPr>
          <a:xfrm flipH="1" flipV="1">
            <a:off x="4999595" y="6227393"/>
            <a:ext cx="136681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64BAC8F0-7A07-40B8-978E-F56F74598D46}"/>
              </a:ext>
            </a:extLst>
          </p:cNvPr>
          <p:cNvCxnSpPr>
            <a:cxnSpLocks/>
          </p:cNvCxnSpPr>
          <p:nvPr/>
        </p:nvCxnSpPr>
        <p:spPr>
          <a:xfrm>
            <a:off x="9826826" y="5318131"/>
            <a:ext cx="16381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98B1AB3-81D3-46B4-9FAD-F21D4E6C30DC}"/>
              </a:ext>
            </a:extLst>
          </p:cNvPr>
          <p:cNvGrpSpPr/>
          <p:nvPr/>
        </p:nvGrpSpPr>
        <p:grpSpPr>
          <a:xfrm>
            <a:off x="9710206" y="4581814"/>
            <a:ext cx="1116118" cy="935372"/>
            <a:chOff x="8766877" y="2697061"/>
            <a:chExt cx="1593909" cy="1266737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EC3DA51E-928E-42F7-AF0F-4638ADD092D1}"/>
                </a:ext>
              </a:extLst>
            </p:cNvPr>
            <p:cNvCxnSpPr/>
            <p:nvPr/>
          </p:nvCxnSpPr>
          <p:spPr>
            <a:xfrm>
              <a:off x="8766877" y="2894202"/>
              <a:ext cx="15939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B767501-69A8-4F1A-B862-813F798E1543}"/>
                </a:ext>
              </a:extLst>
            </p:cNvPr>
            <p:cNvSpPr/>
            <p:nvPr/>
          </p:nvSpPr>
          <p:spPr>
            <a:xfrm>
              <a:off x="9144383" y="2697061"/>
              <a:ext cx="838899" cy="12667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2AB8C0F2-7FFE-4111-987A-C88FA6E26DB5}"/>
                </a:ext>
              </a:extLst>
            </p:cNvPr>
            <p:cNvSpPr/>
            <p:nvPr/>
          </p:nvSpPr>
          <p:spPr>
            <a:xfrm rot="5400000">
              <a:off x="9093877" y="3550069"/>
              <a:ext cx="377505" cy="27649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341C34C7-C099-4CE2-A205-5FCC94A5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2" y="1246431"/>
            <a:ext cx="4369218" cy="53865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5D1577-BCD5-4129-A8B3-AA6C28A4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2" y="1322726"/>
            <a:ext cx="11599211" cy="23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F9B46-A8AB-45F2-A2B7-DE6589B9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14"/>
            <a:ext cx="10515600" cy="1325563"/>
          </a:xfrm>
        </p:spPr>
        <p:txBody>
          <a:bodyPr/>
          <a:lstStyle/>
          <a:p>
            <a:r>
              <a:rPr lang="en-US" altLang="zh-TW" dirty="0"/>
              <a:t>Decoder and Multiplexer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3A62C1-0A0C-4579-9986-87132873CE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546" y="1097331"/>
            <a:ext cx="3904180" cy="5689200"/>
          </a:xfrm>
          <a:prstGeom prst="rect">
            <a:avLst/>
          </a:prstGeom>
        </p:spPr>
      </p:pic>
      <p:pic>
        <p:nvPicPr>
          <p:cNvPr id="11" name="內容版面配置區 6">
            <a:extLst>
              <a:ext uri="{FF2B5EF4-FFF2-40B4-BE49-F238E27FC236}">
                <a16:creationId xmlns:a16="http://schemas.microsoft.com/office/drawing/2014/main" id="{B072D24D-0942-49D9-BA1E-B76A40709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9184" y="1097331"/>
            <a:ext cx="5951027" cy="50190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48C11A-184A-49E7-96CB-8E0BA508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184" y="1396961"/>
            <a:ext cx="6141545" cy="20518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B89F89D-381E-47F8-B35F-F534098F6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4" y="1368919"/>
            <a:ext cx="5616993" cy="21079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5" y="3748457"/>
            <a:ext cx="3704922" cy="27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7F31A-5C2E-4CE6-9B62-C92D4086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Avoiding latch in Verilog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45E31-C487-435D-9ECD-3556FB100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729" y="1822450"/>
            <a:ext cx="396517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000" dirty="0"/>
              <a:t>always @( a, b, c, </a:t>
            </a:r>
            <a:r>
              <a:rPr lang="en-US" altLang="zh-TW" sz="2000" strike="sngStrike" dirty="0">
                <a:solidFill>
                  <a:srgbClr val="FF0000"/>
                </a:solidFill>
              </a:rPr>
              <a:t>x, y, z </a:t>
            </a:r>
            <a:r>
              <a:rPr lang="en-US" altLang="zh-TW" sz="2000" dirty="0"/>
              <a:t>) begin</a:t>
            </a:r>
          </a:p>
          <a:p>
            <a:pPr marL="457200" lvl="1" indent="0">
              <a:buNone/>
            </a:pPr>
            <a:r>
              <a:rPr lang="en-US" altLang="zh-TW" sz="2000" dirty="0"/>
              <a:t>    x = a;</a:t>
            </a:r>
          </a:p>
          <a:p>
            <a:pPr marL="457200" lvl="1" indent="0">
              <a:buNone/>
            </a:pPr>
            <a:r>
              <a:rPr lang="en-US" altLang="zh-TW" sz="2000" dirty="0"/>
              <a:t>    y = b;</a:t>
            </a:r>
          </a:p>
          <a:p>
            <a:pPr marL="457200" lvl="1" indent="0">
              <a:buNone/>
            </a:pPr>
            <a:r>
              <a:rPr lang="en-US" altLang="zh-TW" sz="2000" dirty="0"/>
              <a:t>    z = c;</a:t>
            </a:r>
          </a:p>
          <a:p>
            <a:pPr marL="457200" lvl="1" indent="0">
              <a:buNone/>
            </a:pPr>
            <a:r>
              <a:rPr lang="en-US" altLang="zh-TW" sz="2000" dirty="0"/>
              <a:t>End</a:t>
            </a:r>
          </a:p>
          <a:p>
            <a:pPr marL="457200" lvl="1" indent="0">
              <a:buNone/>
            </a:pPr>
            <a:r>
              <a:rPr lang="en-US" altLang="zh-TW" sz="2000" dirty="0"/>
              <a:t>always @( a, b ) begin</a:t>
            </a:r>
          </a:p>
          <a:p>
            <a:pPr marL="457200" lvl="1" indent="0">
              <a:buNone/>
            </a:pPr>
            <a:r>
              <a:rPr lang="en-US" altLang="zh-TW" sz="2000" dirty="0"/>
              <a:t>    if( a ) begin …..; end</a:t>
            </a:r>
          </a:p>
          <a:p>
            <a:pPr marL="457200" lvl="1" indent="0">
              <a:buNone/>
            </a:pPr>
            <a:r>
              <a:rPr lang="en-US" altLang="zh-TW" sz="2000" dirty="0"/>
              <a:t>    else if ( b ) begin ……; end</a:t>
            </a:r>
          </a:p>
          <a:p>
            <a:pPr marL="457200" lvl="1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else begin ….; end</a:t>
            </a:r>
          </a:p>
          <a:p>
            <a:pPr marL="457200" lvl="1" indent="0">
              <a:buNone/>
            </a:pPr>
            <a:r>
              <a:rPr lang="en-US" altLang="zh-TW" sz="2000" dirty="0"/>
              <a:t>end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39C6F3-D2AD-4206-A403-69D649C03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5767" y="1822450"/>
            <a:ext cx="7322127" cy="4351338"/>
          </a:xfrm>
        </p:spPr>
        <p:txBody>
          <a:bodyPr/>
          <a:lstStyle/>
          <a:p>
            <a:r>
              <a:rPr lang="en-US" altLang="zh-TW" dirty="0"/>
              <a:t>All inputs used must appear in trigger list</a:t>
            </a:r>
          </a:p>
          <a:p>
            <a:r>
              <a:rPr lang="en-US" altLang="zh-TW" dirty="0"/>
              <a:t>Unless all conditions are listed, use default ( case ) or else ( if else statement ) to prevent unpredicted behavior</a:t>
            </a:r>
          </a:p>
        </p:txBody>
      </p:sp>
    </p:spTree>
    <p:extLst>
      <p:ext uri="{BB962C8B-B14F-4D97-AF65-F5344CB8AC3E}">
        <p14:creationId xmlns:p14="http://schemas.microsoft.com/office/powerpoint/2010/main" val="221785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FF4A0AF-FA7A-4792-B1E1-263B0DE0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75711"/>
              </p:ext>
            </p:extLst>
          </p:nvPr>
        </p:nvGraphicFramePr>
        <p:xfrm>
          <a:off x="5700937" y="3048434"/>
          <a:ext cx="6212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90">
                  <a:extLst>
                    <a:ext uri="{9D8B030D-6E8A-4147-A177-3AD203B41FA5}">
                      <a16:colId xmlns:a16="http://schemas.microsoft.com/office/drawing/2014/main" val="2183804091"/>
                    </a:ext>
                  </a:extLst>
                </a:gridCol>
                <a:gridCol w="1553090">
                  <a:extLst>
                    <a:ext uri="{9D8B030D-6E8A-4147-A177-3AD203B41FA5}">
                      <a16:colId xmlns:a16="http://schemas.microsoft.com/office/drawing/2014/main" val="434572006"/>
                    </a:ext>
                  </a:extLst>
                </a:gridCol>
                <a:gridCol w="1553090">
                  <a:extLst>
                    <a:ext uri="{9D8B030D-6E8A-4147-A177-3AD203B41FA5}">
                      <a16:colId xmlns:a16="http://schemas.microsoft.com/office/drawing/2014/main" val="199381029"/>
                    </a:ext>
                  </a:extLst>
                </a:gridCol>
                <a:gridCol w="1553090">
                  <a:extLst>
                    <a:ext uri="{9D8B030D-6E8A-4147-A177-3AD203B41FA5}">
                      <a16:colId xmlns:a16="http://schemas.microsoft.com/office/drawing/2014/main" val="1672277883"/>
                    </a:ext>
                  </a:extLst>
                </a:gridCol>
              </a:tblGrid>
              <a:tr h="1755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31:24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23:16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15:8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7:0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61520"/>
                  </a:ext>
                </a:extLst>
              </a:tr>
            </a:tbl>
          </a:graphicData>
        </a:graphic>
      </p:graphicFrame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03B8FB-50D9-414F-A1A7-AAC9F6F8B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62738" cy="3275595"/>
          </a:xfrm>
          <a:prstGeom prst="rect">
            <a:avLst/>
          </a:prstGeom>
        </p:spPr>
      </p:pic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9D7F09B0-7577-4688-9D30-151FA6FD35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9780" y="3332034"/>
            <a:ext cx="4862738" cy="562169"/>
          </a:xfrm>
          <a:prstGeom prst="bentConnector3">
            <a:avLst>
              <a:gd name="adj1" fmla="val -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38094E2-DB8B-4AEF-B1BD-759D70E6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Partial bit operation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3039BC-1836-4B1E-B078-18241F4BD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2663" y="5090303"/>
            <a:ext cx="9252114" cy="13862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9CF44D-17E9-4390-99D7-9A9A44A8FE18}"/>
              </a:ext>
            </a:extLst>
          </p:cNvPr>
          <p:cNvSpPr txBox="1"/>
          <p:nvPr/>
        </p:nvSpPr>
        <p:spPr>
          <a:xfrm>
            <a:off x="5700935" y="1212462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little endian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EA9CC0-2E23-4164-8534-32EDFBE12D0B}"/>
              </a:ext>
            </a:extLst>
          </p:cNvPr>
          <p:cNvSpPr txBox="1"/>
          <p:nvPr/>
        </p:nvSpPr>
        <p:spPr>
          <a:xfrm>
            <a:off x="5700936" y="2543473"/>
            <a:ext cx="2214693" cy="39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0A596-B7DB-40D3-89C6-E3C3515B9BDB}"/>
              </a:ext>
            </a:extLst>
          </p:cNvPr>
          <p:cNvSpPr txBox="1"/>
          <p:nvPr/>
        </p:nvSpPr>
        <p:spPr>
          <a:xfrm>
            <a:off x="5700935" y="3524873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big endian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1204E8-949C-42A8-A2F5-123BD1C0E2B4}"/>
              </a:ext>
            </a:extLst>
          </p:cNvPr>
          <p:cNvSpPr/>
          <p:nvPr/>
        </p:nvSpPr>
        <p:spPr>
          <a:xfrm>
            <a:off x="5696009" y="1752981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31:24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EE7F2E-25DC-438E-8958-4F241CBA90C8}"/>
              </a:ext>
            </a:extLst>
          </p:cNvPr>
          <p:cNvSpPr/>
          <p:nvPr/>
        </p:nvSpPr>
        <p:spPr>
          <a:xfrm>
            <a:off x="7255517" y="1752981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23:16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5F5365-C4AB-4D6B-9A09-739D9DE1595D}"/>
              </a:ext>
            </a:extLst>
          </p:cNvPr>
          <p:cNvSpPr/>
          <p:nvPr/>
        </p:nvSpPr>
        <p:spPr>
          <a:xfrm>
            <a:off x="8815025" y="1752750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15:8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5650D7-83B2-423F-BB72-3ED9F7966ACD}"/>
              </a:ext>
            </a:extLst>
          </p:cNvPr>
          <p:cNvSpPr/>
          <p:nvPr/>
        </p:nvSpPr>
        <p:spPr>
          <a:xfrm>
            <a:off x="10374533" y="1752750"/>
            <a:ext cx="1538764" cy="287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7:0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80CB08-3C53-48F2-B7F5-A72ED1E9D0E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79055" y="3231314"/>
            <a:ext cx="1321882" cy="10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E4EFEC85-F53A-4D27-A10B-94A951EC1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13280" y="3332036"/>
            <a:ext cx="3402349" cy="258451"/>
          </a:xfrm>
          <a:prstGeom prst="bentConnector3">
            <a:avLst>
              <a:gd name="adj1" fmla="val -3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D0D6A44E-0B1E-4862-8A3F-32603EBAE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4998" y="3332032"/>
            <a:ext cx="6212360" cy="837296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38151 0.1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12761 0.1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12761 0.19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38489 0.19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45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A642147485990459167D60D084DF719" ma:contentTypeVersion="8" ma:contentTypeDescription="建立新的文件。" ma:contentTypeScope="" ma:versionID="5e2e88c49d03f481ed94d8fdadeb6a6f">
  <xsd:schema xmlns:xsd="http://www.w3.org/2001/XMLSchema" xmlns:xs="http://www.w3.org/2001/XMLSchema" xmlns:p="http://schemas.microsoft.com/office/2006/metadata/properties" xmlns:ns3="0f044ae4-7e70-444f-bdc2-832011d0895d" targetNamespace="http://schemas.microsoft.com/office/2006/metadata/properties" ma:root="true" ma:fieldsID="fffa5442e92627c6e9f35e17362a0766" ns3:_="">
    <xsd:import namespace="0f044ae4-7e70-444f-bdc2-832011d089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44ae4-7e70-444f-bdc2-832011d089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E51C12-74F3-4B76-88DE-84A662424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0ADA0-AF28-4F57-97F1-A19E98873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44ae4-7e70-444f-bdc2-832011d08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E2646F-9784-42F9-9CEE-504FDC54BF68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0f044ae4-7e70-444f-bdc2-832011d0895d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232</Words>
  <Application>Microsoft Office PowerPoint</Application>
  <PresentationFormat>寬螢幕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Introduction to Verilog</vt:lpstr>
      <vt:lpstr>Difference Between Hardware and Software</vt:lpstr>
      <vt:lpstr>Data type</vt:lpstr>
      <vt:lpstr>Data type – Cont.</vt:lpstr>
      <vt:lpstr>Blocking vs Non-Blocking</vt:lpstr>
      <vt:lpstr>Blocking vs Non-Blocking</vt:lpstr>
      <vt:lpstr>Decoder and Multiplexer</vt:lpstr>
      <vt:lpstr>Avoiding latch in Verilog</vt:lpstr>
      <vt:lpstr>Partial bit operation</vt:lpstr>
      <vt:lpstr>Nested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Verilog</dc:title>
  <dc:creator>張祐銘</dc:creator>
  <cp:lastModifiedBy>張祐銘 0756111</cp:lastModifiedBy>
  <cp:revision>27</cp:revision>
  <dcterms:created xsi:type="dcterms:W3CDTF">2020-03-05T13:17:46Z</dcterms:created>
  <dcterms:modified xsi:type="dcterms:W3CDTF">2020-03-11T14:35:05Z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0x010100BA642147485990459167D60D084DF719</vt:lpwstr>
  </property>
</Properties>
</file>