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1f790bf4e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1f790bf4e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f790bf4e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1f790bf4e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1f790bf4e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1f790bf4e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1f790bf4e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1f790bf4e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可以稍微提到DP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主要是講說用之前的讓接下來的更好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1f790bf4e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1f790bf4e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 ipython on DP grid world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1f790bf4e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1f790bf4e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f790bf4e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1f790bf4e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1f790bf4e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1f790bf4e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1f790bf4e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1f790bf4e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1f790bf4e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1f790bf4e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f790bf4e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f790bf4e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1f790bf4e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1f790bf4e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1f790bf4e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1f790bf4e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f790bf4e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f790bf4e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養狗 訓練狗 食物 reward action environment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f790bf4e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f790bf4e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狗的例子 那要如model更多情形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f790bf4e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f790bf4e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講解圖片 高中的轉移矩陣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f790bf4e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f790bf4e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加上reward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f790bf4e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1f790bf4e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f790bf4e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f790bf4e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1f790bf4e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1f790bf4e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詳細解釋定義 math come 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www.bunkandbiscuit.net/train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 to MDP and GPI methods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0712238 </a:t>
            </a:r>
            <a:r>
              <a:rPr lang="zh-TW"/>
              <a:t>林彥彤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無限數學研究社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25" y="1976400"/>
            <a:ext cx="8410924" cy="19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1239850" y="650600"/>
            <a:ext cx="68499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Policy </a:t>
            </a:r>
            <a:r>
              <a:rPr lang="zh-TW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given state, what is ur action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Value given Policy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03" y="1776200"/>
            <a:ext cx="8235796" cy="22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Question!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How do we choose “GOOD” actions?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i.e.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How to improve our POLICY?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DP!! 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4278400"/>
            <a:ext cx="67923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proved with contraction mapping theorem</a:t>
            </a:r>
            <a:endParaRPr sz="1800"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32400"/>
            <a:ext cx="7295450" cy="30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Demo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075" y="974363"/>
            <a:ext cx="4973200" cy="39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Demo(cont.) - jupyter notebook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19075" y="1007250"/>
            <a:ext cx="70389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pip3 install jupyter =&gt; bash$ jupyter notebook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pip3 install gym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this picture is not policy iteration btw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800" y="1467975"/>
            <a:ext cx="4579200" cy="28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Generalized Policy Iteration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388" y="990525"/>
            <a:ext cx="6555225" cy="38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More….</a:t>
            </a:r>
            <a:endParaRPr sz="3000"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What if you  don’t know the exact Markov Chain….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What if the States are too many to record……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hint : function approximation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223825" y="344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Deep RL </a:t>
            </a:r>
            <a:r>
              <a:rPr lang="zh-TW"/>
              <a:t>- a solution to large state space </a:t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00" y="1141650"/>
            <a:ext cx="5360026" cy="35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Disclaimer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Just for introduction.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For further learning or concrete math, plz refer to Reference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Feel free to ask question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ai?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875" y="1307846"/>
            <a:ext cx="5920150" cy="33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297500" y="602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Reference</a:t>
            </a:r>
            <a:endParaRPr sz="3000"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297500" y="1714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David Silver’s RL course</a:t>
            </a:r>
            <a:r>
              <a:rPr lang="zh-TW" sz="1800"/>
              <a:t> - Intro to RL, MDP, DP part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Wild ML’s RL coding practice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pictures are from the web, for educational usage only.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457100" y="2240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Thank you for listening!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143700" y="295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Reinforcement Learning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450" y="943838"/>
            <a:ext cx="6257400" cy="32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1153900" y="4492900"/>
            <a:ext cx="7182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iamge from </a:t>
            </a:r>
            <a:r>
              <a:rPr lang="zh-TW" sz="1100" u="sng">
                <a:solidFill>
                  <a:schemeClr val="hlink"/>
                </a:solidFill>
                <a:hlinkClick r:id="rId4"/>
              </a:rPr>
              <a:t>https://www.bunkandbiscuit.net/training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Reinforcement Learning(cont.)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877" y="1385275"/>
            <a:ext cx="592147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199275" y="23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Markov Chain - a way to model the env.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388" y="761075"/>
            <a:ext cx="4400675" cy="39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Markov Reward Processes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447" y="1484600"/>
            <a:ext cx="776750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23850" y="320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 Value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924" y="825800"/>
            <a:ext cx="6550874" cy="18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/>
          </a:blip>
          <a:srcRect b="-4478" l="-5927" r="-3028" t="-4478"/>
          <a:stretch/>
        </p:blipFill>
        <p:spPr>
          <a:xfrm>
            <a:off x="819925" y="2806551"/>
            <a:ext cx="7504149" cy="20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 “floating” in the process =&gt; Action 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125" y="937350"/>
            <a:ext cx="4480625" cy="36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Markov Decision Process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87925"/>
            <a:ext cx="7371000" cy="31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