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3" r:id="rId6"/>
    <p:sldId id="262" r:id="rId7"/>
    <p:sldId id="259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59F80-44DC-F942-A845-EBE89FE5AA83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4004FF-5F30-F94C-B5DE-02F74CF51257}">
      <dgm:prSet phldrT="[Text]"/>
      <dgm:spPr/>
      <dgm:t>
        <a:bodyPr/>
        <a:lstStyle/>
        <a:p>
          <a:r>
            <a:rPr lang="en-US" altLang="zh-TW" dirty="0"/>
            <a:t>Client</a:t>
          </a:r>
          <a:r>
            <a:rPr lang="zh-TW" altLang="en-US" dirty="0"/>
            <a:t> </a:t>
          </a:r>
          <a:endParaRPr lang="en-US" dirty="0"/>
        </a:p>
      </dgm:t>
    </dgm:pt>
    <dgm:pt modelId="{01137903-6DDB-7149-8097-DF6ECE0BA41D}" type="parTrans" cxnId="{6C52A761-E618-E047-8D8D-4874C8B875FD}">
      <dgm:prSet/>
      <dgm:spPr/>
      <dgm:t>
        <a:bodyPr/>
        <a:lstStyle/>
        <a:p>
          <a:endParaRPr lang="en-US"/>
        </a:p>
      </dgm:t>
    </dgm:pt>
    <dgm:pt modelId="{E596102F-815C-C541-96A6-0924C448FED7}" type="sibTrans" cxnId="{6C52A761-E618-E047-8D8D-4874C8B875FD}">
      <dgm:prSet/>
      <dgm:spPr/>
      <dgm:t>
        <a:bodyPr/>
        <a:lstStyle/>
        <a:p>
          <a:endParaRPr lang="en-US"/>
        </a:p>
      </dgm:t>
    </dgm:pt>
    <dgm:pt modelId="{B81705EC-3351-1B47-912F-DA0DD578CE2C}">
      <dgm:prSet phldrT="[Text]"/>
      <dgm:spPr/>
      <dgm:t>
        <a:bodyPr/>
        <a:lstStyle/>
        <a:p>
          <a:r>
            <a:rPr lang="en-US" altLang="zh-TW" dirty="0"/>
            <a:t>Display</a:t>
          </a:r>
          <a:endParaRPr lang="en-US" dirty="0"/>
        </a:p>
      </dgm:t>
    </dgm:pt>
    <dgm:pt modelId="{891712DD-4FAE-2A4E-AAB4-31BAD14D39C3}" type="parTrans" cxnId="{AD4FA0B2-38EB-2647-9FAF-193FD1FA6D53}">
      <dgm:prSet/>
      <dgm:spPr/>
      <dgm:t>
        <a:bodyPr/>
        <a:lstStyle/>
        <a:p>
          <a:endParaRPr lang="en-US"/>
        </a:p>
      </dgm:t>
    </dgm:pt>
    <dgm:pt modelId="{4362F80B-82B8-0647-A443-44DB9B2C91DB}" type="sibTrans" cxnId="{AD4FA0B2-38EB-2647-9FAF-193FD1FA6D53}">
      <dgm:prSet/>
      <dgm:spPr/>
      <dgm:t>
        <a:bodyPr/>
        <a:lstStyle/>
        <a:p>
          <a:endParaRPr lang="en-US"/>
        </a:p>
      </dgm:t>
    </dgm:pt>
    <dgm:pt modelId="{F5D47D3A-E57E-FB4B-A0CF-B20A8C063F3F}">
      <dgm:prSet phldrT="[Text]"/>
      <dgm:spPr/>
      <dgm:t>
        <a:bodyPr/>
        <a:lstStyle/>
        <a:p>
          <a:r>
            <a:rPr lang="en-US" altLang="zh-TW" dirty="0"/>
            <a:t>Server</a:t>
          </a:r>
          <a:endParaRPr lang="en-US" dirty="0"/>
        </a:p>
      </dgm:t>
    </dgm:pt>
    <dgm:pt modelId="{B92570EA-85C5-AA4B-B46C-DB5F53642AD0}" type="parTrans" cxnId="{AB688B84-EC17-7F48-9084-CF3DFBA93825}">
      <dgm:prSet/>
      <dgm:spPr/>
      <dgm:t>
        <a:bodyPr/>
        <a:lstStyle/>
        <a:p>
          <a:endParaRPr lang="en-US"/>
        </a:p>
      </dgm:t>
    </dgm:pt>
    <dgm:pt modelId="{4683D762-A780-D64B-8473-493A5F96FFB0}" type="sibTrans" cxnId="{AB688B84-EC17-7F48-9084-CF3DFBA93825}">
      <dgm:prSet/>
      <dgm:spPr/>
      <dgm:t>
        <a:bodyPr/>
        <a:lstStyle/>
        <a:p>
          <a:endParaRPr lang="en-US"/>
        </a:p>
      </dgm:t>
    </dgm:pt>
    <dgm:pt modelId="{A2E7CFD5-5BB1-4443-BC15-33F6405BE095}">
      <dgm:prSet phldrT="[Text]"/>
      <dgm:spPr/>
      <dgm:t>
        <a:bodyPr/>
        <a:lstStyle/>
        <a:p>
          <a:r>
            <a:rPr lang="en-US" altLang="zh-TW" dirty="0"/>
            <a:t>OAuth</a:t>
          </a:r>
          <a:r>
            <a:rPr lang="zh-TW" altLang="en-US" dirty="0"/>
            <a:t> </a:t>
          </a:r>
          <a:r>
            <a:rPr lang="en-US" altLang="zh-TW" dirty="0"/>
            <a:t>code</a:t>
          </a:r>
          <a:endParaRPr lang="en-US" dirty="0"/>
        </a:p>
      </dgm:t>
    </dgm:pt>
    <dgm:pt modelId="{732A20C5-89FD-A94C-8D4D-1AB111F2A67C}" type="parTrans" cxnId="{5B1D855F-85C9-2D43-9EEC-4A0BC68CC530}">
      <dgm:prSet/>
      <dgm:spPr/>
      <dgm:t>
        <a:bodyPr/>
        <a:lstStyle/>
        <a:p>
          <a:endParaRPr lang="en-US"/>
        </a:p>
      </dgm:t>
    </dgm:pt>
    <dgm:pt modelId="{4AF9A214-F9BE-134A-9143-F36FBAB0F9A4}" type="sibTrans" cxnId="{5B1D855F-85C9-2D43-9EEC-4A0BC68CC530}">
      <dgm:prSet/>
      <dgm:spPr/>
      <dgm:t>
        <a:bodyPr/>
        <a:lstStyle/>
        <a:p>
          <a:endParaRPr lang="en-US"/>
        </a:p>
      </dgm:t>
    </dgm:pt>
    <dgm:pt modelId="{BAA8B622-7B06-5441-B2A2-3DDA1B580885}">
      <dgm:prSet phldrT="[Text]"/>
      <dgm:spPr/>
      <dgm:t>
        <a:bodyPr/>
        <a:lstStyle/>
        <a:p>
          <a:r>
            <a:rPr lang="en-US" altLang="zh-TW" dirty="0"/>
            <a:t>Services</a:t>
          </a:r>
          <a:endParaRPr lang="en-US" dirty="0"/>
        </a:p>
      </dgm:t>
    </dgm:pt>
    <dgm:pt modelId="{AA35178D-FAB4-9C4C-8EC5-3F9A91EA6823}" type="parTrans" cxnId="{FCDBF89E-FE5B-4941-9CBB-22E9F04B7D05}">
      <dgm:prSet/>
      <dgm:spPr/>
      <dgm:t>
        <a:bodyPr/>
        <a:lstStyle/>
        <a:p>
          <a:endParaRPr lang="en-US"/>
        </a:p>
      </dgm:t>
    </dgm:pt>
    <dgm:pt modelId="{E5B69E24-5C84-384B-911D-5C8DE292282A}" type="sibTrans" cxnId="{FCDBF89E-FE5B-4941-9CBB-22E9F04B7D05}">
      <dgm:prSet/>
      <dgm:spPr/>
      <dgm:t>
        <a:bodyPr/>
        <a:lstStyle/>
        <a:p>
          <a:endParaRPr lang="en-US"/>
        </a:p>
      </dgm:t>
    </dgm:pt>
    <dgm:pt modelId="{585DE886-E804-A542-8834-50DE730E64FF}">
      <dgm:prSet phldrT="[Text]"/>
      <dgm:spPr/>
      <dgm:t>
        <a:bodyPr/>
        <a:lstStyle/>
        <a:p>
          <a:r>
            <a:rPr lang="en-US" altLang="zh-TW" dirty="0" err="1"/>
            <a:t>KKbox</a:t>
          </a:r>
          <a:endParaRPr lang="en-US" dirty="0"/>
        </a:p>
      </dgm:t>
    </dgm:pt>
    <dgm:pt modelId="{B5561E62-9713-4042-A6B9-E677CABDAE5D}" type="parTrans" cxnId="{D67889A9-5FF2-7043-A103-90B84178C702}">
      <dgm:prSet/>
      <dgm:spPr/>
      <dgm:t>
        <a:bodyPr/>
        <a:lstStyle/>
        <a:p>
          <a:endParaRPr lang="en-US"/>
        </a:p>
      </dgm:t>
    </dgm:pt>
    <dgm:pt modelId="{1A32F552-B74B-6342-9E06-261BC25F628C}" type="sibTrans" cxnId="{D67889A9-5FF2-7043-A103-90B84178C702}">
      <dgm:prSet/>
      <dgm:spPr/>
      <dgm:t>
        <a:bodyPr/>
        <a:lstStyle/>
        <a:p>
          <a:endParaRPr lang="en-US"/>
        </a:p>
      </dgm:t>
    </dgm:pt>
    <dgm:pt modelId="{59CBEDA0-3C8C-5F4F-9CD6-F6C1684B4643}">
      <dgm:prSet phldrT="[Text]"/>
      <dgm:spPr/>
      <dgm:t>
        <a:bodyPr/>
        <a:lstStyle/>
        <a:p>
          <a:r>
            <a:rPr lang="en-US" altLang="zh-TW" dirty="0"/>
            <a:t>Google</a:t>
          </a:r>
          <a:r>
            <a:rPr lang="zh-TW" altLang="en-US" dirty="0"/>
            <a:t> </a:t>
          </a:r>
          <a:r>
            <a:rPr lang="en-US" altLang="zh-TW" dirty="0"/>
            <a:t>map</a:t>
          </a:r>
          <a:endParaRPr lang="en-US" dirty="0"/>
        </a:p>
      </dgm:t>
    </dgm:pt>
    <dgm:pt modelId="{3A065BEC-733E-A545-A4DA-766485955642}" type="parTrans" cxnId="{66DC2954-375A-734C-8106-563A6B91A235}">
      <dgm:prSet/>
      <dgm:spPr/>
      <dgm:t>
        <a:bodyPr/>
        <a:lstStyle/>
        <a:p>
          <a:endParaRPr lang="en-US"/>
        </a:p>
      </dgm:t>
    </dgm:pt>
    <dgm:pt modelId="{F6C86C27-CA69-EC4C-893F-4D566B5AB25D}" type="sibTrans" cxnId="{66DC2954-375A-734C-8106-563A6B91A235}">
      <dgm:prSet/>
      <dgm:spPr/>
      <dgm:t>
        <a:bodyPr/>
        <a:lstStyle/>
        <a:p>
          <a:endParaRPr lang="en-US"/>
        </a:p>
      </dgm:t>
    </dgm:pt>
    <dgm:pt modelId="{58111897-1B49-C049-BD0B-C31CD851C211}">
      <dgm:prSet/>
      <dgm:spPr/>
      <dgm:t>
        <a:bodyPr/>
        <a:lstStyle/>
        <a:p>
          <a:r>
            <a:rPr lang="en-US" altLang="zh-TW" dirty="0"/>
            <a:t>Cache</a:t>
          </a:r>
          <a:endParaRPr lang="en-US" dirty="0"/>
        </a:p>
      </dgm:t>
    </dgm:pt>
    <dgm:pt modelId="{08F65DC4-F09B-A94B-AAFB-998E9A332FA9}" type="parTrans" cxnId="{0865FE5F-77C6-7B4B-8C8B-6202812DFAC3}">
      <dgm:prSet/>
      <dgm:spPr/>
      <dgm:t>
        <a:bodyPr/>
        <a:lstStyle/>
        <a:p>
          <a:endParaRPr lang="en-US"/>
        </a:p>
      </dgm:t>
    </dgm:pt>
    <dgm:pt modelId="{E4B626D2-88F0-F24A-BFF6-893653968F08}" type="sibTrans" cxnId="{0865FE5F-77C6-7B4B-8C8B-6202812DFAC3}">
      <dgm:prSet/>
      <dgm:spPr/>
      <dgm:t>
        <a:bodyPr/>
        <a:lstStyle/>
        <a:p>
          <a:endParaRPr lang="en-US"/>
        </a:p>
      </dgm:t>
    </dgm:pt>
    <dgm:pt modelId="{A3B4EC4E-3F7E-7A4D-87ED-B86A5C04917E}">
      <dgm:prSet phldrT="[Text]"/>
      <dgm:spPr/>
      <dgm:t>
        <a:bodyPr/>
        <a:lstStyle/>
        <a:p>
          <a:r>
            <a:rPr lang="en-US" altLang="zh-TW" dirty="0"/>
            <a:t>Subscribe</a:t>
          </a:r>
          <a:endParaRPr lang="en-US" dirty="0"/>
        </a:p>
      </dgm:t>
    </dgm:pt>
    <dgm:pt modelId="{F220E019-8041-A64D-9359-5C3B8452FE21}" type="sibTrans" cxnId="{2FE7791F-C668-604E-A321-00E7CB27C61B}">
      <dgm:prSet/>
      <dgm:spPr/>
      <dgm:t>
        <a:bodyPr/>
        <a:lstStyle/>
        <a:p>
          <a:endParaRPr lang="en-US"/>
        </a:p>
      </dgm:t>
    </dgm:pt>
    <dgm:pt modelId="{F88D0B30-9A02-C747-82FB-315D0C69DDF6}" type="parTrans" cxnId="{2FE7791F-C668-604E-A321-00E7CB27C61B}">
      <dgm:prSet/>
      <dgm:spPr/>
      <dgm:t>
        <a:bodyPr/>
        <a:lstStyle/>
        <a:p>
          <a:endParaRPr lang="en-US"/>
        </a:p>
      </dgm:t>
    </dgm:pt>
    <dgm:pt modelId="{CED3020E-C40A-BB4B-8FE9-934D8B44EAFD}">
      <dgm:prSet/>
      <dgm:spPr/>
      <dgm:t>
        <a:bodyPr/>
        <a:lstStyle/>
        <a:p>
          <a:r>
            <a:rPr lang="en-US" altLang="zh-TW"/>
            <a:t>Locations</a:t>
          </a:r>
          <a:endParaRPr lang="en-US"/>
        </a:p>
      </dgm:t>
    </dgm:pt>
    <dgm:pt modelId="{921B6741-5585-B840-863E-3A635BF3DBEF}" type="parTrans" cxnId="{1158789F-7761-FF41-BCB7-AD091A963347}">
      <dgm:prSet/>
      <dgm:spPr/>
      <dgm:t>
        <a:bodyPr/>
        <a:lstStyle/>
        <a:p>
          <a:endParaRPr lang="en-US"/>
        </a:p>
      </dgm:t>
    </dgm:pt>
    <dgm:pt modelId="{D36DF510-9FE8-F543-8CB4-44657F3FDE94}" type="sibTrans" cxnId="{1158789F-7761-FF41-BCB7-AD091A963347}">
      <dgm:prSet/>
      <dgm:spPr/>
      <dgm:t>
        <a:bodyPr/>
        <a:lstStyle/>
        <a:p>
          <a:endParaRPr lang="en-US"/>
        </a:p>
      </dgm:t>
    </dgm:pt>
    <dgm:pt modelId="{34742A06-61A4-FE49-B39C-EBDFA6869005}">
      <dgm:prSet/>
      <dgm:spPr/>
      <dgm:t>
        <a:bodyPr/>
        <a:lstStyle/>
        <a:p>
          <a:endParaRPr lang="en-US"/>
        </a:p>
      </dgm:t>
    </dgm:pt>
    <dgm:pt modelId="{F7414F50-720A-B742-8DC1-F2BC2D3C5A18}" type="sibTrans" cxnId="{73FE7C49-9B41-4A43-8CF8-54C614571488}">
      <dgm:prSet/>
      <dgm:spPr/>
      <dgm:t>
        <a:bodyPr/>
        <a:lstStyle/>
        <a:p>
          <a:endParaRPr lang="en-US"/>
        </a:p>
      </dgm:t>
    </dgm:pt>
    <dgm:pt modelId="{1AF72C47-9C4E-5A42-A111-63B4A9B861A4}" type="parTrans" cxnId="{73FE7C49-9B41-4A43-8CF8-54C614571488}">
      <dgm:prSet/>
      <dgm:spPr/>
      <dgm:t>
        <a:bodyPr/>
        <a:lstStyle/>
        <a:p>
          <a:endParaRPr lang="en-US"/>
        </a:p>
      </dgm:t>
    </dgm:pt>
    <dgm:pt modelId="{1C610C7C-7904-D442-9740-4F0BA1CBD0A9}" type="pres">
      <dgm:prSet presAssocID="{A2159F80-44DC-F942-A845-EBE89FE5AA83}" presName="theList" presStyleCnt="0">
        <dgm:presLayoutVars>
          <dgm:dir/>
          <dgm:animLvl val="lvl"/>
          <dgm:resizeHandles val="exact"/>
        </dgm:presLayoutVars>
      </dgm:prSet>
      <dgm:spPr/>
    </dgm:pt>
    <dgm:pt modelId="{5BAC1B94-8056-C147-808E-3EFC66737FF1}" type="pres">
      <dgm:prSet presAssocID="{234004FF-5F30-F94C-B5DE-02F74CF51257}" presName="compNode" presStyleCnt="0"/>
      <dgm:spPr/>
    </dgm:pt>
    <dgm:pt modelId="{B49D6596-0804-A14E-AFED-17EE5F3738A3}" type="pres">
      <dgm:prSet presAssocID="{234004FF-5F30-F94C-B5DE-02F74CF51257}" presName="aNode" presStyleLbl="bgShp" presStyleIdx="0" presStyleCnt="3"/>
      <dgm:spPr/>
    </dgm:pt>
    <dgm:pt modelId="{9D15A9FA-9E72-E34E-8766-EFAEC9431BD1}" type="pres">
      <dgm:prSet presAssocID="{234004FF-5F30-F94C-B5DE-02F74CF51257}" presName="textNode" presStyleLbl="bgShp" presStyleIdx="0" presStyleCnt="3"/>
      <dgm:spPr/>
    </dgm:pt>
    <dgm:pt modelId="{1F4AB3B8-7792-DE4C-8033-5129FEC09147}" type="pres">
      <dgm:prSet presAssocID="{234004FF-5F30-F94C-B5DE-02F74CF51257}" presName="compChildNode" presStyleCnt="0"/>
      <dgm:spPr/>
    </dgm:pt>
    <dgm:pt modelId="{1A74E1D8-F836-BA4F-A1C7-5357494B47E1}" type="pres">
      <dgm:prSet presAssocID="{234004FF-5F30-F94C-B5DE-02F74CF51257}" presName="theInnerList" presStyleCnt="0"/>
      <dgm:spPr/>
    </dgm:pt>
    <dgm:pt modelId="{A50D79D0-B3B3-0543-A6DD-D4CCD5FB0B70}" type="pres">
      <dgm:prSet presAssocID="{B81705EC-3351-1B47-912F-DA0DD578CE2C}" presName="childNode" presStyleLbl="node1" presStyleIdx="0" presStyleCnt="8">
        <dgm:presLayoutVars>
          <dgm:bulletEnabled val="1"/>
        </dgm:presLayoutVars>
      </dgm:prSet>
      <dgm:spPr/>
    </dgm:pt>
    <dgm:pt modelId="{904BBC54-DC04-7D4D-B0B6-AFE8ED7FD2E9}" type="pres">
      <dgm:prSet presAssocID="{B81705EC-3351-1B47-912F-DA0DD578CE2C}" presName="aSpace2" presStyleCnt="0"/>
      <dgm:spPr/>
    </dgm:pt>
    <dgm:pt modelId="{376DD221-DB4D-6746-9948-CC1532879197}" type="pres">
      <dgm:prSet presAssocID="{A3B4EC4E-3F7E-7A4D-87ED-B86A5C04917E}" presName="childNode" presStyleLbl="node1" presStyleIdx="1" presStyleCnt="8">
        <dgm:presLayoutVars>
          <dgm:bulletEnabled val="1"/>
        </dgm:presLayoutVars>
      </dgm:prSet>
      <dgm:spPr/>
    </dgm:pt>
    <dgm:pt modelId="{ABCA4B50-015B-6042-A130-5C14B65361C4}" type="pres">
      <dgm:prSet presAssocID="{A3B4EC4E-3F7E-7A4D-87ED-B86A5C04917E}" presName="aSpace2" presStyleCnt="0"/>
      <dgm:spPr/>
    </dgm:pt>
    <dgm:pt modelId="{E7D72AAB-8B0A-9241-B566-F3CE26E0A8CA}" type="pres">
      <dgm:prSet presAssocID="{34742A06-61A4-FE49-B39C-EBDFA6869005}" presName="childNode" presStyleLbl="node1" presStyleIdx="2" presStyleCnt="8">
        <dgm:presLayoutVars>
          <dgm:bulletEnabled val="1"/>
        </dgm:presLayoutVars>
      </dgm:prSet>
      <dgm:spPr/>
    </dgm:pt>
    <dgm:pt modelId="{FFDBA851-F458-B241-A04B-6D2FABB03620}" type="pres">
      <dgm:prSet presAssocID="{234004FF-5F30-F94C-B5DE-02F74CF51257}" presName="aSpace" presStyleCnt="0"/>
      <dgm:spPr/>
    </dgm:pt>
    <dgm:pt modelId="{4D66B251-56CA-534D-B1C2-68CAC8042838}" type="pres">
      <dgm:prSet presAssocID="{F5D47D3A-E57E-FB4B-A0CF-B20A8C063F3F}" presName="compNode" presStyleCnt="0"/>
      <dgm:spPr/>
    </dgm:pt>
    <dgm:pt modelId="{9E5F5C83-1F9A-7A42-9FAE-7ED3AB8A463F}" type="pres">
      <dgm:prSet presAssocID="{F5D47D3A-E57E-FB4B-A0CF-B20A8C063F3F}" presName="aNode" presStyleLbl="bgShp" presStyleIdx="1" presStyleCnt="3"/>
      <dgm:spPr/>
    </dgm:pt>
    <dgm:pt modelId="{393AA5F9-4523-A84A-8721-9B0F89E272F0}" type="pres">
      <dgm:prSet presAssocID="{F5D47D3A-E57E-FB4B-A0CF-B20A8C063F3F}" presName="textNode" presStyleLbl="bgShp" presStyleIdx="1" presStyleCnt="3"/>
      <dgm:spPr/>
    </dgm:pt>
    <dgm:pt modelId="{705554D1-FC91-1945-ABEE-3656E364E6C0}" type="pres">
      <dgm:prSet presAssocID="{F5D47D3A-E57E-FB4B-A0CF-B20A8C063F3F}" presName="compChildNode" presStyleCnt="0"/>
      <dgm:spPr/>
    </dgm:pt>
    <dgm:pt modelId="{EAEDD1CD-E167-6549-81C2-543D27BD144B}" type="pres">
      <dgm:prSet presAssocID="{F5D47D3A-E57E-FB4B-A0CF-B20A8C063F3F}" presName="theInnerList" presStyleCnt="0"/>
      <dgm:spPr/>
    </dgm:pt>
    <dgm:pt modelId="{B970757A-3477-AA4D-A663-E5E0085148EA}" type="pres">
      <dgm:prSet presAssocID="{A2E7CFD5-5BB1-4443-BC15-33F6405BE095}" presName="childNode" presStyleLbl="node1" presStyleIdx="3" presStyleCnt="8">
        <dgm:presLayoutVars>
          <dgm:bulletEnabled val="1"/>
        </dgm:presLayoutVars>
      </dgm:prSet>
      <dgm:spPr/>
    </dgm:pt>
    <dgm:pt modelId="{7F7FB9A8-B89E-D04D-9492-793F8E0D77F7}" type="pres">
      <dgm:prSet presAssocID="{A2E7CFD5-5BB1-4443-BC15-33F6405BE095}" presName="aSpace2" presStyleCnt="0"/>
      <dgm:spPr/>
    </dgm:pt>
    <dgm:pt modelId="{3D63F562-44F8-2B4B-8F19-D24A38D45BE9}" type="pres">
      <dgm:prSet presAssocID="{CED3020E-C40A-BB4B-8FE9-934D8B44EAFD}" presName="childNode" presStyleLbl="node1" presStyleIdx="4" presStyleCnt="8">
        <dgm:presLayoutVars>
          <dgm:bulletEnabled val="1"/>
        </dgm:presLayoutVars>
      </dgm:prSet>
      <dgm:spPr/>
    </dgm:pt>
    <dgm:pt modelId="{4322D8E1-238A-C241-B200-95A96A23CAC2}" type="pres">
      <dgm:prSet presAssocID="{CED3020E-C40A-BB4B-8FE9-934D8B44EAFD}" presName="aSpace2" presStyleCnt="0"/>
      <dgm:spPr/>
    </dgm:pt>
    <dgm:pt modelId="{0AD52EAE-A57C-0541-AEF1-8458460101A0}" type="pres">
      <dgm:prSet presAssocID="{58111897-1B49-C049-BD0B-C31CD851C211}" presName="childNode" presStyleLbl="node1" presStyleIdx="5" presStyleCnt="8">
        <dgm:presLayoutVars>
          <dgm:bulletEnabled val="1"/>
        </dgm:presLayoutVars>
      </dgm:prSet>
      <dgm:spPr/>
    </dgm:pt>
    <dgm:pt modelId="{B912494B-2879-254F-BDFC-EB7D567BFED9}" type="pres">
      <dgm:prSet presAssocID="{F5D47D3A-E57E-FB4B-A0CF-B20A8C063F3F}" presName="aSpace" presStyleCnt="0"/>
      <dgm:spPr/>
    </dgm:pt>
    <dgm:pt modelId="{CF4BE8E9-4EE9-0447-8176-184799AE5488}" type="pres">
      <dgm:prSet presAssocID="{BAA8B622-7B06-5441-B2A2-3DDA1B580885}" presName="compNode" presStyleCnt="0"/>
      <dgm:spPr/>
    </dgm:pt>
    <dgm:pt modelId="{A311659D-0CFA-8641-9DDD-600B31B8FED8}" type="pres">
      <dgm:prSet presAssocID="{BAA8B622-7B06-5441-B2A2-3DDA1B580885}" presName="aNode" presStyleLbl="bgShp" presStyleIdx="2" presStyleCnt="3"/>
      <dgm:spPr/>
    </dgm:pt>
    <dgm:pt modelId="{790E1A47-2C2D-B945-ADC1-13BBACAC021D}" type="pres">
      <dgm:prSet presAssocID="{BAA8B622-7B06-5441-B2A2-3DDA1B580885}" presName="textNode" presStyleLbl="bgShp" presStyleIdx="2" presStyleCnt="3"/>
      <dgm:spPr/>
    </dgm:pt>
    <dgm:pt modelId="{8EF2CE68-A50C-1645-9C07-E7015CB16819}" type="pres">
      <dgm:prSet presAssocID="{BAA8B622-7B06-5441-B2A2-3DDA1B580885}" presName="compChildNode" presStyleCnt="0"/>
      <dgm:spPr/>
    </dgm:pt>
    <dgm:pt modelId="{4FB4CCA4-C97B-DB42-9E4A-8B0DF776B1B0}" type="pres">
      <dgm:prSet presAssocID="{BAA8B622-7B06-5441-B2A2-3DDA1B580885}" presName="theInnerList" presStyleCnt="0"/>
      <dgm:spPr/>
    </dgm:pt>
    <dgm:pt modelId="{9F8DEFDE-5FAD-844F-B767-E7571F3D7D7E}" type="pres">
      <dgm:prSet presAssocID="{585DE886-E804-A542-8834-50DE730E64FF}" presName="childNode" presStyleLbl="node1" presStyleIdx="6" presStyleCnt="8">
        <dgm:presLayoutVars>
          <dgm:bulletEnabled val="1"/>
        </dgm:presLayoutVars>
      </dgm:prSet>
      <dgm:spPr/>
    </dgm:pt>
    <dgm:pt modelId="{5DF5F15E-FCD3-4542-B08C-50282F6C938C}" type="pres">
      <dgm:prSet presAssocID="{585DE886-E804-A542-8834-50DE730E64FF}" presName="aSpace2" presStyleCnt="0"/>
      <dgm:spPr/>
    </dgm:pt>
    <dgm:pt modelId="{1731B46F-889E-4A4F-A6D5-2845D9F2022E}" type="pres">
      <dgm:prSet presAssocID="{59CBEDA0-3C8C-5F4F-9CD6-F6C1684B4643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574A0210-E1F2-9F41-B9C4-A574E622A3AF}" type="presOf" srcId="{CED3020E-C40A-BB4B-8FE9-934D8B44EAFD}" destId="{3D63F562-44F8-2B4B-8F19-D24A38D45BE9}" srcOrd="0" destOrd="0" presId="urn:microsoft.com/office/officeart/2005/8/layout/lProcess2"/>
    <dgm:cxn modelId="{2AB74A16-8C59-AB4A-BC18-C7672F2354F1}" type="presOf" srcId="{234004FF-5F30-F94C-B5DE-02F74CF51257}" destId="{9D15A9FA-9E72-E34E-8766-EFAEC9431BD1}" srcOrd="1" destOrd="0" presId="urn:microsoft.com/office/officeart/2005/8/layout/lProcess2"/>
    <dgm:cxn modelId="{2FE7791F-C668-604E-A321-00E7CB27C61B}" srcId="{234004FF-5F30-F94C-B5DE-02F74CF51257}" destId="{A3B4EC4E-3F7E-7A4D-87ED-B86A5C04917E}" srcOrd="1" destOrd="0" parTransId="{F88D0B30-9A02-C747-82FB-315D0C69DDF6}" sibTransId="{F220E019-8041-A64D-9359-5C3B8452FE21}"/>
    <dgm:cxn modelId="{30A2A222-36EB-324E-95BB-4CF0CC26B90E}" type="presOf" srcId="{A3B4EC4E-3F7E-7A4D-87ED-B86A5C04917E}" destId="{376DD221-DB4D-6746-9948-CC1532879197}" srcOrd="0" destOrd="0" presId="urn:microsoft.com/office/officeart/2005/8/layout/lProcess2"/>
    <dgm:cxn modelId="{D0C4EF2B-2D4D-874C-9CCB-0E8A26FFE64A}" type="presOf" srcId="{B81705EC-3351-1B47-912F-DA0DD578CE2C}" destId="{A50D79D0-B3B3-0543-A6DD-D4CCD5FB0B70}" srcOrd="0" destOrd="0" presId="urn:microsoft.com/office/officeart/2005/8/layout/lProcess2"/>
    <dgm:cxn modelId="{44276835-1057-4048-98B8-8FADECF81971}" type="presOf" srcId="{BAA8B622-7B06-5441-B2A2-3DDA1B580885}" destId="{790E1A47-2C2D-B945-ADC1-13BBACAC021D}" srcOrd="1" destOrd="0" presId="urn:microsoft.com/office/officeart/2005/8/layout/lProcess2"/>
    <dgm:cxn modelId="{73FE7C49-9B41-4A43-8CF8-54C614571488}" srcId="{234004FF-5F30-F94C-B5DE-02F74CF51257}" destId="{34742A06-61A4-FE49-B39C-EBDFA6869005}" srcOrd="2" destOrd="0" parTransId="{1AF72C47-9C4E-5A42-A111-63B4A9B861A4}" sibTransId="{F7414F50-720A-B742-8DC1-F2BC2D3C5A18}"/>
    <dgm:cxn modelId="{3F88EE4D-64D1-6E4F-A664-BDCACB8F6B94}" type="presOf" srcId="{585DE886-E804-A542-8834-50DE730E64FF}" destId="{9F8DEFDE-5FAD-844F-B767-E7571F3D7D7E}" srcOrd="0" destOrd="0" presId="urn:microsoft.com/office/officeart/2005/8/layout/lProcess2"/>
    <dgm:cxn modelId="{66DC2954-375A-734C-8106-563A6B91A235}" srcId="{BAA8B622-7B06-5441-B2A2-3DDA1B580885}" destId="{59CBEDA0-3C8C-5F4F-9CD6-F6C1684B4643}" srcOrd="1" destOrd="0" parTransId="{3A065BEC-733E-A545-A4DA-766485955642}" sibTransId="{F6C86C27-CA69-EC4C-893F-4D566B5AB25D}"/>
    <dgm:cxn modelId="{AC435F5A-8E63-FF45-81AA-2905EC6B3D73}" type="presOf" srcId="{F5D47D3A-E57E-FB4B-A0CF-B20A8C063F3F}" destId="{9E5F5C83-1F9A-7A42-9FAE-7ED3AB8A463F}" srcOrd="0" destOrd="0" presId="urn:microsoft.com/office/officeart/2005/8/layout/lProcess2"/>
    <dgm:cxn modelId="{5B1D855F-85C9-2D43-9EEC-4A0BC68CC530}" srcId="{F5D47D3A-E57E-FB4B-A0CF-B20A8C063F3F}" destId="{A2E7CFD5-5BB1-4443-BC15-33F6405BE095}" srcOrd="0" destOrd="0" parTransId="{732A20C5-89FD-A94C-8D4D-1AB111F2A67C}" sibTransId="{4AF9A214-F9BE-134A-9143-F36FBAB0F9A4}"/>
    <dgm:cxn modelId="{0865FE5F-77C6-7B4B-8C8B-6202812DFAC3}" srcId="{F5D47D3A-E57E-FB4B-A0CF-B20A8C063F3F}" destId="{58111897-1B49-C049-BD0B-C31CD851C211}" srcOrd="2" destOrd="0" parTransId="{08F65DC4-F09B-A94B-AAFB-998E9A332FA9}" sibTransId="{E4B626D2-88F0-F24A-BFF6-893653968F08}"/>
    <dgm:cxn modelId="{6C52A761-E618-E047-8D8D-4874C8B875FD}" srcId="{A2159F80-44DC-F942-A845-EBE89FE5AA83}" destId="{234004FF-5F30-F94C-B5DE-02F74CF51257}" srcOrd="0" destOrd="0" parTransId="{01137903-6DDB-7149-8097-DF6ECE0BA41D}" sibTransId="{E596102F-815C-C541-96A6-0924C448FED7}"/>
    <dgm:cxn modelId="{92957181-6B3A-D54B-B2A0-6037113350D8}" type="presOf" srcId="{234004FF-5F30-F94C-B5DE-02F74CF51257}" destId="{B49D6596-0804-A14E-AFED-17EE5F3738A3}" srcOrd="0" destOrd="0" presId="urn:microsoft.com/office/officeart/2005/8/layout/lProcess2"/>
    <dgm:cxn modelId="{AB688B84-EC17-7F48-9084-CF3DFBA93825}" srcId="{A2159F80-44DC-F942-A845-EBE89FE5AA83}" destId="{F5D47D3A-E57E-FB4B-A0CF-B20A8C063F3F}" srcOrd="1" destOrd="0" parTransId="{B92570EA-85C5-AA4B-B46C-DB5F53642AD0}" sibTransId="{4683D762-A780-D64B-8473-493A5F96FFB0}"/>
    <dgm:cxn modelId="{F4495685-4A14-D64B-9A5E-73FE51D7A210}" type="presOf" srcId="{58111897-1B49-C049-BD0B-C31CD851C211}" destId="{0AD52EAE-A57C-0541-AEF1-8458460101A0}" srcOrd="0" destOrd="0" presId="urn:microsoft.com/office/officeart/2005/8/layout/lProcess2"/>
    <dgm:cxn modelId="{6B8D4897-6719-9044-BB9C-318C2DC89361}" type="presOf" srcId="{59CBEDA0-3C8C-5F4F-9CD6-F6C1684B4643}" destId="{1731B46F-889E-4A4F-A6D5-2845D9F2022E}" srcOrd="0" destOrd="0" presId="urn:microsoft.com/office/officeart/2005/8/layout/lProcess2"/>
    <dgm:cxn modelId="{FCDBF89E-FE5B-4941-9CBB-22E9F04B7D05}" srcId="{A2159F80-44DC-F942-A845-EBE89FE5AA83}" destId="{BAA8B622-7B06-5441-B2A2-3DDA1B580885}" srcOrd="2" destOrd="0" parTransId="{AA35178D-FAB4-9C4C-8EC5-3F9A91EA6823}" sibTransId="{E5B69E24-5C84-384B-911D-5C8DE292282A}"/>
    <dgm:cxn modelId="{1158789F-7761-FF41-BCB7-AD091A963347}" srcId="{F5D47D3A-E57E-FB4B-A0CF-B20A8C063F3F}" destId="{CED3020E-C40A-BB4B-8FE9-934D8B44EAFD}" srcOrd="1" destOrd="0" parTransId="{921B6741-5585-B840-863E-3A635BF3DBEF}" sibTransId="{D36DF510-9FE8-F543-8CB4-44657F3FDE94}"/>
    <dgm:cxn modelId="{D67889A9-5FF2-7043-A103-90B84178C702}" srcId="{BAA8B622-7B06-5441-B2A2-3DDA1B580885}" destId="{585DE886-E804-A542-8834-50DE730E64FF}" srcOrd="0" destOrd="0" parTransId="{B5561E62-9713-4042-A6B9-E677CABDAE5D}" sibTransId="{1A32F552-B74B-6342-9E06-261BC25F628C}"/>
    <dgm:cxn modelId="{AE17F7AC-E223-0D46-8DAF-648D29DE66E8}" type="presOf" srcId="{A2159F80-44DC-F942-A845-EBE89FE5AA83}" destId="{1C610C7C-7904-D442-9740-4F0BA1CBD0A9}" srcOrd="0" destOrd="0" presId="urn:microsoft.com/office/officeart/2005/8/layout/lProcess2"/>
    <dgm:cxn modelId="{AD4FA0B2-38EB-2647-9FAF-193FD1FA6D53}" srcId="{234004FF-5F30-F94C-B5DE-02F74CF51257}" destId="{B81705EC-3351-1B47-912F-DA0DD578CE2C}" srcOrd="0" destOrd="0" parTransId="{891712DD-4FAE-2A4E-AAB4-31BAD14D39C3}" sibTransId="{4362F80B-82B8-0647-A443-44DB9B2C91DB}"/>
    <dgm:cxn modelId="{D284E5C6-BEF1-ED45-9FCF-F4B710220A21}" type="presOf" srcId="{A2E7CFD5-5BB1-4443-BC15-33F6405BE095}" destId="{B970757A-3477-AA4D-A663-E5E0085148EA}" srcOrd="0" destOrd="0" presId="urn:microsoft.com/office/officeart/2005/8/layout/lProcess2"/>
    <dgm:cxn modelId="{DA5911FB-7C36-1840-8E11-6BCDCC23A0C0}" type="presOf" srcId="{F5D47D3A-E57E-FB4B-A0CF-B20A8C063F3F}" destId="{393AA5F9-4523-A84A-8721-9B0F89E272F0}" srcOrd="1" destOrd="0" presId="urn:microsoft.com/office/officeart/2005/8/layout/lProcess2"/>
    <dgm:cxn modelId="{1BA341FF-1BEE-CA44-BB77-A06BD38DFCBC}" type="presOf" srcId="{BAA8B622-7B06-5441-B2A2-3DDA1B580885}" destId="{A311659D-0CFA-8641-9DDD-600B31B8FED8}" srcOrd="0" destOrd="0" presId="urn:microsoft.com/office/officeart/2005/8/layout/lProcess2"/>
    <dgm:cxn modelId="{AD2E87FF-77E3-394B-917F-4EAE4763CD56}" type="presOf" srcId="{34742A06-61A4-FE49-B39C-EBDFA6869005}" destId="{E7D72AAB-8B0A-9241-B566-F3CE26E0A8CA}" srcOrd="0" destOrd="0" presId="urn:microsoft.com/office/officeart/2005/8/layout/lProcess2"/>
    <dgm:cxn modelId="{5F3D4343-E434-E847-BDA8-5DE08507490F}" type="presParOf" srcId="{1C610C7C-7904-D442-9740-4F0BA1CBD0A9}" destId="{5BAC1B94-8056-C147-808E-3EFC66737FF1}" srcOrd="0" destOrd="0" presId="urn:microsoft.com/office/officeart/2005/8/layout/lProcess2"/>
    <dgm:cxn modelId="{A1138E75-7749-D348-AFA3-DB3FC2F6ECF8}" type="presParOf" srcId="{5BAC1B94-8056-C147-808E-3EFC66737FF1}" destId="{B49D6596-0804-A14E-AFED-17EE5F3738A3}" srcOrd="0" destOrd="0" presId="urn:microsoft.com/office/officeart/2005/8/layout/lProcess2"/>
    <dgm:cxn modelId="{3C31ACD4-048D-A144-B9A3-267DC85FABA2}" type="presParOf" srcId="{5BAC1B94-8056-C147-808E-3EFC66737FF1}" destId="{9D15A9FA-9E72-E34E-8766-EFAEC9431BD1}" srcOrd="1" destOrd="0" presId="urn:microsoft.com/office/officeart/2005/8/layout/lProcess2"/>
    <dgm:cxn modelId="{90EE6191-6F5E-5A45-9D7B-E9545B1544B3}" type="presParOf" srcId="{5BAC1B94-8056-C147-808E-3EFC66737FF1}" destId="{1F4AB3B8-7792-DE4C-8033-5129FEC09147}" srcOrd="2" destOrd="0" presId="urn:microsoft.com/office/officeart/2005/8/layout/lProcess2"/>
    <dgm:cxn modelId="{F9B38A14-328F-4F41-9EAC-237A9E39C4B1}" type="presParOf" srcId="{1F4AB3B8-7792-DE4C-8033-5129FEC09147}" destId="{1A74E1D8-F836-BA4F-A1C7-5357494B47E1}" srcOrd="0" destOrd="0" presId="urn:microsoft.com/office/officeart/2005/8/layout/lProcess2"/>
    <dgm:cxn modelId="{562FD9D1-CC04-C64B-82B3-B1F7BFFC4CBC}" type="presParOf" srcId="{1A74E1D8-F836-BA4F-A1C7-5357494B47E1}" destId="{A50D79D0-B3B3-0543-A6DD-D4CCD5FB0B70}" srcOrd="0" destOrd="0" presId="urn:microsoft.com/office/officeart/2005/8/layout/lProcess2"/>
    <dgm:cxn modelId="{C92C894A-C516-AC42-A155-0CD443AB83E9}" type="presParOf" srcId="{1A74E1D8-F836-BA4F-A1C7-5357494B47E1}" destId="{904BBC54-DC04-7D4D-B0B6-AFE8ED7FD2E9}" srcOrd="1" destOrd="0" presId="urn:microsoft.com/office/officeart/2005/8/layout/lProcess2"/>
    <dgm:cxn modelId="{BF7E1E57-D437-B34B-8B36-E5127915F7C8}" type="presParOf" srcId="{1A74E1D8-F836-BA4F-A1C7-5357494B47E1}" destId="{376DD221-DB4D-6746-9948-CC1532879197}" srcOrd="2" destOrd="0" presId="urn:microsoft.com/office/officeart/2005/8/layout/lProcess2"/>
    <dgm:cxn modelId="{508F4BA7-8FB1-EF4A-9639-CA5ACFD82317}" type="presParOf" srcId="{1A74E1D8-F836-BA4F-A1C7-5357494B47E1}" destId="{ABCA4B50-015B-6042-A130-5C14B65361C4}" srcOrd="3" destOrd="0" presId="urn:microsoft.com/office/officeart/2005/8/layout/lProcess2"/>
    <dgm:cxn modelId="{2B358D33-0DFA-0646-BB1A-FB7BD4C0CF92}" type="presParOf" srcId="{1A74E1D8-F836-BA4F-A1C7-5357494B47E1}" destId="{E7D72AAB-8B0A-9241-B566-F3CE26E0A8CA}" srcOrd="4" destOrd="0" presId="urn:microsoft.com/office/officeart/2005/8/layout/lProcess2"/>
    <dgm:cxn modelId="{310C3679-152A-2046-A23D-0D51905511D5}" type="presParOf" srcId="{1C610C7C-7904-D442-9740-4F0BA1CBD0A9}" destId="{FFDBA851-F458-B241-A04B-6D2FABB03620}" srcOrd="1" destOrd="0" presId="urn:microsoft.com/office/officeart/2005/8/layout/lProcess2"/>
    <dgm:cxn modelId="{779328D8-02C0-8041-9664-B81062236519}" type="presParOf" srcId="{1C610C7C-7904-D442-9740-4F0BA1CBD0A9}" destId="{4D66B251-56CA-534D-B1C2-68CAC8042838}" srcOrd="2" destOrd="0" presId="urn:microsoft.com/office/officeart/2005/8/layout/lProcess2"/>
    <dgm:cxn modelId="{D7DEE185-54C5-DE48-B437-8DA0873D9A27}" type="presParOf" srcId="{4D66B251-56CA-534D-B1C2-68CAC8042838}" destId="{9E5F5C83-1F9A-7A42-9FAE-7ED3AB8A463F}" srcOrd="0" destOrd="0" presId="urn:microsoft.com/office/officeart/2005/8/layout/lProcess2"/>
    <dgm:cxn modelId="{084BC20D-9B2C-294D-AF77-59A6AD7E1F78}" type="presParOf" srcId="{4D66B251-56CA-534D-B1C2-68CAC8042838}" destId="{393AA5F9-4523-A84A-8721-9B0F89E272F0}" srcOrd="1" destOrd="0" presId="urn:microsoft.com/office/officeart/2005/8/layout/lProcess2"/>
    <dgm:cxn modelId="{B369CBD6-8226-2840-9035-A805C9255F97}" type="presParOf" srcId="{4D66B251-56CA-534D-B1C2-68CAC8042838}" destId="{705554D1-FC91-1945-ABEE-3656E364E6C0}" srcOrd="2" destOrd="0" presId="urn:microsoft.com/office/officeart/2005/8/layout/lProcess2"/>
    <dgm:cxn modelId="{733B348A-50F3-9A43-9EB7-7947F30838D7}" type="presParOf" srcId="{705554D1-FC91-1945-ABEE-3656E364E6C0}" destId="{EAEDD1CD-E167-6549-81C2-543D27BD144B}" srcOrd="0" destOrd="0" presId="urn:microsoft.com/office/officeart/2005/8/layout/lProcess2"/>
    <dgm:cxn modelId="{AF9082B6-0328-0D44-8B69-FAC8612F0CE6}" type="presParOf" srcId="{EAEDD1CD-E167-6549-81C2-543D27BD144B}" destId="{B970757A-3477-AA4D-A663-E5E0085148EA}" srcOrd="0" destOrd="0" presId="urn:microsoft.com/office/officeart/2005/8/layout/lProcess2"/>
    <dgm:cxn modelId="{93EAC706-5763-C147-AB18-6969A93BCC34}" type="presParOf" srcId="{EAEDD1CD-E167-6549-81C2-543D27BD144B}" destId="{7F7FB9A8-B89E-D04D-9492-793F8E0D77F7}" srcOrd="1" destOrd="0" presId="urn:microsoft.com/office/officeart/2005/8/layout/lProcess2"/>
    <dgm:cxn modelId="{4B3C2263-7C61-D143-93AB-3C3F0AF12EA6}" type="presParOf" srcId="{EAEDD1CD-E167-6549-81C2-543D27BD144B}" destId="{3D63F562-44F8-2B4B-8F19-D24A38D45BE9}" srcOrd="2" destOrd="0" presId="urn:microsoft.com/office/officeart/2005/8/layout/lProcess2"/>
    <dgm:cxn modelId="{442CDF43-8CAB-FF4F-A11C-4B3F3ADA9D0B}" type="presParOf" srcId="{EAEDD1CD-E167-6549-81C2-543D27BD144B}" destId="{4322D8E1-238A-C241-B200-95A96A23CAC2}" srcOrd="3" destOrd="0" presId="urn:microsoft.com/office/officeart/2005/8/layout/lProcess2"/>
    <dgm:cxn modelId="{B1FD05A2-0632-B941-B4DE-78247F5C4CC2}" type="presParOf" srcId="{EAEDD1CD-E167-6549-81C2-543D27BD144B}" destId="{0AD52EAE-A57C-0541-AEF1-8458460101A0}" srcOrd="4" destOrd="0" presId="urn:microsoft.com/office/officeart/2005/8/layout/lProcess2"/>
    <dgm:cxn modelId="{C60641F1-4B57-0046-AE7A-7489F475C2E2}" type="presParOf" srcId="{1C610C7C-7904-D442-9740-4F0BA1CBD0A9}" destId="{B912494B-2879-254F-BDFC-EB7D567BFED9}" srcOrd="3" destOrd="0" presId="urn:microsoft.com/office/officeart/2005/8/layout/lProcess2"/>
    <dgm:cxn modelId="{86791261-17CB-584B-AE58-6C631AE443EF}" type="presParOf" srcId="{1C610C7C-7904-D442-9740-4F0BA1CBD0A9}" destId="{CF4BE8E9-4EE9-0447-8176-184799AE5488}" srcOrd="4" destOrd="0" presId="urn:microsoft.com/office/officeart/2005/8/layout/lProcess2"/>
    <dgm:cxn modelId="{254097BE-BE77-994A-8F53-3ABEF5FBE2BA}" type="presParOf" srcId="{CF4BE8E9-4EE9-0447-8176-184799AE5488}" destId="{A311659D-0CFA-8641-9DDD-600B31B8FED8}" srcOrd="0" destOrd="0" presId="urn:microsoft.com/office/officeart/2005/8/layout/lProcess2"/>
    <dgm:cxn modelId="{0AEE750E-73B4-3442-91D2-D2F9AC5C24EC}" type="presParOf" srcId="{CF4BE8E9-4EE9-0447-8176-184799AE5488}" destId="{790E1A47-2C2D-B945-ADC1-13BBACAC021D}" srcOrd="1" destOrd="0" presId="urn:microsoft.com/office/officeart/2005/8/layout/lProcess2"/>
    <dgm:cxn modelId="{52548487-F465-6D44-AC7F-E77CC11046F0}" type="presParOf" srcId="{CF4BE8E9-4EE9-0447-8176-184799AE5488}" destId="{8EF2CE68-A50C-1645-9C07-E7015CB16819}" srcOrd="2" destOrd="0" presId="urn:microsoft.com/office/officeart/2005/8/layout/lProcess2"/>
    <dgm:cxn modelId="{003BEA3B-A81D-FC4D-9FC6-FC63AD543A9F}" type="presParOf" srcId="{8EF2CE68-A50C-1645-9C07-E7015CB16819}" destId="{4FB4CCA4-C97B-DB42-9E4A-8B0DF776B1B0}" srcOrd="0" destOrd="0" presId="urn:microsoft.com/office/officeart/2005/8/layout/lProcess2"/>
    <dgm:cxn modelId="{4B27EB92-C581-5B49-8C7C-349A7F56525D}" type="presParOf" srcId="{4FB4CCA4-C97B-DB42-9E4A-8B0DF776B1B0}" destId="{9F8DEFDE-5FAD-844F-B767-E7571F3D7D7E}" srcOrd="0" destOrd="0" presId="urn:microsoft.com/office/officeart/2005/8/layout/lProcess2"/>
    <dgm:cxn modelId="{06672A15-34D9-4A4B-9EF7-06BC3DC45C5B}" type="presParOf" srcId="{4FB4CCA4-C97B-DB42-9E4A-8B0DF776B1B0}" destId="{5DF5F15E-FCD3-4542-B08C-50282F6C938C}" srcOrd="1" destOrd="0" presId="urn:microsoft.com/office/officeart/2005/8/layout/lProcess2"/>
    <dgm:cxn modelId="{9E67CABB-6121-B240-9F69-7DCC3EBE5221}" type="presParOf" srcId="{4FB4CCA4-C97B-DB42-9E4A-8B0DF776B1B0}" destId="{1731B46F-889E-4A4F-A6D5-2845D9F2022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D6596-0804-A14E-AFED-17EE5F3738A3}">
      <dsp:nvSpPr>
        <dsp:cNvPr id="0" name=""/>
        <dsp:cNvSpPr/>
      </dsp:nvSpPr>
      <dsp:spPr>
        <a:xfrm>
          <a:off x="1288" y="0"/>
          <a:ext cx="3349562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0" kern="1200" dirty="0"/>
            <a:t>Client</a:t>
          </a:r>
          <a:r>
            <a:rPr lang="zh-TW" altLang="en-US" sz="5000" kern="1200" dirty="0"/>
            <a:t> </a:t>
          </a:r>
          <a:endParaRPr lang="en-US" sz="5000" kern="1200" dirty="0"/>
        </a:p>
      </dsp:txBody>
      <dsp:txXfrm>
        <a:off x="1288" y="0"/>
        <a:ext cx="3349562" cy="1091088"/>
      </dsp:txXfrm>
    </dsp:sp>
    <dsp:sp modelId="{A50D79D0-B3B3-0543-A6DD-D4CCD5FB0B70}">
      <dsp:nvSpPr>
        <dsp:cNvPr id="0" name=""/>
        <dsp:cNvSpPr/>
      </dsp:nvSpPr>
      <dsp:spPr>
        <a:xfrm>
          <a:off x="336244" y="1091399"/>
          <a:ext cx="2679650" cy="71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Display</a:t>
          </a:r>
          <a:endParaRPr lang="en-US" sz="3200" kern="1200" dirty="0"/>
        </a:p>
      </dsp:txBody>
      <dsp:txXfrm>
        <a:off x="357171" y="1112326"/>
        <a:ext cx="2637796" cy="672663"/>
      </dsp:txXfrm>
    </dsp:sp>
    <dsp:sp modelId="{376DD221-DB4D-6746-9948-CC1532879197}">
      <dsp:nvSpPr>
        <dsp:cNvPr id="0" name=""/>
        <dsp:cNvSpPr/>
      </dsp:nvSpPr>
      <dsp:spPr>
        <a:xfrm>
          <a:off x="336244" y="1915843"/>
          <a:ext cx="2679650" cy="71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Subscribe</a:t>
          </a:r>
          <a:endParaRPr lang="en-US" sz="3200" kern="1200" dirty="0"/>
        </a:p>
      </dsp:txBody>
      <dsp:txXfrm>
        <a:off x="357171" y="1936770"/>
        <a:ext cx="2637796" cy="672663"/>
      </dsp:txXfrm>
    </dsp:sp>
    <dsp:sp modelId="{E7D72AAB-8B0A-9241-B566-F3CE26E0A8CA}">
      <dsp:nvSpPr>
        <dsp:cNvPr id="0" name=""/>
        <dsp:cNvSpPr/>
      </dsp:nvSpPr>
      <dsp:spPr>
        <a:xfrm>
          <a:off x="336244" y="2740286"/>
          <a:ext cx="2679650" cy="71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57171" y="2761213"/>
        <a:ext cx="2637796" cy="672663"/>
      </dsp:txXfrm>
    </dsp:sp>
    <dsp:sp modelId="{9E5F5C83-1F9A-7A42-9FAE-7ED3AB8A463F}">
      <dsp:nvSpPr>
        <dsp:cNvPr id="0" name=""/>
        <dsp:cNvSpPr/>
      </dsp:nvSpPr>
      <dsp:spPr>
        <a:xfrm>
          <a:off x="3602068" y="0"/>
          <a:ext cx="3349562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0" kern="1200" dirty="0"/>
            <a:t>Server</a:t>
          </a:r>
          <a:endParaRPr lang="en-US" sz="5000" kern="1200" dirty="0"/>
        </a:p>
      </dsp:txBody>
      <dsp:txXfrm>
        <a:off x="3602068" y="0"/>
        <a:ext cx="3349562" cy="1091088"/>
      </dsp:txXfrm>
    </dsp:sp>
    <dsp:sp modelId="{B970757A-3477-AA4D-A663-E5E0085148EA}">
      <dsp:nvSpPr>
        <dsp:cNvPr id="0" name=""/>
        <dsp:cNvSpPr/>
      </dsp:nvSpPr>
      <dsp:spPr>
        <a:xfrm>
          <a:off x="3937024" y="1091399"/>
          <a:ext cx="2679650" cy="71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OAuth</a:t>
          </a:r>
          <a:r>
            <a:rPr lang="zh-TW" altLang="en-US" sz="3200" kern="1200" dirty="0"/>
            <a:t> </a:t>
          </a:r>
          <a:r>
            <a:rPr lang="en-US" altLang="zh-TW" sz="3200" kern="1200" dirty="0"/>
            <a:t>code</a:t>
          </a:r>
          <a:endParaRPr lang="en-US" sz="3200" kern="1200" dirty="0"/>
        </a:p>
      </dsp:txBody>
      <dsp:txXfrm>
        <a:off x="3957951" y="1112326"/>
        <a:ext cx="2637796" cy="672663"/>
      </dsp:txXfrm>
    </dsp:sp>
    <dsp:sp modelId="{3D63F562-44F8-2B4B-8F19-D24A38D45BE9}">
      <dsp:nvSpPr>
        <dsp:cNvPr id="0" name=""/>
        <dsp:cNvSpPr/>
      </dsp:nvSpPr>
      <dsp:spPr>
        <a:xfrm>
          <a:off x="3937024" y="1915843"/>
          <a:ext cx="2679650" cy="71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/>
            <a:t>Locations</a:t>
          </a:r>
          <a:endParaRPr lang="en-US" sz="3200" kern="1200"/>
        </a:p>
      </dsp:txBody>
      <dsp:txXfrm>
        <a:off x="3957951" y="1936770"/>
        <a:ext cx="2637796" cy="672663"/>
      </dsp:txXfrm>
    </dsp:sp>
    <dsp:sp modelId="{0AD52EAE-A57C-0541-AEF1-8458460101A0}">
      <dsp:nvSpPr>
        <dsp:cNvPr id="0" name=""/>
        <dsp:cNvSpPr/>
      </dsp:nvSpPr>
      <dsp:spPr>
        <a:xfrm>
          <a:off x="3937024" y="2740286"/>
          <a:ext cx="2679650" cy="71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Cache</a:t>
          </a:r>
          <a:endParaRPr lang="en-US" sz="3200" kern="1200" dirty="0"/>
        </a:p>
      </dsp:txBody>
      <dsp:txXfrm>
        <a:off x="3957951" y="2761213"/>
        <a:ext cx="2637796" cy="672663"/>
      </dsp:txXfrm>
    </dsp:sp>
    <dsp:sp modelId="{A311659D-0CFA-8641-9DDD-600B31B8FED8}">
      <dsp:nvSpPr>
        <dsp:cNvPr id="0" name=""/>
        <dsp:cNvSpPr/>
      </dsp:nvSpPr>
      <dsp:spPr>
        <a:xfrm>
          <a:off x="7202848" y="0"/>
          <a:ext cx="3349562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0" kern="1200" dirty="0"/>
            <a:t>Services</a:t>
          </a:r>
          <a:endParaRPr lang="en-US" sz="5000" kern="1200" dirty="0"/>
        </a:p>
      </dsp:txBody>
      <dsp:txXfrm>
        <a:off x="7202848" y="0"/>
        <a:ext cx="3349562" cy="1091088"/>
      </dsp:txXfrm>
    </dsp:sp>
    <dsp:sp modelId="{9F8DEFDE-5FAD-844F-B767-E7571F3D7D7E}">
      <dsp:nvSpPr>
        <dsp:cNvPr id="0" name=""/>
        <dsp:cNvSpPr/>
      </dsp:nvSpPr>
      <dsp:spPr>
        <a:xfrm>
          <a:off x="7537805" y="1092154"/>
          <a:ext cx="2679650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 err="1"/>
            <a:t>KKbox</a:t>
          </a:r>
          <a:endParaRPr lang="en-US" sz="3200" kern="1200" dirty="0"/>
        </a:p>
      </dsp:txBody>
      <dsp:txXfrm>
        <a:off x="7569923" y="1124272"/>
        <a:ext cx="2615414" cy="1032358"/>
      </dsp:txXfrm>
    </dsp:sp>
    <dsp:sp modelId="{1731B46F-889E-4A4F-A6D5-2845D9F2022E}">
      <dsp:nvSpPr>
        <dsp:cNvPr id="0" name=""/>
        <dsp:cNvSpPr/>
      </dsp:nvSpPr>
      <dsp:spPr>
        <a:xfrm>
          <a:off x="7537805" y="2357455"/>
          <a:ext cx="2679650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Google</a:t>
          </a:r>
          <a:r>
            <a:rPr lang="zh-TW" altLang="en-US" sz="3200" kern="1200" dirty="0"/>
            <a:t> </a:t>
          </a:r>
          <a:r>
            <a:rPr lang="en-US" altLang="zh-TW" sz="3200" kern="1200" dirty="0"/>
            <a:t>map</a:t>
          </a:r>
          <a:endParaRPr lang="en-US" sz="3200" kern="1200" dirty="0"/>
        </a:p>
      </dsp:txBody>
      <dsp:txXfrm>
        <a:off x="7569923" y="2389573"/>
        <a:ext cx="2615414" cy="1032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3A8-2360-F140-9924-D0191DC78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 err="1"/>
              <a:t>KKoNEcT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CCD51-2BF7-D64D-BCAD-E0AF96D15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想不到隊名啦</a:t>
            </a:r>
            <a:r>
              <a:rPr lang="en-US" altLang="zh-TW" dirty="0"/>
              <a:t>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3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FA1-B69B-1244-B5E3-208DFED7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3D60-8D0B-8643-843F-B1C38799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64BB-BC0C-0A43-B8F3-9C7536F0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2ADD-F77F-D54E-BEBF-ECA15D7A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Front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blabla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6F39-BC2E-404A-9302-9E0F3BD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B7FC-4C70-614B-84A4-B7F8FFC6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Graph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53561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0A99-31F0-A246-9988-B08F472D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7BEB1-4DE3-B542-B958-3F7255033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675" y="1970315"/>
            <a:ext cx="6640649" cy="4150406"/>
          </a:xfrm>
        </p:spPr>
      </p:pic>
    </p:spTree>
    <p:extLst>
      <p:ext uri="{BB962C8B-B14F-4D97-AF65-F5344CB8AC3E}">
        <p14:creationId xmlns:p14="http://schemas.microsoft.com/office/powerpoint/2010/main" val="157438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86E4-7382-1D4A-A1F9-6320A83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E5436B-6BE5-1840-BFC5-FE54A107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4702-61E3-0345-BFDF-EA434BF3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F5CD-B5F7-3040-9ADD-DB882FEB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7C6-918A-C648-AAD9-EB2562EE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82FA-5037-5042-9630-C4AC78E6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410B-4BDF-734C-9E89-DDD2449F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A6BD88-A9CC-0E4E-BDD5-8F494B523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34498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67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088E-34F9-D844-8860-BABA9469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TW" dirty="0"/>
              <a:t>Login</a:t>
            </a:r>
            <a:br>
              <a:rPr lang="en-US" altLang="zh-TW" dirty="0"/>
            </a:br>
            <a:r>
              <a:rPr lang="en-US" altLang="zh-TW" dirty="0"/>
              <a:t>KKBOX</a:t>
            </a:r>
            <a:r>
              <a:rPr lang="zh-TW" altLang="en-US" dirty="0"/>
              <a:t> </a:t>
            </a:r>
            <a:r>
              <a:rPr lang="en-US" altLang="zh-TW" dirty="0"/>
              <a:t>OAuth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Authorization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A840-403D-1C45-BA89-BFF0D902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445</TotalTime>
  <Words>44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 KKoNEcT</vt:lpstr>
      <vt:lpstr>Our Goal</vt:lpstr>
      <vt:lpstr>Explore</vt:lpstr>
      <vt:lpstr>PowerPoint Presentation</vt:lpstr>
      <vt:lpstr>Posts</vt:lpstr>
      <vt:lpstr>Message</vt:lpstr>
      <vt:lpstr>Implementation</vt:lpstr>
      <vt:lpstr>Model</vt:lpstr>
      <vt:lpstr>Login KKBOX OAuth – Authorization Code Flow</vt:lpstr>
      <vt:lpstr>Location Page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KKoNEcT</dc:title>
  <dc:creator>Microsoft Office User</dc:creator>
  <cp:lastModifiedBy>Microsoft Office User</cp:lastModifiedBy>
  <cp:revision>5</cp:revision>
  <dcterms:created xsi:type="dcterms:W3CDTF">2019-10-26T04:10:18Z</dcterms:created>
  <dcterms:modified xsi:type="dcterms:W3CDTF">2019-10-26T11:35:20Z</dcterms:modified>
</cp:coreProperties>
</file>