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ef0ad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9ef0ad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ef0ad4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9ef0ad4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ef0ad49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ef0ad49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9ef0ad4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9ef0ad4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9ef0ad49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9ef0ad4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9ef0ad4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9ef0ad4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8518e58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68518e58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9ef0ad4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9ef0ad4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a8c34ef2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a8c34ef2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a8c34e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a8c34e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Mettre plus de visus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Visus plus poussées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L’avoir par période (date d’import des datas, delta d’évolution des profils)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de rapport / tableau de bord (export)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7c62c8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7c62c8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a8c34ef2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a8c34ef2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a8c34ef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a8c34ef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a8c34ef2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a8c34ef2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ef0ad4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ef0ad4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ef0ad4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ef0ad4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8d9fb0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8d9fb0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d9fb09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d9fb09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d9fb09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d9fb09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8c34ef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8c34ef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ef0ad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9ef0ad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Eazyed/JobPredicto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JobPredictor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MAY Adrian - ROS Quentin - RUELLE Mathias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fr"/>
              <a:t>Pré-traitement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étapes 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fr"/>
              <a:t>Normalisation / Ponctuation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fr"/>
              <a:t>Stop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fr"/>
              <a:t>Lemmatisation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fr"/>
              <a:t>Vectorisation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Pré-traitement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fr"/>
              <a:t>Normalisation / Ponctuation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Supprimer la ponctuation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Mettre le texte en minuscule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38" y="2901325"/>
            <a:ext cx="5131326" cy="7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350" y="4355225"/>
            <a:ext cx="5131325" cy="697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3"/>
          <p:cNvCxnSpPr>
            <a:stCxn id="202" idx="2"/>
            <a:endCxn id="203" idx="0"/>
          </p:cNvCxnSpPr>
          <p:nvPr/>
        </p:nvCxnSpPr>
        <p:spPr>
          <a:xfrm>
            <a:off x="4572001" y="3613775"/>
            <a:ext cx="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fr"/>
              <a:t>Pré-traitement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44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2"/>
            </a:pPr>
            <a:r>
              <a:rPr lang="fr"/>
              <a:t>Stop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Découpe du texte en mot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Suppression des mots inutiles à l’étude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37" y="2977050"/>
            <a:ext cx="5131325" cy="69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338" y="4152475"/>
            <a:ext cx="5131325" cy="659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4"/>
          <p:cNvCxnSpPr>
            <a:stCxn id="211" idx="2"/>
            <a:endCxn id="212" idx="0"/>
          </p:cNvCxnSpPr>
          <p:nvPr/>
        </p:nvCxnSpPr>
        <p:spPr>
          <a:xfrm>
            <a:off x="4572000" y="3674841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fr"/>
              <a:t>Pré-traitement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654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3"/>
            </a:pPr>
            <a:r>
              <a:rPr lang="fr"/>
              <a:t>Lemmatisation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Suppression des pluriels et autre conjugaison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Avoir une base de mots similaires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38" y="3024950"/>
            <a:ext cx="5131325" cy="65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324" y="4381000"/>
            <a:ext cx="5171350" cy="61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5"/>
          <p:cNvCxnSpPr>
            <a:stCxn id="220" idx="2"/>
            <a:endCxn id="221" idx="0"/>
          </p:cNvCxnSpPr>
          <p:nvPr/>
        </p:nvCxnSpPr>
        <p:spPr>
          <a:xfrm>
            <a:off x="4572000" y="3684692"/>
            <a:ext cx="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/>
            </a:pPr>
            <a:r>
              <a:rPr lang="fr"/>
              <a:t>Pré-traitement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69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 startAt="4"/>
            </a:pPr>
            <a:r>
              <a:rPr lang="fr"/>
              <a:t>Vectorisation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Transformer les textes en vecteurs de mots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225" y="4161523"/>
            <a:ext cx="4225525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774" y="2831025"/>
            <a:ext cx="5171350" cy="61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6"/>
          <p:cNvCxnSpPr>
            <a:stCxn id="230" idx="2"/>
            <a:endCxn id="229" idx="0"/>
          </p:cNvCxnSpPr>
          <p:nvPr/>
        </p:nvCxnSpPr>
        <p:spPr>
          <a:xfrm flipH="1">
            <a:off x="4571849" y="3444425"/>
            <a:ext cx="36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 startAt="2"/>
            </a:pPr>
            <a:r>
              <a:rPr lang="fr"/>
              <a:t>Modèle de prédiction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Modèle supervisé : Support Vector Machine (SVM)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2527850"/>
            <a:ext cx="57626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 startAt="3"/>
            </a:pPr>
            <a:r>
              <a:rPr lang="fr"/>
              <a:t>Résultats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Fichier CSV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ID personne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Texte après lemmatisation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Catégorie censée être retournée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Catégorie prédite par notre algorithme</a:t>
            </a:r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80970"/>
          <a:stretch/>
        </p:blipFill>
        <p:spPr>
          <a:xfrm>
            <a:off x="3009900" y="3679675"/>
            <a:ext cx="3124200" cy="5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IV- Data Visualisation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Visualisation</a:t>
            </a:r>
            <a:endParaRPr sz="2200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463" y="1307100"/>
            <a:ext cx="4389649" cy="35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>
            <p:ph type="title"/>
          </p:nvPr>
        </p:nvSpPr>
        <p:spPr>
          <a:xfrm>
            <a:off x="331775" y="1612050"/>
            <a:ext cx="42852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Projet NodeJS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Réalisé avec d3.js et Bootstrap 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V- Evolutions possible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90325"/>
            <a:ext cx="70389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I- Présentation de JobPredictor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II- Architecture technique et fonctionnelle</a:t>
            </a:r>
            <a:endParaRPr sz="1700"/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SzPts val="1700"/>
              <a:buAutoNum type="alphaLcParenR"/>
            </a:pPr>
            <a:r>
              <a:rPr lang="fr" sz="1700"/>
              <a:t>Architecture  générale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fr" sz="1700"/>
              <a:t>Flux de données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III- Machine Learning</a:t>
            </a:r>
            <a:endParaRPr sz="1700"/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SzPts val="1700"/>
              <a:buAutoNum type="alphaLcParenR"/>
            </a:pPr>
            <a:r>
              <a:rPr lang="fr" sz="1700"/>
              <a:t>Pré-traitement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fr" sz="1700"/>
              <a:t>Modèle de prédiction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fr" sz="1700"/>
              <a:t>Résultats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IV</a:t>
            </a:r>
            <a:r>
              <a:rPr lang="fr" sz="1700"/>
              <a:t>- Data Visualisation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V- Evolutions possibles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68975" y="2685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alternative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13" y="1088500"/>
            <a:ext cx="6047968" cy="4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823850" y="148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587675" y="1218750"/>
            <a:ext cx="5038500" cy="4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Retrouvez les sources incluant :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Le script bash d'envoi des données de hdfs vers l'instance ec-2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Le script python analysant les données et les exportant vers S3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Le code source du portail web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Le projet .Net de l'API Rest servant le front et récupérant les données en local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Le projet de test relatif à l'API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Ainsi que la documentation :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Un dossier d'architecture technique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Un manuel d'exploitation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Un dossier expliquant le fonctionnement de notre modèle de Machine Learning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Sur notre repository : </a:t>
            </a:r>
            <a:r>
              <a:rPr lang="fr" sz="1300" u="sng">
                <a:solidFill>
                  <a:schemeClr val="hlink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https://github.com/Eazyed/JobPredictor</a:t>
            </a:r>
            <a:r>
              <a:rPr lang="fr" sz="13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968675" y="21550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Présentation de JobPredictor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Architecture technique et fonctionnelle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II- Architecture technique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Architecture cloud hybride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Une chaîne de traitement des données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Une application web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fr"/>
              <a:t>Architecture</a:t>
            </a:r>
            <a:br>
              <a:rPr lang="fr"/>
            </a:br>
            <a:r>
              <a:rPr lang="fr"/>
              <a:t>générale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000" y="57776"/>
            <a:ext cx="4255425" cy="502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305525" y="1307850"/>
            <a:ext cx="3265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AutoNum type="arabicPeriod"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données brutes sont récupérées de HDFS et rapatriées en local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700425" y="572400"/>
            <a:ext cx="4643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35550" y="2161325"/>
            <a:ext cx="46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2.	</a:t>
            </a: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données brutes sont envoyées vers l’instance EC2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35550" y="2589975"/>
            <a:ext cx="46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3.	</a:t>
            </a: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données traitées sont stockées durablement sur S3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35550" y="3092825"/>
            <a:ext cx="46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4.	</a:t>
            </a: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L’API récupère les données traitées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35550" y="3577775"/>
            <a:ext cx="46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5.	</a:t>
            </a: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L’API stocke les résultats d’analyses dans MongoDB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35550" y="4062713"/>
            <a:ext cx="4643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6.	</a:t>
            </a: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Front-End consomme l’API pour récupérer </a:t>
            </a:r>
            <a:b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les résultats d’analyse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arenR" startAt="2"/>
            </a:pPr>
            <a:r>
              <a:rPr lang="fr"/>
              <a:t>Flux de données : Chaîne de traitement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64" y="1101727"/>
            <a:ext cx="6095275" cy="36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c) 	</a:t>
            </a:r>
            <a:r>
              <a:rPr lang="fr"/>
              <a:t>Flux de données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Web App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25" y="21763"/>
            <a:ext cx="3492375" cy="50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679375" y="1656175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72025" y="1656175"/>
            <a:ext cx="503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L’utilisateur </a:t>
            </a: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rafraîchit</a:t>
            </a: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lui-même </a:t>
            </a:r>
            <a:b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données en base via un simple bouton</a:t>
            </a:r>
            <a:b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L’API ne récupère que les fichiers S3 </a:t>
            </a:r>
            <a:b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déposés après le dernier update</a:t>
            </a:r>
            <a:b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Une partie des analyses est effectuée </a:t>
            </a:r>
            <a:b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f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avant l’insertion dans Mongo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III- Machine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