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1F2C8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1F2C8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980" y="1218133"/>
            <a:ext cx="10467340" cy="1916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C8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0494" y="2904373"/>
            <a:ext cx="6140450" cy="393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1F2C8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4376" y="0"/>
            <a:ext cx="6899275" cy="6858000"/>
          </a:xfrm>
          <a:custGeom>
            <a:avLst/>
            <a:gdLst/>
            <a:ahLst/>
            <a:cxnLst/>
            <a:rect l="l" t="t" r="r" b="b"/>
            <a:pathLst>
              <a:path w="6899275" h="6858000">
                <a:moveTo>
                  <a:pt x="6899148" y="0"/>
                </a:moveTo>
                <a:lnTo>
                  <a:pt x="0" y="0"/>
                </a:lnTo>
                <a:lnTo>
                  <a:pt x="0" y="6858000"/>
                </a:lnTo>
                <a:lnTo>
                  <a:pt x="6899148" y="6858000"/>
                </a:lnTo>
                <a:lnTo>
                  <a:pt x="6899148" y="0"/>
                </a:lnTo>
                <a:close/>
              </a:path>
            </a:pathLst>
          </a:custGeom>
          <a:solidFill>
            <a:srgbClr val="F5C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10789920" cy="6858000"/>
            <a:chOff x="0" y="-1"/>
            <a:chExt cx="1078992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5294630" cy="6858000"/>
            </a:xfrm>
            <a:custGeom>
              <a:avLst/>
              <a:gdLst/>
              <a:ahLst/>
              <a:cxnLst/>
              <a:rect l="l" t="t" r="r" b="b"/>
              <a:pathLst>
                <a:path w="5294630" h="6858000">
                  <a:moveTo>
                    <a:pt x="52943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294376" y="6858000"/>
                  </a:lnTo>
                  <a:lnTo>
                    <a:pt x="5294376" y="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152144"/>
              <a:ext cx="9189720" cy="5705475"/>
            </a:xfrm>
            <a:custGeom>
              <a:avLst/>
              <a:gdLst/>
              <a:ahLst/>
              <a:cxnLst/>
              <a:rect l="l" t="t" r="r" b="b"/>
              <a:pathLst>
                <a:path w="9189720" h="5705475">
                  <a:moveTo>
                    <a:pt x="4594733" y="0"/>
                  </a:moveTo>
                  <a:lnTo>
                    <a:pt x="4546219" y="253"/>
                  </a:lnTo>
                  <a:lnTo>
                    <a:pt x="4497959" y="1015"/>
                  </a:lnTo>
                  <a:lnTo>
                    <a:pt x="4449699" y="2285"/>
                  </a:lnTo>
                  <a:lnTo>
                    <a:pt x="4401693" y="3936"/>
                  </a:lnTo>
                  <a:lnTo>
                    <a:pt x="4353687" y="6222"/>
                  </a:lnTo>
                  <a:lnTo>
                    <a:pt x="4305935" y="8889"/>
                  </a:lnTo>
                  <a:lnTo>
                    <a:pt x="4258310" y="12064"/>
                  </a:lnTo>
                  <a:lnTo>
                    <a:pt x="4210685" y="15747"/>
                  </a:lnTo>
                  <a:lnTo>
                    <a:pt x="4163314" y="19938"/>
                  </a:lnTo>
                  <a:lnTo>
                    <a:pt x="4116070" y="24637"/>
                  </a:lnTo>
                  <a:lnTo>
                    <a:pt x="4068953" y="29717"/>
                  </a:lnTo>
                  <a:lnTo>
                    <a:pt x="4021963" y="35305"/>
                  </a:lnTo>
                  <a:lnTo>
                    <a:pt x="3975100" y="41401"/>
                  </a:lnTo>
                  <a:lnTo>
                    <a:pt x="3928364" y="47878"/>
                  </a:lnTo>
                  <a:lnTo>
                    <a:pt x="3881882" y="54990"/>
                  </a:lnTo>
                  <a:lnTo>
                    <a:pt x="3835527" y="62356"/>
                  </a:lnTo>
                  <a:lnTo>
                    <a:pt x="3789299" y="70357"/>
                  </a:lnTo>
                  <a:lnTo>
                    <a:pt x="3743198" y="78739"/>
                  </a:lnTo>
                  <a:lnTo>
                    <a:pt x="3697351" y="87502"/>
                  </a:lnTo>
                  <a:lnTo>
                    <a:pt x="3651504" y="96900"/>
                  </a:lnTo>
                  <a:lnTo>
                    <a:pt x="3605911" y="106552"/>
                  </a:lnTo>
                  <a:lnTo>
                    <a:pt x="3560572" y="116839"/>
                  </a:lnTo>
                  <a:lnTo>
                    <a:pt x="3515360" y="127380"/>
                  </a:lnTo>
                  <a:lnTo>
                    <a:pt x="3470275" y="138556"/>
                  </a:lnTo>
                  <a:lnTo>
                    <a:pt x="3425316" y="149986"/>
                  </a:lnTo>
                  <a:lnTo>
                    <a:pt x="3380613" y="162051"/>
                  </a:lnTo>
                  <a:lnTo>
                    <a:pt x="3336163" y="174370"/>
                  </a:lnTo>
                  <a:lnTo>
                    <a:pt x="3291840" y="187197"/>
                  </a:lnTo>
                  <a:lnTo>
                    <a:pt x="3247644" y="200532"/>
                  </a:lnTo>
                  <a:lnTo>
                    <a:pt x="3203702" y="214248"/>
                  </a:lnTo>
                  <a:lnTo>
                    <a:pt x="3159887" y="228345"/>
                  </a:lnTo>
                  <a:lnTo>
                    <a:pt x="3116326" y="242950"/>
                  </a:lnTo>
                  <a:lnTo>
                    <a:pt x="3072891" y="257936"/>
                  </a:lnTo>
                  <a:lnTo>
                    <a:pt x="3029712" y="273303"/>
                  </a:lnTo>
                  <a:lnTo>
                    <a:pt x="2986659" y="289051"/>
                  </a:lnTo>
                  <a:lnTo>
                    <a:pt x="2943860" y="305307"/>
                  </a:lnTo>
                  <a:lnTo>
                    <a:pt x="2901315" y="321944"/>
                  </a:lnTo>
                  <a:lnTo>
                    <a:pt x="2858897" y="338963"/>
                  </a:lnTo>
                  <a:lnTo>
                    <a:pt x="2816733" y="356488"/>
                  </a:lnTo>
                  <a:lnTo>
                    <a:pt x="2774823" y="374395"/>
                  </a:lnTo>
                  <a:lnTo>
                    <a:pt x="2733040" y="392556"/>
                  </a:lnTo>
                  <a:lnTo>
                    <a:pt x="2691511" y="411225"/>
                  </a:lnTo>
                  <a:lnTo>
                    <a:pt x="2650236" y="430275"/>
                  </a:lnTo>
                  <a:lnTo>
                    <a:pt x="2609088" y="449833"/>
                  </a:lnTo>
                  <a:lnTo>
                    <a:pt x="2568194" y="469645"/>
                  </a:lnTo>
                  <a:lnTo>
                    <a:pt x="2527554" y="489838"/>
                  </a:lnTo>
                  <a:lnTo>
                    <a:pt x="2487167" y="510539"/>
                  </a:lnTo>
                  <a:lnTo>
                    <a:pt x="2447036" y="531494"/>
                  </a:lnTo>
                  <a:lnTo>
                    <a:pt x="2407030" y="552957"/>
                  </a:lnTo>
                  <a:lnTo>
                    <a:pt x="2367407" y="574675"/>
                  </a:lnTo>
                  <a:lnTo>
                    <a:pt x="2327910" y="596900"/>
                  </a:lnTo>
                  <a:lnTo>
                    <a:pt x="2288666" y="619378"/>
                  </a:lnTo>
                  <a:lnTo>
                    <a:pt x="2249678" y="642365"/>
                  </a:lnTo>
                  <a:lnTo>
                    <a:pt x="2210942" y="665606"/>
                  </a:lnTo>
                  <a:lnTo>
                    <a:pt x="2172462" y="689228"/>
                  </a:lnTo>
                  <a:lnTo>
                    <a:pt x="2134235" y="713231"/>
                  </a:lnTo>
                  <a:lnTo>
                    <a:pt x="2096262" y="737615"/>
                  </a:lnTo>
                  <a:lnTo>
                    <a:pt x="2058542" y="762380"/>
                  </a:lnTo>
                  <a:lnTo>
                    <a:pt x="2021077" y="787526"/>
                  </a:lnTo>
                  <a:lnTo>
                    <a:pt x="1983866" y="812926"/>
                  </a:lnTo>
                  <a:lnTo>
                    <a:pt x="1946910" y="838707"/>
                  </a:lnTo>
                  <a:lnTo>
                    <a:pt x="1910207" y="864869"/>
                  </a:lnTo>
                  <a:lnTo>
                    <a:pt x="1873885" y="891413"/>
                  </a:lnTo>
                  <a:lnTo>
                    <a:pt x="1837689" y="918209"/>
                  </a:lnTo>
                  <a:lnTo>
                    <a:pt x="1801876" y="945514"/>
                  </a:lnTo>
                  <a:lnTo>
                    <a:pt x="1766315" y="973073"/>
                  </a:lnTo>
                  <a:lnTo>
                    <a:pt x="1731010" y="1000886"/>
                  </a:lnTo>
                  <a:lnTo>
                    <a:pt x="1695958" y="1029080"/>
                  </a:lnTo>
                  <a:lnTo>
                    <a:pt x="1661160" y="1057655"/>
                  </a:lnTo>
                  <a:lnTo>
                    <a:pt x="1626743" y="1086484"/>
                  </a:lnTo>
                  <a:lnTo>
                    <a:pt x="1592580" y="1115821"/>
                  </a:lnTo>
                  <a:lnTo>
                    <a:pt x="1558670" y="1145285"/>
                  </a:lnTo>
                  <a:lnTo>
                    <a:pt x="1525143" y="1175130"/>
                  </a:lnTo>
                  <a:lnTo>
                    <a:pt x="1491869" y="1205356"/>
                  </a:lnTo>
                  <a:lnTo>
                    <a:pt x="1458849" y="1235836"/>
                  </a:lnTo>
                  <a:lnTo>
                    <a:pt x="1426083" y="1266697"/>
                  </a:lnTo>
                  <a:lnTo>
                    <a:pt x="1393698" y="1297813"/>
                  </a:lnTo>
                  <a:lnTo>
                    <a:pt x="1361694" y="1329308"/>
                  </a:lnTo>
                  <a:lnTo>
                    <a:pt x="1329944" y="1361058"/>
                  </a:lnTo>
                  <a:lnTo>
                    <a:pt x="1298448" y="1393063"/>
                  </a:lnTo>
                  <a:lnTo>
                    <a:pt x="1267333" y="1425447"/>
                  </a:lnTo>
                  <a:lnTo>
                    <a:pt x="1236472" y="1458086"/>
                  </a:lnTo>
                  <a:lnTo>
                    <a:pt x="1205864" y="1491106"/>
                  </a:lnTo>
                  <a:lnTo>
                    <a:pt x="1175766" y="1524380"/>
                  </a:lnTo>
                  <a:lnTo>
                    <a:pt x="1145794" y="1557908"/>
                  </a:lnTo>
                  <a:lnTo>
                    <a:pt x="1116330" y="1591817"/>
                  </a:lnTo>
                  <a:lnTo>
                    <a:pt x="1087120" y="1625980"/>
                  </a:lnTo>
                  <a:lnTo>
                    <a:pt x="1058164" y="1660397"/>
                  </a:lnTo>
                  <a:lnTo>
                    <a:pt x="1029588" y="1695195"/>
                  </a:lnTo>
                  <a:lnTo>
                    <a:pt x="1001394" y="1730120"/>
                  </a:lnTo>
                  <a:lnTo>
                    <a:pt x="973455" y="1765427"/>
                  </a:lnTo>
                  <a:lnTo>
                    <a:pt x="945895" y="1800986"/>
                  </a:lnTo>
                  <a:lnTo>
                    <a:pt x="918718" y="1836801"/>
                  </a:lnTo>
                  <a:lnTo>
                    <a:pt x="891794" y="1872995"/>
                  </a:lnTo>
                  <a:lnTo>
                    <a:pt x="865251" y="1909317"/>
                  </a:lnTo>
                  <a:lnTo>
                    <a:pt x="839088" y="1946020"/>
                  </a:lnTo>
                  <a:lnTo>
                    <a:pt x="813307" y="1982977"/>
                  </a:lnTo>
                  <a:lnTo>
                    <a:pt x="787907" y="2020189"/>
                  </a:lnTo>
                  <a:lnTo>
                    <a:pt x="762762" y="2057527"/>
                  </a:lnTo>
                  <a:lnTo>
                    <a:pt x="737997" y="2095245"/>
                  </a:lnTo>
                  <a:lnTo>
                    <a:pt x="713613" y="2133218"/>
                  </a:lnTo>
                  <a:lnTo>
                    <a:pt x="689610" y="2171445"/>
                  </a:lnTo>
                  <a:lnTo>
                    <a:pt x="665861" y="2209927"/>
                  </a:lnTo>
                  <a:lnTo>
                    <a:pt x="642619" y="2248661"/>
                  </a:lnTo>
                  <a:lnTo>
                    <a:pt x="619760" y="2287651"/>
                  </a:lnTo>
                  <a:lnTo>
                    <a:pt x="597154" y="2326766"/>
                  </a:lnTo>
                  <a:lnTo>
                    <a:pt x="574929" y="2366264"/>
                  </a:lnTo>
                  <a:lnTo>
                    <a:pt x="553212" y="2405888"/>
                  </a:lnTo>
                  <a:lnTo>
                    <a:pt x="531749" y="2445892"/>
                  </a:lnTo>
                  <a:lnTo>
                    <a:pt x="510794" y="2486024"/>
                  </a:lnTo>
                  <a:lnTo>
                    <a:pt x="490093" y="2526410"/>
                  </a:lnTo>
                  <a:lnTo>
                    <a:pt x="469900" y="2567050"/>
                  </a:lnTo>
                  <a:lnTo>
                    <a:pt x="449961" y="2607817"/>
                  </a:lnTo>
                  <a:lnTo>
                    <a:pt x="430530" y="2648966"/>
                  </a:lnTo>
                  <a:lnTo>
                    <a:pt x="411480" y="2690241"/>
                  </a:lnTo>
                  <a:lnTo>
                    <a:pt x="392811" y="2731769"/>
                  </a:lnTo>
                  <a:lnTo>
                    <a:pt x="374523" y="2773425"/>
                  </a:lnTo>
                  <a:lnTo>
                    <a:pt x="356616" y="2815462"/>
                  </a:lnTo>
                  <a:lnTo>
                    <a:pt x="339217" y="2857626"/>
                  </a:lnTo>
                  <a:lnTo>
                    <a:pt x="322072" y="2899917"/>
                  </a:lnTo>
                  <a:lnTo>
                    <a:pt x="305435" y="2942462"/>
                  </a:lnTo>
                  <a:lnTo>
                    <a:pt x="289179" y="2985261"/>
                  </a:lnTo>
                  <a:lnTo>
                    <a:pt x="273431" y="3028314"/>
                  </a:lnTo>
                  <a:lnTo>
                    <a:pt x="258063" y="3071494"/>
                  </a:lnTo>
                  <a:lnTo>
                    <a:pt x="243077" y="3114801"/>
                  </a:lnTo>
                  <a:lnTo>
                    <a:pt x="228473" y="3158362"/>
                  </a:lnTo>
                  <a:lnTo>
                    <a:pt x="214375" y="3202178"/>
                  </a:lnTo>
                  <a:lnTo>
                    <a:pt x="200660" y="3246119"/>
                  </a:lnTo>
                  <a:lnTo>
                    <a:pt x="187325" y="3290316"/>
                  </a:lnTo>
                  <a:lnTo>
                    <a:pt x="174498" y="3334638"/>
                  </a:lnTo>
                  <a:lnTo>
                    <a:pt x="162051" y="3379088"/>
                  </a:lnTo>
                  <a:lnTo>
                    <a:pt x="150113" y="3423792"/>
                  </a:lnTo>
                  <a:lnTo>
                    <a:pt x="138556" y="3468624"/>
                  </a:lnTo>
                  <a:lnTo>
                    <a:pt x="127507" y="3513708"/>
                  </a:lnTo>
                  <a:lnTo>
                    <a:pt x="116839" y="3558920"/>
                  </a:lnTo>
                  <a:lnTo>
                    <a:pt x="106680" y="3604259"/>
                  </a:lnTo>
                  <a:lnTo>
                    <a:pt x="96900" y="3649853"/>
                  </a:lnTo>
                  <a:lnTo>
                    <a:pt x="87630" y="3695573"/>
                  </a:lnTo>
                  <a:lnTo>
                    <a:pt x="78739" y="3741419"/>
                  </a:lnTo>
                  <a:lnTo>
                    <a:pt x="70357" y="3787520"/>
                  </a:lnTo>
                  <a:lnTo>
                    <a:pt x="62483" y="3833749"/>
                  </a:lnTo>
                  <a:lnTo>
                    <a:pt x="54991" y="3880104"/>
                  </a:lnTo>
                  <a:lnTo>
                    <a:pt x="48006" y="3926585"/>
                  </a:lnTo>
                  <a:lnTo>
                    <a:pt x="41401" y="3973322"/>
                  </a:lnTo>
                  <a:lnTo>
                    <a:pt x="35306" y="4020057"/>
                  </a:lnTo>
                  <a:lnTo>
                    <a:pt x="29718" y="4067048"/>
                  </a:lnTo>
                  <a:lnTo>
                    <a:pt x="24637" y="4114165"/>
                  </a:lnTo>
                  <a:lnTo>
                    <a:pt x="19938" y="4161408"/>
                  </a:lnTo>
                  <a:lnTo>
                    <a:pt x="15875" y="4208780"/>
                  </a:lnTo>
                  <a:lnTo>
                    <a:pt x="12065" y="4256278"/>
                  </a:lnTo>
                  <a:lnTo>
                    <a:pt x="8890" y="4303903"/>
                  </a:lnTo>
                  <a:lnTo>
                    <a:pt x="6222" y="4351782"/>
                  </a:lnTo>
                  <a:lnTo>
                    <a:pt x="3937" y="4399660"/>
                  </a:lnTo>
                  <a:lnTo>
                    <a:pt x="2286" y="4447705"/>
                  </a:lnTo>
                  <a:lnTo>
                    <a:pt x="1015" y="4495863"/>
                  </a:lnTo>
                  <a:lnTo>
                    <a:pt x="253" y="4544161"/>
                  </a:lnTo>
                  <a:lnTo>
                    <a:pt x="0" y="4592561"/>
                  </a:lnTo>
                  <a:lnTo>
                    <a:pt x="0" y="5705348"/>
                  </a:lnTo>
                  <a:lnTo>
                    <a:pt x="9189339" y="5705348"/>
                  </a:lnTo>
                  <a:lnTo>
                    <a:pt x="9189339" y="4592561"/>
                  </a:lnTo>
                  <a:lnTo>
                    <a:pt x="9189085" y="4544161"/>
                  </a:lnTo>
                  <a:lnTo>
                    <a:pt x="9188323" y="4495863"/>
                  </a:lnTo>
                  <a:lnTo>
                    <a:pt x="9187053" y="4447705"/>
                  </a:lnTo>
                  <a:lnTo>
                    <a:pt x="9185402" y="4399660"/>
                  </a:lnTo>
                  <a:lnTo>
                    <a:pt x="9183116" y="4351782"/>
                  </a:lnTo>
                  <a:lnTo>
                    <a:pt x="9180449" y="4303903"/>
                  </a:lnTo>
                  <a:lnTo>
                    <a:pt x="9177274" y="4256278"/>
                  </a:lnTo>
                  <a:lnTo>
                    <a:pt x="9173464" y="4208780"/>
                  </a:lnTo>
                  <a:lnTo>
                    <a:pt x="9169400" y="4161408"/>
                  </a:lnTo>
                  <a:lnTo>
                    <a:pt x="9164701" y="4114165"/>
                  </a:lnTo>
                  <a:lnTo>
                    <a:pt x="9159621" y="4067048"/>
                  </a:lnTo>
                  <a:lnTo>
                    <a:pt x="9154033" y="4020057"/>
                  </a:lnTo>
                  <a:lnTo>
                    <a:pt x="9147937" y="3973322"/>
                  </a:lnTo>
                  <a:lnTo>
                    <a:pt x="9141333" y="3926585"/>
                  </a:lnTo>
                  <a:lnTo>
                    <a:pt x="9134348" y="3880104"/>
                  </a:lnTo>
                  <a:lnTo>
                    <a:pt x="9126855" y="3833749"/>
                  </a:lnTo>
                  <a:lnTo>
                    <a:pt x="9118981" y="3787520"/>
                  </a:lnTo>
                  <a:lnTo>
                    <a:pt x="9110599" y="3741419"/>
                  </a:lnTo>
                  <a:lnTo>
                    <a:pt x="9101709" y="3695573"/>
                  </a:lnTo>
                  <a:lnTo>
                    <a:pt x="9092438" y="3649853"/>
                  </a:lnTo>
                  <a:lnTo>
                    <a:pt x="9082659" y="3604259"/>
                  </a:lnTo>
                  <a:lnTo>
                    <a:pt x="9072499" y="3558920"/>
                  </a:lnTo>
                  <a:lnTo>
                    <a:pt x="9061831" y="3513708"/>
                  </a:lnTo>
                  <a:lnTo>
                    <a:pt x="9050782" y="3468624"/>
                  </a:lnTo>
                  <a:lnTo>
                    <a:pt x="9039225" y="3423792"/>
                  </a:lnTo>
                  <a:lnTo>
                    <a:pt x="9027287" y="3379088"/>
                  </a:lnTo>
                  <a:lnTo>
                    <a:pt x="9014841" y="3334638"/>
                  </a:lnTo>
                  <a:lnTo>
                    <a:pt x="9002014" y="3290316"/>
                  </a:lnTo>
                  <a:lnTo>
                    <a:pt x="8988679" y="3246119"/>
                  </a:lnTo>
                  <a:lnTo>
                    <a:pt x="8974963" y="3202178"/>
                  </a:lnTo>
                  <a:lnTo>
                    <a:pt x="8960866" y="3158362"/>
                  </a:lnTo>
                  <a:lnTo>
                    <a:pt x="8946261" y="3114801"/>
                  </a:lnTo>
                  <a:lnTo>
                    <a:pt x="8931275" y="3071494"/>
                  </a:lnTo>
                  <a:lnTo>
                    <a:pt x="8915908" y="3028314"/>
                  </a:lnTo>
                  <a:lnTo>
                    <a:pt x="8900160" y="2985261"/>
                  </a:lnTo>
                  <a:lnTo>
                    <a:pt x="8883904" y="2942462"/>
                  </a:lnTo>
                  <a:lnTo>
                    <a:pt x="8867267" y="2899917"/>
                  </a:lnTo>
                  <a:lnTo>
                    <a:pt x="8850122" y="2857626"/>
                  </a:lnTo>
                  <a:lnTo>
                    <a:pt x="8832723" y="2815462"/>
                  </a:lnTo>
                  <a:lnTo>
                    <a:pt x="8814816" y="2773425"/>
                  </a:lnTo>
                  <a:lnTo>
                    <a:pt x="8796528" y="2731769"/>
                  </a:lnTo>
                  <a:lnTo>
                    <a:pt x="8777859" y="2690241"/>
                  </a:lnTo>
                  <a:lnTo>
                    <a:pt x="8758809" y="2648966"/>
                  </a:lnTo>
                  <a:lnTo>
                    <a:pt x="8739378" y="2607817"/>
                  </a:lnTo>
                  <a:lnTo>
                    <a:pt x="8719439" y="2567050"/>
                  </a:lnTo>
                  <a:lnTo>
                    <a:pt x="8699246" y="2526410"/>
                  </a:lnTo>
                  <a:lnTo>
                    <a:pt x="8678545" y="2486024"/>
                  </a:lnTo>
                  <a:lnTo>
                    <a:pt x="8657590" y="2445892"/>
                  </a:lnTo>
                  <a:lnTo>
                    <a:pt x="8636127" y="2405888"/>
                  </a:lnTo>
                  <a:lnTo>
                    <a:pt x="8614283" y="2366264"/>
                  </a:lnTo>
                  <a:lnTo>
                    <a:pt x="8592185" y="2326766"/>
                  </a:lnTo>
                  <a:lnTo>
                    <a:pt x="8569579" y="2287651"/>
                  </a:lnTo>
                  <a:lnTo>
                    <a:pt x="8546719" y="2248661"/>
                  </a:lnTo>
                  <a:lnTo>
                    <a:pt x="8523478" y="2209927"/>
                  </a:lnTo>
                  <a:lnTo>
                    <a:pt x="8499729" y="2171445"/>
                  </a:lnTo>
                  <a:lnTo>
                    <a:pt x="8475726" y="2133218"/>
                  </a:lnTo>
                  <a:lnTo>
                    <a:pt x="8451342" y="2095245"/>
                  </a:lnTo>
                  <a:lnTo>
                    <a:pt x="8426577" y="2057527"/>
                  </a:lnTo>
                  <a:lnTo>
                    <a:pt x="8401431" y="2020189"/>
                  </a:lnTo>
                  <a:lnTo>
                    <a:pt x="8376031" y="1982977"/>
                  </a:lnTo>
                  <a:lnTo>
                    <a:pt x="8350250" y="1946020"/>
                  </a:lnTo>
                  <a:lnTo>
                    <a:pt x="8324088" y="1909317"/>
                  </a:lnTo>
                  <a:lnTo>
                    <a:pt x="8297545" y="1872995"/>
                  </a:lnTo>
                  <a:lnTo>
                    <a:pt x="8270621" y="1836801"/>
                  </a:lnTo>
                  <a:lnTo>
                    <a:pt x="8243443" y="1800986"/>
                  </a:lnTo>
                  <a:lnTo>
                    <a:pt x="8215883" y="1765427"/>
                  </a:lnTo>
                  <a:lnTo>
                    <a:pt x="8187944" y="1730120"/>
                  </a:lnTo>
                  <a:lnTo>
                    <a:pt x="8159750" y="1695195"/>
                  </a:lnTo>
                  <a:lnTo>
                    <a:pt x="8131175" y="1660397"/>
                  </a:lnTo>
                  <a:lnTo>
                    <a:pt x="8102219" y="1625980"/>
                  </a:lnTo>
                  <a:lnTo>
                    <a:pt x="8073008" y="1591817"/>
                  </a:lnTo>
                  <a:lnTo>
                    <a:pt x="8043545" y="1557908"/>
                  </a:lnTo>
                  <a:lnTo>
                    <a:pt x="8013573" y="1524380"/>
                  </a:lnTo>
                  <a:lnTo>
                    <a:pt x="7983474" y="1491106"/>
                  </a:lnTo>
                  <a:lnTo>
                    <a:pt x="7952867" y="1458086"/>
                  </a:lnTo>
                  <a:lnTo>
                    <a:pt x="7922006" y="1425447"/>
                  </a:lnTo>
                  <a:lnTo>
                    <a:pt x="7890891" y="1393063"/>
                  </a:lnTo>
                  <a:lnTo>
                    <a:pt x="7859395" y="1361058"/>
                  </a:lnTo>
                  <a:lnTo>
                    <a:pt x="7827645" y="1329308"/>
                  </a:lnTo>
                  <a:lnTo>
                    <a:pt x="7795641" y="1297813"/>
                  </a:lnTo>
                  <a:lnTo>
                    <a:pt x="7763256" y="1266697"/>
                  </a:lnTo>
                  <a:lnTo>
                    <a:pt x="7730490" y="1235836"/>
                  </a:lnTo>
                  <a:lnTo>
                    <a:pt x="7697470" y="1205356"/>
                  </a:lnTo>
                  <a:lnTo>
                    <a:pt x="7664196" y="1175130"/>
                  </a:lnTo>
                  <a:lnTo>
                    <a:pt x="7630668" y="1145285"/>
                  </a:lnTo>
                  <a:lnTo>
                    <a:pt x="7596758" y="1115821"/>
                  </a:lnTo>
                  <a:lnTo>
                    <a:pt x="7562596" y="1086484"/>
                  </a:lnTo>
                  <a:lnTo>
                    <a:pt x="7528179" y="1057655"/>
                  </a:lnTo>
                  <a:lnTo>
                    <a:pt x="7493381" y="1029080"/>
                  </a:lnTo>
                  <a:lnTo>
                    <a:pt x="7458329" y="1000886"/>
                  </a:lnTo>
                  <a:lnTo>
                    <a:pt x="7423023" y="973073"/>
                  </a:lnTo>
                  <a:lnTo>
                    <a:pt x="7387463" y="945514"/>
                  </a:lnTo>
                  <a:lnTo>
                    <a:pt x="7351649" y="918209"/>
                  </a:lnTo>
                  <a:lnTo>
                    <a:pt x="7315454" y="891413"/>
                  </a:lnTo>
                  <a:lnTo>
                    <a:pt x="7279132" y="864869"/>
                  </a:lnTo>
                  <a:lnTo>
                    <a:pt x="7242429" y="838707"/>
                  </a:lnTo>
                  <a:lnTo>
                    <a:pt x="7205472" y="812926"/>
                  </a:lnTo>
                  <a:lnTo>
                    <a:pt x="7168260" y="787526"/>
                  </a:lnTo>
                  <a:lnTo>
                    <a:pt x="7130796" y="762380"/>
                  </a:lnTo>
                  <a:lnTo>
                    <a:pt x="7093077" y="737615"/>
                  </a:lnTo>
                  <a:lnTo>
                    <a:pt x="7055104" y="713231"/>
                  </a:lnTo>
                  <a:lnTo>
                    <a:pt x="7016877" y="689228"/>
                  </a:lnTo>
                  <a:lnTo>
                    <a:pt x="6978396" y="665606"/>
                  </a:lnTo>
                  <a:lnTo>
                    <a:pt x="6939660" y="642365"/>
                  </a:lnTo>
                  <a:lnTo>
                    <a:pt x="6900672" y="619378"/>
                  </a:lnTo>
                  <a:lnTo>
                    <a:pt x="6861429" y="596900"/>
                  </a:lnTo>
                  <a:lnTo>
                    <a:pt x="6821932" y="574675"/>
                  </a:lnTo>
                  <a:lnTo>
                    <a:pt x="6782308" y="552957"/>
                  </a:lnTo>
                  <a:lnTo>
                    <a:pt x="6742303" y="531494"/>
                  </a:lnTo>
                  <a:lnTo>
                    <a:pt x="6702171" y="510539"/>
                  </a:lnTo>
                  <a:lnTo>
                    <a:pt x="6661784" y="489838"/>
                  </a:lnTo>
                  <a:lnTo>
                    <a:pt x="6621145" y="469645"/>
                  </a:lnTo>
                  <a:lnTo>
                    <a:pt x="6580251" y="449833"/>
                  </a:lnTo>
                  <a:lnTo>
                    <a:pt x="6539103" y="430275"/>
                  </a:lnTo>
                  <a:lnTo>
                    <a:pt x="6497828" y="411225"/>
                  </a:lnTo>
                  <a:lnTo>
                    <a:pt x="6456299" y="392556"/>
                  </a:lnTo>
                  <a:lnTo>
                    <a:pt x="6414516" y="374395"/>
                  </a:lnTo>
                  <a:lnTo>
                    <a:pt x="6372606" y="356488"/>
                  </a:lnTo>
                  <a:lnTo>
                    <a:pt x="6330442" y="338963"/>
                  </a:lnTo>
                  <a:lnTo>
                    <a:pt x="6288024" y="321944"/>
                  </a:lnTo>
                  <a:lnTo>
                    <a:pt x="6245479" y="305307"/>
                  </a:lnTo>
                  <a:lnTo>
                    <a:pt x="6202680" y="289051"/>
                  </a:lnTo>
                  <a:lnTo>
                    <a:pt x="6159627" y="273303"/>
                  </a:lnTo>
                  <a:lnTo>
                    <a:pt x="6116447" y="257936"/>
                  </a:lnTo>
                  <a:lnTo>
                    <a:pt x="6073013" y="242950"/>
                  </a:lnTo>
                  <a:lnTo>
                    <a:pt x="6029452" y="228345"/>
                  </a:lnTo>
                  <a:lnTo>
                    <a:pt x="5985636" y="214248"/>
                  </a:lnTo>
                  <a:lnTo>
                    <a:pt x="5941695" y="200532"/>
                  </a:lnTo>
                  <a:lnTo>
                    <a:pt x="5897499" y="187197"/>
                  </a:lnTo>
                  <a:lnTo>
                    <a:pt x="5853176" y="174370"/>
                  </a:lnTo>
                  <a:lnTo>
                    <a:pt x="5808726" y="162051"/>
                  </a:lnTo>
                  <a:lnTo>
                    <a:pt x="5764022" y="149986"/>
                  </a:lnTo>
                  <a:lnTo>
                    <a:pt x="5719064" y="138556"/>
                  </a:lnTo>
                  <a:lnTo>
                    <a:pt x="5673979" y="127380"/>
                  </a:lnTo>
                  <a:lnTo>
                    <a:pt x="5628767" y="116839"/>
                  </a:lnTo>
                  <a:lnTo>
                    <a:pt x="5583428" y="106552"/>
                  </a:lnTo>
                  <a:lnTo>
                    <a:pt x="5537834" y="96900"/>
                  </a:lnTo>
                  <a:lnTo>
                    <a:pt x="5491988" y="87502"/>
                  </a:lnTo>
                  <a:lnTo>
                    <a:pt x="5446141" y="78739"/>
                  </a:lnTo>
                  <a:lnTo>
                    <a:pt x="5400040" y="70357"/>
                  </a:lnTo>
                  <a:lnTo>
                    <a:pt x="5353811" y="62356"/>
                  </a:lnTo>
                  <a:lnTo>
                    <a:pt x="5307457" y="54990"/>
                  </a:lnTo>
                  <a:lnTo>
                    <a:pt x="5260975" y="47878"/>
                  </a:lnTo>
                  <a:lnTo>
                    <a:pt x="5214239" y="41401"/>
                  </a:lnTo>
                  <a:lnTo>
                    <a:pt x="5167376" y="35305"/>
                  </a:lnTo>
                  <a:lnTo>
                    <a:pt x="5120385" y="29717"/>
                  </a:lnTo>
                  <a:lnTo>
                    <a:pt x="5073269" y="24637"/>
                  </a:lnTo>
                  <a:lnTo>
                    <a:pt x="5026025" y="19938"/>
                  </a:lnTo>
                  <a:lnTo>
                    <a:pt x="4978654" y="15747"/>
                  </a:lnTo>
                  <a:lnTo>
                    <a:pt x="4931029" y="12064"/>
                  </a:lnTo>
                  <a:lnTo>
                    <a:pt x="4883404" y="8889"/>
                  </a:lnTo>
                  <a:lnTo>
                    <a:pt x="4835652" y="6222"/>
                  </a:lnTo>
                  <a:lnTo>
                    <a:pt x="4787646" y="3936"/>
                  </a:lnTo>
                  <a:lnTo>
                    <a:pt x="4739640" y="2285"/>
                  </a:lnTo>
                  <a:lnTo>
                    <a:pt x="4691380" y="1015"/>
                  </a:lnTo>
                  <a:lnTo>
                    <a:pt x="4643120" y="253"/>
                  </a:lnTo>
                  <a:lnTo>
                    <a:pt x="4594733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3492" y="0"/>
              <a:ext cx="6803390" cy="5394960"/>
            </a:xfrm>
            <a:custGeom>
              <a:avLst/>
              <a:gdLst/>
              <a:ahLst/>
              <a:cxnLst/>
              <a:rect l="l" t="t" r="r" b="b"/>
              <a:pathLst>
                <a:path w="6803390" h="5394960">
                  <a:moveTo>
                    <a:pt x="6802882" y="0"/>
                  </a:moveTo>
                  <a:lnTo>
                    <a:pt x="0" y="0"/>
                  </a:lnTo>
                  <a:lnTo>
                    <a:pt x="0" y="1996313"/>
                  </a:lnTo>
                  <a:lnTo>
                    <a:pt x="381" y="2044827"/>
                  </a:lnTo>
                  <a:lnTo>
                    <a:pt x="1396" y="2093087"/>
                  </a:lnTo>
                  <a:lnTo>
                    <a:pt x="3047" y="2141220"/>
                  </a:lnTo>
                  <a:lnTo>
                    <a:pt x="5333" y="2189226"/>
                  </a:lnTo>
                  <a:lnTo>
                    <a:pt x="8381" y="2236978"/>
                  </a:lnTo>
                  <a:lnTo>
                    <a:pt x="12064" y="2284603"/>
                  </a:lnTo>
                  <a:lnTo>
                    <a:pt x="16382" y="2331974"/>
                  </a:lnTo>
                  <a:lnTo>
                    <a:pt x="21335" y="2379217"/>
                  </a:lnTo>
                  <a:lnTo>
                    <a:pt x="26924" y="2426208"/>
                  </a:lnTo>
                  <a:lnTo>
                    <a:pt x="33146" y="2473071"/>
                  </a:lnTo>
                  <a:lnTo>
                    <a:pt x="40131" y="2519679"/>
                  </a:lnTo>
                  <a:lnTo>
                    <a:pt x="47625" y="2566162"/>
                  </a:lnTo>
                  <a:lnTo>
                    <a:pt x="55752" y="2612263"/>
                  </a:lnTo>
                  <a:lnTo>
                    <a:pt x="64515" y="2658364"/>
                  </a:lnTo>
                  <a:lnTo>
                    <a:pt x="73913" y="2704084"/>
                  </a:lnTo>
                  <a:lnTo>
                    <a:pt x="83819" y="2749677"/>
                  </a:lnTo>
                  <a:lnTo>
                    <a:pt x="94487" y="2794889"/>
                  </a:lnTo>
                  <a:lnTo>
                    <a:pt x="105663" y="2839974"/>
                  </a:lnTo>
                  <a:lnTo>
                    <a:pt x="117475" y="2884804"/>
                  </a:lnTo>
                  <a:lnTo>
                    <a:pt x="129793" y="2929509"/>
                  </a:lnTo>
                  <a:lnTo>
                    <a:pt x="142747" y="2973832"/>
                  </a:lnTo>
                  <a:lnTo>
                    <a:pt x="156337" y="3017901"/>
                  </a:lnTo>
                  <a:lnTo>
                    <a:pt x="170560" y="3061716"/>
                  </a:lnTo>
                  <a:lnTo>
                    <a:pt x="185293" y="3105277"/>
                  </a:lnTo>
                  <a:lnTo>
                    <a:pt x="200532" y="3148584"/>
                  </a:lnTo>
                  <a:lnTo>
                    <a:pt x="216407" y="3191637"/>
                  </a:lnTo>
                  <a:lnTo>
                    <a:pt x="232790" y="3234436"/>
                  </a:lnTo>
                  <a:lnTo>
                    <a:pt x="249808" y="3276854"/>
                  </a:lnTo>
                  <a:lnTo>
                    <a:pt x="267334" y="3319145"/>
                  </a:lnTo>
                  <a:lnTo>
                    <a:pt x="285369" y="3361054"/>
                  </a:lnTo>
                  <a:lnTo>
                    <a:pt x="304038" y="3402584"/>
                  </a:lnTo>
                  <a:lnTo>
                    <a:pt x="323214" y="3443986"/>
                  </a:lnTo>
                  <a:lnTo>
                    <a:pt x="342900" y="3485007"/>
                  </a:lnTo>
                  <a:lnTo>
                    <a:pt x="363093" y="3525647"/>
                  </a:lnTo>
                  <a:lnTo>
                    <a:pt x="383920" y="3566160"/>
                  </a:lnTo>
                  <a:lnTo>
                    <a:pt x="405130" y="3606165"/>
                  </a:lnTo>
                  <a:lnTo>
                    <a:pt x="426974" y="3645916"/>
                  </a:lnTo>
                  <a:lnTo>
                    <a:pt x="449199" y="3685413"/>
                  </a:lnTo>
                  <a:lnTo>
                    <a:pt x="472058" y="3724529"/>
                  </a:lnTo>
                  <a:lnTo>
                    <a:pt x="495427" y="3763264"/>
                  </a:lnTo>
                  <a:lnTo>
                    <a:pt x="519175" y="3801745"/>
                  </a:lnTo>
                  <a:lnTo>
                    <a:pt x="543559" y="3839845"/>
                  </a:lnTo>
                  <a:lnTo>
                    <a:pt x="568324" y="3877564"/>
                  </a:lnTo>
                  <a:lnTo>
                    <a:pt x="593597" y="3915029"/>
                  </a:lnTo>
                  <a:lnTo>
                    <a:pt x="619379" y="3951986"/>
                  </a:lnTo>
                  <a:lnTo>
                    <a:pt x="645668" y="3988689"/>
                  </a:lnTo>
                  <a:lnTo>
                    <a:pt x="672337" y="4025011"/>
                  </a:lnTo>
                  <a:lnTo>
                    <a:pt x="699643" y="4060952"/>
                  </a:lnTo>
                  <a:lnTo>
                    <a:pt x="727202" y="4096639"/>
                  </a:lnTo>
                  <a:lnTo>
                    <a:pt x="755395" y="4131818"/>
                  </a:lnTo>
                  <a:lnTo>
                    <a:pt x="783970" y="4166616"/>
                  </a:lnTo>
                  <a:lnTo>
                    <a:pt x="812927" y="4201033"/>
                  </a:lnTo>
                  <a:lnTo>
                    <a:pt x="842391" y="4235069"/>
                  </a:lnTo>
                  <a:lnTo>
                    <a:pt x="872362" y="4268724"/>
                  </a:lnTo>
                  <a:lnTo>
                    <a:pt x="902716" y="4301998"/>
                  </a:lnTo>
                  <a:lnTo>
                    <a:pt x="933449" y="4334764"/>
                  </a:lnTo>
                  <a:lnTo>
                    <a:pt x="964692" y="4367276"/>
                  </a:lnTo>
                  <a:lnTo>
                    <a:pt x="996315" y="4399280"/>
                  </a:lnTo>
                  <a:lnTo>
                    <a:pt x="1028319" y="4430903"/>
                  </a:lnTo>
                  <a:lnTo>
                    <a:pt x="1060831" y="4462018"/>
                  </a:lnTo>
                  <a:lnTo>
                    <a:pt x="1093596" y="4492752"/>
                  </a:lnTo>
                  <a:lnTo>
                    <a:pt x="1126870" y="4523105"/>
                  </a:lnTo>
                  <a:lnTo>
                    <a:pt x="1160653" y="4552950"/>
                  </a:lnTo>
                  <a:lnTo>
                    <a:pt x="1194688" y="4582414"/>
                  </a:lnTo>
                  <a:lnTo>
                    <a:pt x="1229106" y="4611370"/>
                  </a:lnTo>
                  <a:lnTo>
                    <a:pt x="1264031" y="4639945"/>
                  </a:lnTo>
                  <a:lnTo>
                    <a:pt x="1299209" y="4668012"/>
                  </a:lnTo>
                  <a:lnTo>
                    <a:pt x="1334896" y="4695698"/>
                  </a:lnTo>
                  <a:lnTo>
                    <a:pt x="1370837" y="4722876"/>
                  </a:lnTo>
                  <a:lnTo>
                    <a:pt x="1407159" y="4749546"/>
                  </a:lnTo>
                  <a:lnTo>
                    <a:pt x="1443862" y="4775835"/>
                  </a:lnTo>
                  <a:lnTo>
                    <a:pt x="1480946" y="4801489"/>
                  </a:lnTo>
                  <a:lnTo>
                    <a:pt x="1518411" y="4826762"/>
                  </a:lnTo>
                  <a:lnTo>
                    <a:pt x="1556258" y="4851527"/>
                  </a:lnTo>
                  <a:lnTo>
                    <a:pt x="1594358" y="4875911"/>
                  </a:lnTo>
                  <a:lnTo>
                    <a:pt x="1632838" y="4899660"/>
                  </a:lnTo>
                  <a:lnTo>
                    <a:pt x="1671700" y="4923028"/>
                  </a:lnTo>
                  <a:lnTo>
                    <a:pt x="1710817" y="4945761"/>
                  </a:lnTo>
                  <a:lnTo>
                    <a:pt x="1750313" y="4968113"/>
                  </a:lnTo>
                  <a:lnTo>
                    <a:pt x="1790065" y="4989830"/>
                  </a:lnTo>
                  <a:lnTo>
                    <a:pt x="1830196" y="5011039"/>
                  </a:lnTo>
                  <a:lnTo>
                    <a:pt x="1870709" y="5031867"/>
                  </a:lnTo>
                  <a:lnTo>
                    <a:pt x="1911477" y="5052060"/>
                  </a:lnTo>
                  <a:lnTo>
                    <a:pt x="1952497" y="5071745"/>
                  </a:lnTo>
                  <a:lnTo>
                    <a:pt x="1993899" y="5090922"/>
                  </a:lnTo>
                  <a:lnTo>
                    <a:pt x="2035556" y="5109464"/>
                  </a:lnTo>
                  <a:lnTo>
                    <a:pt x="2077466" y="5127498"/>
                  </a:lnTo>
                  <a:lnTo>
                    <a:pt x="2119757" y="5145024"/>
                  </a:lnTo>
                  <a:lnTo>
                    <a:pt x="2162174" y="5162042"/>
                  </a:lnTo>
                  <a:lnTo>
                    <a:pt x="2205100" y="5178425"/>
                  </a:lnTo>
                  <a:lnTo>
                    <a:pt x="2248154" y="5194300"/>
                  </a:lnTo>
                  <a:lnTo>
                    <a:pt x="2291460" y="5209540"/>
                  </a:lnTo>
                  <a:lnTo>
                    <a:pt x="2335148" y="5224272"/>
                  </a:lnTo>
                  <a:lnTo>
                    <a:pt x="2378963" y="5238369"/>
                  </a:lnTo>
                  <a:lnTo>
                    <a:pt x="2423160" y="5251958"/>
                  </a:lnTo>
                  <a:lnTo>
                    <a:pt x="2467483" y="5264912"/>
                  </a:lnTo>
                  <a:lnTo>
                    <a:pt x="2512186" y="5277231"/>
                  </a:lnTo>
                  <a:lnTo>
                    <a:pt x="2557018" y="5289042"/>
                  </a:lnTo>
                  <a:lnTo>
                    <a:pt x="2602103" y="5300218"/>
                  </a:lnTo>
                  <a:lnTo>
                    <a:pt x="2647442" y="5310759"/>
                  </a:lnTo>
                  <a:lnTo>
                    <a:pt x="2693035" y="5320792"/>
                  </a:lnTo>
                  <a:lnTo>
                    <a:pt x="2738882" y="5330190"/>
                  </a:lnTo>
                  <a:lnTo>
                    <a:pt x="2784856" y="5338953"/>
                  </a:lnTo>
                  <a:lnTo>
                    <a:pt x="2831210" y="5347081"/>
                  </a:lnTo>
                  <a:lnTo>
                    <a:pt x="2877566" y="5354574"/>
                  </a:lnTo>
                  <a:lnTo>
                    <a:pt x="2924302" y="5361432"/>
                  </a:lnTo>
                  <a:lnTo>
                    <a:pt x="2971165" y="5367655"/>
                  </a:lnTo>
                  <a:lnTo>
                    <a:pt x="3018282" y="5373243"/>
                  </a:lnTo>
                  <a:lnTo>
                    <a:pt x="3065525" y="5378196"/>
                  </a:lnTo>
                  <a:lnTo>
                    <a:pt x="3113023" y="5382514"/>
                  </a:lnTo>
                  <a:lnTo>
                    <a:pt x="3160648" y="5386197"/>
                  </a:lnTo>
                  <a:lnTo>
                    <a:pt x="3208400" y="5389245"/>
                  </a:lnTo>
                  <a:lnTo>
                    <a:pt x="3256406" y="5391531"/>
                  </a:lnTo>
                  <a:lnTo>
                    <a:pt x="3304540" y="5393182"/>
                  </a:lnTo>
                  <a:lnTo>
                    <a:pt x="3352927" y="5394198"/>
                  </a:lnTo>
                  <a:lnTo>
                    <a:pt x="3401441" y="5394579"/>
                  </a:lnTo>
                  <a:lnTo>
                    <a:pt x="3449954" y="5394198"/>
                  </a:lnTo>
                  <a:lnTo>
                    <a:pt x="3498342" y="5393182"/>
                  </a:lnTo>
                  <a:lnTo>
                    <a:pt x="3546475" y="5391531"/>
                  </a:lnTo>
                  <a:lnTo>
                    <a:pt x="3594480" y="5389245"/>
                  </a:lnTo>
                  <a:lnTo>
                    <a:pt x="3642232" y="5386197"/>
                  </a:lnTo>
                  <a:lnTo>
                    <a:pt x="3689984" y="5382514"/>
                  </a:lnTo>
                  <a:lnTo>
                    <a:pt x="3737355" y="5378196"/>
                  </a:lnTo>
                  <a:lnTo>
                    <a:pt x="3784727" y="5373243"/>
                  </a:lnTo>
                  <a:lnTo>
                    <a:pt x="3831716" y="5367655"/>
                  </a:lnTo>
                  <a:lnTo>
                    <a:pt x="3878579" y="5361432"/>
                  </a:lnTo>
                  <a:lnTo>
                    <a:pt x="3925315" y="5354574"/>
                  </a:lnTo>
                  <a:lnTo>
                    <a:pt x="3971798" y="5347081"/>
                  </a:lnTo>
                  <a:lnTo>
                    <a:pt x="4018026" y="5338953"/>
                  </a:lnTo>
                  <a:lnTo>
                    <a:pt x="4064000" y="5330190"/>
                  </a:lnTo>
                  <a:lnTo>
                    <a:pt x="4109847" y="5320792"/>
                  </a:lnTo>
                  <a:lnTo>
                    <a:pt x="4155439" y="5310759"/>
                  </a:lnTo>
                  <a:lnTo>
                    <a:pt x="4200779" y="5300218"/>
                  </a:lnTo>
                  <a:lnTo>
                    <a:pt x="4245863" y="5289042"/>
                  </a:lnTo>
                  <a:lnTo>
                    <a:pt x="4290822" y="5277231"/>
                  </a:lnTo>
                  <a:lnTo>
                    <a:pt x="4335399" y="5264912"/>
                  </a:lnTo>
                  <a:lnTo>
                    <a:pt x="4379849" y="5251958"/>
                  </a:lnTo>
                  <a:lnTo>
                    <a:pt x="4423917" y="5238369"/>
                  </a:lnTo>
                  <a:lnTo>
                    <a:pt x="4467859" y="5224272"/>
                  </a:lnTo>
                  <a:lnTo>
                    <a:pt x="4511421" y="5209540"/>
                  </a:lnTo>
                  <a:lnTo>
                    <a:pt x="4554855" y="5194300"/>
                  </a:lnTo>
                  <a:lnTo>
                    <a:pt x="4597908" y="5178425"/>
                  </a:lnTo>
                  <a:lnTo>
                    <a:pt x="4640707" y="5162042"/>
                  </a:lnTo>
                  <a:lnTo>
                    <a:pt x="4683252" y="5145024"/>
                  </a:lnTo>
                  <a:lnTo>
                    <a:pt x="4725415" y="5127498"/>
                  </a:lnTo>
                  <a:lnTo>
                    <a:pt x="4767453" y="5109464"/>
                  </a:lnTo>
                  <a:lnTo>
                    <a:pt x="4809108" y="5090922"/>
                  </a:lnTo>
                  <a:lnTo>
                    <a:pt x="4850383" y="5071745"/>
                  </a:lnTo>
                  <a:lnTo>
                    <a:pt x="4891532" y="5052060"/>
                  </a:lnTo>
                  <a:lnTo>
                    <a:pt x="4932299" y="5031867"/>
                  </a:lnTo>
                  <a:lnTo>
                    <a:pt x="4972684" y="5011039"/>
                  </a:lnTo>
                  <a:lnTo>
                    <a:pt x="5012816" y="4989830"/>
                  </a:lnTo>
                  <a:lnTo>
                    <a:pt x="5052567" y="4968113"/>
                  </a:lnTo>
                  <a:lnTo>
                    <a:pt x="5092064" y="4945761"/>
                  </a:lnTo>
                  <a:lnTo>
                    <a:pt x="5131308" y="4923028"/>
                  </a:lnTo>
                  <a:lnTo>
                    <a:pt x="5170042" y="4899660"/>
                  </a:lnTo>
                  <a:lnTo>
                    <a:pt x="5208524" y="4875911"/>
                  </a:lnTo>
                  <a:lnTo>
                    <a:pt x="5246751" y="4851527"/>
                  </a:lnTo>
                  <a:lnTo>
                    <a:pt x="5284469" y="4826762"/>
                  </a:lnTo>
                  <a:lnTo>
                    <a:pt x="5321934" y="4801489"/>
                  </a:lnTo>
                  <a:lnTo>
                    <a:pt x="5359018" y="4775835"/>
                  </a:lnTo>
                  <a:lnTo>
                    <a:pt x="5395722" y="4749546"/>
                  </a:lnTo>
                  <a:lnTo>
                    <a:pt x="5432043" y="4722876"/>
                  </a:lnTo>
                  <a:lnTo>
                    <a:pt x="5468111" y="4695698"/>
                  </a:lnTo>
                  <a:lnTo>
                    <a:pt x="5503672" y="4668012"/>
                  </a:lnTo>
                  <a:lnTo>
                    <a:pt x="5538978" y="4639945"/>
                  </a:lnTo>
                  <a:lnTo>
                    <a:pt x="5573776" y="4611370"/>
                  </a:lnTo>
                  <a:lnTo>
                    <a:pt x="5608192" y="4582414"/>
                  </a:lnTo>
                  <a:lnTo>
                    <a:pt x="5642356" y="4552950"/>
                  </a:lnTo>
                  <a:lnTo>
                    <a:pt x="5676010" y="4523105"/>
                  </a:lnTo>
                  <a:lnTo>
                    <a:pt x="5709284" y="4492752"/>
                  </a:lnTo>
                  <a:lnTo>
                    <a:pt x="5742178" y="4462018"/>
                  </a:lnTo>
                  <a:lnTo>
                    <a:pt x="5774562" y="4430903"/>
                  </a:lnTo>
                  <a:lnTo>
                    <a:pt x="5806693" y="4399280"/>
                  </a:lnTo>
                  <a:lnTo>
                    <a:pt x="5838316" y="4367276"/>
                  </a:lnTo>
                  <a:lnTo>
                    <a:pt x="5869432" y="4334764"/>
                  </a:lnTo>
                  <a:lnTo>
                    <a:pt x="5900292" y="4301998"/>
                  </a:lnTo>
                  <a:lnTo>
                    <a:pt x="5930646" y="4268724"/>
                  </a:lnTo>
                  <a:lnTo>
                    <a:pt x="5960490" y="4235069"/>
                  </a:lnTo>
                  <a:lnTo>
                    <a:pt x="5989955" y="4201033"/>
                  </a:lnTo>
                  <a:lnTo>
                    <a:pt x="6019037" y="4166616"/>
                  </a:lnTo>
                  <a:lnTo>
                    <a:pt x="6047612" y="4131818"/>
                  </a:lnTo>
                  <a:lnTo>
                    <a:pt x="6075680" y="4096639"/>
                  </a:lnTo>
                  <a:lnTo>
                    <a:pt x="6103365" y="4060952"/>
                  </a:lnTo>
                  <a:lnTo>
                    <a:pt x="6130543" y="4025011"/>
                  </a:lnTo>
                  <a:lnTo>
                    <a:pt x="6157213" y="3988689"/>
                  </a:lnTo>
                  <a:lnTo>
                    <a:pt x="6183503" y="3951986"/>
                  </a:lnTo>
                  <a:lnTo>
                    <a:pt x="6209283" y="3915029"/>
                  </a:lnTo>
                  <a:lnTo>
                    <a:pt x="6234557" y="3877564"/>
                  </a:lnTo>
                  <a:lnTo>
                    <a:pt x="6259322" y="3839845"/>
                  </a:lnTo>
                  <a:lnTo>
                    <a:pt x="6283706" y="3801745"/>
                  </a:lnTo>
                  <a:lnTo>
                    <a:pt x="6307455" y="3763264"/>
                  </a:lnTo>
                  <a:lnTo>
                    <a:pt x="6330823" y="3724529"/>
                  </a:lnTo>
                  <a:lnTo>
                    <a:pt x="6353683" y="3685413"/>
                  </a:lnTo>
                  <a:lnTo>
                    <a:pt x="6375908" y="3645916"/>
                  </a:lnTo>
                  <a:lnTo>
                    <a:pt x="6397752" y="3606165"/>
                  </a:lnTo>
                  <a:lnTo>
                    <a:pt x="6419087" y="3566160"/>
                  </a:lnTo>
                  <a:lnTo>
                    <a:pt x="6439788" y="3525647"/>
                  </a:lnTo>
                  <a:lnTo>
                    <a:pt x="6459982" y="3485007"/>
                  </a:lnTo>
                  <a:lnTo>
                    <a:pt x="6479666" y="3443986"/>
                  </a:lnTo>
                  <a:lnTo>
                    <a:pt x="6498843" y="3402584"/>
                  </a:lnTo>
                  <a:lnTo>
                    <a:pt x="6517512" y="3361054"/>
                  </a:lnTo>
                  <a:lnTo>
                    <a:pt x="6535547" y="3319145"/>
                  </a:lnTo>
                  <a:lnTo>
                    <a:pt x="6553073" y="3276854"/>
                  </a:lnTo>
                  <a:lnTo>
                    <a:pt x="6570090" y="3234436"/>
                  </a:lnTo>
                  <a:lnTo>
                    <a:pt x="6586474" y="3191637"/>
                  </a:lnTo>
                  <a:lnTo>
                    <a:pt x="6602349" y="3148584"/>
                  </a:lnTo>
                  <a:lnTo>
                    <a:pt x="6617715" y="3105277"/>
                  </a:lnTo>
                  <a:lnTo>
                    <a:pt x="6632321" y="3061716"/>
                  </a:lnTo>
                  <a:lnTo>
                    <a:pt x="6646544" y="3017901"/>
                  </a:lnTo>
                  <a:lnTo>
                    <a:pt x="6660133" y="2973832"/>
                  </a:lnTo>
                  <a:lnTo>
                    <a:pt x="6673087" y="2929509"/>
                  </a:lnTo>
                  <a:lnTo>
                    <a:pt x="6685407" y="2884804"/>
                  </a:lnTo>
                  <a:lnTo>
                    <a:pt x="6697217" y="2839974"/>
                  </a:lnTo>
                  <a:lnTo>
                    <a:pt x="6708393" y="2794889"/>
                  </a:lnTo>
                  <a:lnTo>
                    <a:pt x="6719061" y="2749677"/>
                  </a:lnTo>
                  <a:lnTo>
                    <a:pt x="6728967" y="2704084"/>
                  </a:lnTo>
                  <a:lnTo>
                    <a:pt x="6738365" y="2658364"/>
                  </a:lnTo>
                  <a:lnTo>
                    <a:pt x="6747129" y="2612263"/>
                  </a:lnTo>
                  <a:lnTo>
                    <a:pt x="6755257" y="2566162"/>
                  </a:lnTo>
                  <a:lnTo>
                    <a:pt x="6762750" y="2519679"/>
                  </a:lnTo>
                  <a:lnTo>
                    <a:pt x="6769734" y="2473071"/>
                  </a:lnTo>
                  <a:lnTo>
                    <a:pt x="6775958" y="2426208"/>
                  </a:lnTo>
                  <a:lnTo>
                    <a:pt x="6781546" y="2379217"/>
                  </a:lnTo>
                  <a:lnTo>
                    <a:pt x="6786499" y="2331974"/>
                  </a:lnTo>
                  <a:lnTo>
                    <a:pt x="6790816" y="2284603"/>
                  </a:lnTo>
                  <a:lnTo>
                    <a:pt x="6794500" y="2236978"/>
                  </a:lnTo>
                  <a:lnTo>
                    <a:pt x="6797548" y="2189226"/>
                  </a:lnTo>
                  <a:lnTo>
                    <a:pt x="6799833" y="2141220"/>
                  </a:lnTo>
                  <a:lnTo>
                    <a:pt x="6801484" y="2093087"/>
                  </a:lnTo>
                  <a:lnTo>
                    <a:pt x="6802501" y="2044827"/>
                  </a:lnTo>
                  <a:lnTo>
                    <a:pt x="6802882" y="1996313"/>
                  </a:lnTo>
                  <a:lnTo>
                    <a:pt x="6802882" y="0"/>
                  </a:lnTo>
                  <a:close/>
                </a:path>
              </a:pathLst>
            </a:custGeom>
            <a:solidFill>
              <a:srgbClr val="FBF8F6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6505" y="1817319"/>
            <a:ext cx="3085465" cy="13176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1755" marR="5080" indent="-59690">
              <a:lnSpc>
                <a:spcPts val="4900"/>
              </a:lnSpc>
              <a:spcBef>
                <a:spcPts val="575"/>
              </a:spcBef>
            </a:pPr>
            <a:r>
              <a:rPr spc="-50" dirty="0"/>
              <a:t>Milkshake </a:t>
            </a:r>
            <a:r>
              <a:rPr spc="-10" dirty="0"/>
              <a:t>MACHINE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29303" y="4118559"/>
            <a:ext cx="443484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solidFill>
                  <a:srgbClr val="1F2C8F"/>
                </a:solidFill>
                <a:latin typeface="Arial MT"/>
                <a:cs typeface="Arial MT"/>
              </a:rPr>
              <a:t>Supervisor:</a:t>
            </a:r>
            <a:r>
              <a:rPr sz="2400" spc="-14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2C8F"/>
                </a:solidFill>
                <a:latin typeface="Arial MT"/>
                <a:cs typeface="Arial MT"/>
              </a:rPr>
              <a:t>Dr.</a:t>
            </a:r>
            <a:r>
              <a:rPr sz="2400" spc="-19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C8F"/>
                </a:solidFill>
                <a:latin typeface="Arial MT"/>
                <a:cs typeface="Arial MT"/>
              </a:rPr>
              <a:t>Abdallah</a:t>
            </a:r>
            <a:r>
              <a:rPr sz="2400" spc="-7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2C8F"/>
                </a:solidFill>
                <a:latin typeface="Arial MT"/>
                <a:cs typeface="Arial MT"/>
              </a:rPr>
              <a:t>Rashed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3140" y="5740460"/>
            <a:ext cx="2089659" cy="8254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" indent="269875">
              <a:lnSpc>
                <a:spcPct val="114999"/>
              </a:lnSpc>
              <a:spcBef>
                <a:spcPts val="95"/>
              </a:spcBef>
            </a:pPr>
            <a:r>
              <a:rPr sz="2400" dirty="0">
                <a:solidFill>
                  <a:srgbClr val="FBF8F6"/>
                </a:solidFill>
                <a:latin typeface="Arial MT"/>
                <a:cs typeface="Arial MT"/>
              </a:rPr>
              <a:t>Eba</a:t>
            </a:r>
            <a:r>
              <a:rPr sz="2400" spc="-15" dirty="0">
                <a:solidFill>
                  <a:srgbClr val="FBF8F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BF8F6"/>
                </a:solidFill>
                <a:latin typeface="Arial MT"/>
                <a:cs typeface="Arial MT"/>
              </a:rPr>
              <a:t>Khalil </a:t>
            </a:r>
            <a:r>
              <a:rPr sz="2400" spc="-10" dirty="0" err="1">
                <a:solidFill>
                  <a:srgbClr val="FBF8F6"/>
                </a:solidFill>
                <a:latin typeface="Arial MT"/>
                <a:cs typeface="Arial MT"/>
              </a:rPr>
              <a:t>Samah</a:t>
            </a:r>
            <a:r>
              <a:rPr sz="2400" spc="-320" dirty="0">
                <a:solidFill>
                  <a:srgbClr val="FBF8F6"/>
                </a:solidFill>
                <a:latin typeface="Arial MT"/>
                <a:cs typeface="Arial MT"/>
              </a:rPr>
              <a:t> </a:t>
            </a:r>
            <a:r>
              <a:rPr sz="2400" spc="-185" dirty="0" err="1">
                <a:solidFill>
                  <a:srgbClr val="FBF8F6"/>
                </a:solidFill>
                <a:latin typeface="Arial MT"/>
                <a:cs typeface="Arial MT"/>
              </a:rPr>
              <a:t>Sh</a:t>
            </a:r>
            <a:r>
              <a:rPr lang="en-US" sz="2400" spc="-185" dirty="0" err="1">
                <a:solidFill>
                  <a:srgbClr val="FBF8F6"/>
                </a:solidFill>
                <a:latin typeface="Arial MT"/>
                <a:cs typeface="Arial MT"/>
              </a:rPr>
              <a:t>ee</a:t>
            </a:r>
            <a:r>
              <a:rPr sz="2400" spc="-185" dirty="0" err="1">
                <a:solidFill>
                  <a:srgbClr val="FBF8F6"/>
                </a:solidFill>
                <a:latin typeface="Arial MT"/>
                <a:cs typeface="Arial MT"/>
              </a:rPr>
              <a:t>ha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2286000"/>
            <a:ext cx="3502152" cy="13030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8303" y="1522475"/>
            <a:ext cx="2743200" cy="31912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726" y="5344795"/>
            <a:ext cx="88900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LCD</a:t>
            </a:r>
            <a:r>
              <a:rPr sz="1150" spc="6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and</a:t>
            </a:r>
            <a:r>
              <a:rPr sz="1150" spc="5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5" dirty="0">
                <a:solidFill>
                  <a:srgbClr val="1F2C8F"/>
                </a:solidFill>
                <a:latin typeface="Arial MT"/>
                <a:cs typeface="Arial MT"/>
              </a:rPr>
              <a:t>I2C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0553" y="5308219"/>
            <a:ext cx="5302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Keypad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9031" y="5308219"/>
            <a:ext cx="37211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RFID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0456" y="9144"/>
            <a:ext cx="3973195" cy="4828540"/>
            <a:chOff x="8220456" y="9144"/>
            <a:chExt cx="3973195" cy="48285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376" y="9144"/>
              <a:ext cx="2327147" cy="2171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456" y="1037844"/>
              <a:ext cx="3653028" cy="37993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343893" y="485597"/>
            <a:ext cx="1905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solidFill>
                  <a:srgbClr val="1F2C8F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023" y="1869948"/>
            <a:ext cx="9043670" cy="3342640"/>
            <a:chOff x="192023" y="1869948"/>
            <a:chExt cx="9043670" cy="3342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" y="1869948"/>
              <a:ext cx="2834640" cy="28346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5747" y="1979676"/>
              <a:ext cx="3840479" cy="32324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8483" y="2066544"/>
              <a:ext cx="3076956" cy="26380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0836" y="472185"/>
            <a:ext cx="114300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Presentation</a:t>
            </a:r>
            <a:r>
              <a:rPr sz="1150" spc="114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title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748" y="5353939"/>
            <a:ext cx="489584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Pumps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0" y="5317363"/>
            <a:ext cx="4667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Valves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3814" y="5221351"/>
            <a:ext cx="407034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Relay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4481" y="5207634"/>
            <a:ext cx="9588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Conveyor</a:t>
            </a:r>
            <a:r>
              <a:rPr sz="1150" spc="8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Belt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6376" y="9144"/>
            <a:ext cx="2327147" cy="2171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40595" y="2578607"/>
            <a:ext cx="2043683" cy="15499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353038" y="485597"/>
            <a:ext cx="18097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solidFill>
                  <a:srgbClr val="1F2C8F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748" y="367029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0723" y="5738266"/>
            <a:ext cx="119443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487C"/>
                </a:solidFill>
                <a:latin typeface="Arial MT"/>
                <a:cs typeface="Arial MT"/>
              </a:rPr>
              <a:t>Cooling</a:t>
            </a:r>
            <a:r>
              <a:rPr sz="1150" spc="185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487C"/>
                </a:solidFill>
                <a:latin typeface="Arial MT"/>
                <a:cs typeface="Arial MT"/>
              </a:rPr>
              <a:t>promoter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2205" y="5738266"/>
            <a:ext cx="59690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487C"/>
                </a:solidFill>
                <a:latin typeface="Calibri"/>
                <a:cs typeface="Calibri"/>
              </a:rPr>
              <a:t>Heat</a:t>
            </a:r>
            <a:r>
              <a:rPr sz="115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150" spc="-20" dirty="0">
                <a:solidFill>
                  <a:srgbClr val="1F487C"/>
                </a:solidFill>
                <a:latin typeface="Calibri"/>
                <a:cs typeface="Calibri"/>
              </a:rPr>
              <a:t>sink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092" y="5738266"/>
            <a:ext cx="17875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487C"/>
                </a:solidFill>
                <a:latin typeface="Calibri"/>
                <a:cs typeface="Calibri"/>
              </a:rPr>
              <a:t>A4988</a:t>
            </a:r>
            <a:r>
              <a:rPr sz="1150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487C"/>
                </a:solidFill>
                <a:latin typeface="Calibri"/>
                <a:cs typeface="Calibri"/>
              </a:rPr>
              <a:t>Stepper</a:t>
            </a:r>
            <a:r>
              <a:rPr sz="1150" spc="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487C"/>
                </a:solidFill>
                <a:latin typeface="Calibri"/>
                <a:cs typeface="Calibri"/>
              </a:rPr>
              <a:t>Motor</a:t>
            </a:r>
            <a:r>
              <a:rPr sz="1150" spc="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487C"/>
                </a:solidFill>
                <a:latin typeface="Calibri"/>
                <a:cs typeface="Calibri"/>
              </a:rPr>
              <a:t>Driver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4481" y="5738266"/>
            <a:ext cx="32067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1F487C"/>
                </a:solidFill>
                <a:latin typeface="Calibri"/>
                <a:cs typeface="Calibri"/>
              </a:rPr>
              <a:t>laser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1728215"/>
            <a:ext cx="1952244" cy="34930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4759" y="2052827"/>
            <a:ext cx="1938527" cy="31683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3476" y="2052828"/>
            <a:ext cx="2167129" cy="30495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2892" y="3566159"/>
            <a:ext cx="1645920" cy="16504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53038" y="431038"/>
            <a:ext cx="18097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solidFill>
                  <a:srgbClr val="1F2C8F"/>
                </a:solidFill>
                <a:latin typeface="Arial MT"/>
                <a:cs typeface="Arial MT"/>
              </a:rPr>
              <a:t>12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6376" y="0"/>
            <a:ext cx="2322576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7763" y="0"/>
            <a:ext cx="8756015" cy="6858000"/>
          </a:xfrm>
          <a:custGeom>
            <a:avLst/>
            <a:gdLst/>
            <a:ahLst/>
            <a:cxnLst/>
            <a:rect l="l" t="t" r="r" b="b"/>
            <a:pathLst>
              <a:path w="8756015" h="6858000">
                <a:moveTo>
                  <a:pt x="0" y="6858000"/>
                </a:moveTo>
                <a:lnTo>
                  <a:pt x="8755761" y="6858000"/>
                </a:lnTo>
                <a:lnTo>
                  <a:pt x="875576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7047" y="559384"/>
            <a:ext cx="68707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MOBILE</a:t>
            </a:r>
            <a:r>
              <a:rPr spc="-254" dirty="0"/>
              <a:t> </a:t>
            </a:r>
            <a:r>
              <a:rPr spc="-10" dirty="0"/>
              <a:t>APPLICATION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-4"/>
            <a:ext cx="9546590" cy="6858000"/>
            <a:chOff x="0" y="-4"/>
            <a:chExt cx="954659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671" y="1440180"/>
              <a:ext cx="3026664" cy="51892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-4"/>
              <a:ext cx="3437890" cy="6858000"/>
            </a:xfrm>
            <a:custGeom>
              <a:avLst/>
              <a:gdLst/>
              <a:ahLst/>
              <a:cxnLst/>
              <a:rect l="l" t="t" r="r" b="b"/>
              <a:pathLst>
                <a:path w="3437890" h="6858000">
                  <a:moveTo>
                    <a:pt x="34377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437763" y="6858000"/>
                  </a:lnTo>
                  <a:lnTo>
                    <a:pt x="3437763" y="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355" y="0"/>
              <a:ext cx="1732788" cy="5166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3644" y="4571"/>
              <a:ext cx="1714500" cy="1714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3442715"/>
              <a:ext cx="3437890" cy="3415665"/>
            </a:xfrm>
            <a:custGeom>
              <a:avLst/>
              <a:gdLst/>
              <a:ahLst/>
              <a:cxnLst/>
              <a:rect l="l" t="t" r="r" b="b"/>
              <a:pathLst>
                <a:path w="3437890" h="3415665">
                  <a:moveTo>
                    <a:pt x="1715897" y="0"/>
                  </a:moveTo>
                  <a:lnTo>
                    <a:pt x="1667637" y="635"/>
                  </a:lnTo>
                  <a:lnTo>
                    <a:pt x="1619758" y="2667"/>
                  </a:lnTo>
                  <a:lnTo>
                    <a:pt x="1572260" y="5842"/>
                  </a:lnTo>
                  <a:lnTo>
                    <a:pt x="1525016" y="10413"/>
                  </a:lnTo>
                  <a:lnTo>
                    <a:pt x="1478280" y="16256"/>
                  </a:lnTo>
                  <a:lnTo>
                    <a:pt x="1431925" y="23368"/>
                  </a:lnTo>
                  <a:lnTo>
                    <a:pt x="1385951" y="31623"/>
                  </a:lnTo>
                  <a:lnTo>
                    <a:pt x="1340358" y="41021"/>
                  </a:lnTo>
                  <a:lnTo>
                    <a:pt x="1295273" y="51688"/>
                  </a:lnTo>
                  <a:lnTo>
                    <a:pt x="1250670" y="63626"/>
                  </a:lnTo>
                  <a:lnTo>
                    <a:pt x="1206525" y="76581"/>
                  </a:lnTo>
                  <a:lnTo>
                    <a:pt x="1162875" y="90805"/>
                  </a:lnTo>
                  <a:lnTo>
                    <a:pt x="1119759" y="106045"/>
                  </a:lnTo>
                  <a:lnTo>
                    <a:pt x="1077163" y="122428"/>
                  </a:lnTo>
                  <a:lnTo>
                    <a:pt x="1035126" y="139826"/>
                  </a:lnTo>
                  <a:lnTo>
                    <a:pt x="993647" y="158369"/>
                  </a:lnTo>
                  <a:lnTo>
                    <a:pt x="952766" y="177927"/>
                  </a:lnTo>
                  <a:lnTo>
                    <a:pt x="912482" y="198628"/>
                  </a:lnTo>
                  <a:lnTo>
                    <a:pt x="872832" y="220218"/>
                  </a:lnTo>
                  <a:lnTo>
                    <a:pt x="833805" y="242824"/>
                  </a:lnTo>
                  <a:lnTo>
                    <a:pt x="795439" y="266446"/>
                  </a:lnTo>
                  <a:lnTo>
                    <a:pt x="757745" y="291084"/>
                  </a:lnTo>
                  <a:lnTo>
                    <a:pt x="720750" y="316611"/>
                  </a:lnTo>
                  <a:lnTo>
                    <a:pt x="684453" y="343027"/>
                  </a:lnTo>
                  <a:lnTo>
                    <a:pt x="648881" y="370459"/>
                  </a:lnTo>
                  <a:lnTo>
                    <a:pt x="614057" y="398780"/>
                  </a:lnTo>
                  <a:lnTo>
                    <a:pt x="579983" y="427990"/>
                  </a:lnTo>
                  <a:lnTo>
                    <a:pt x="546684" y="457962"/>
                  </a:lnTo>
                  <a:lnTo>
                    <a:pt x="514184" y="488823"/>
                  </a:lnTo>
                  <a:lnTo>
                    <a:pt x="482498" y="520573"/>
                  </a:lnTo>
                  <a:lnTo>
                    <a:pt x="451637" y="553085"/>
                  </a:lnTo>
                  <a:lnTo>
                    <a:pt x="421627" y="586359"/>
                  </a:lnTo>
                  <a:lnTo>
                    <a:pt x="392480" y="620395"/>
                  </a:lnTo>
                  <a:lnTo>
                    <a:pt x="364210" y="655320"/>
                  </a:lnTo>
                  <a:lnTo>
                    <a:pt x="336829" y="690880"/>
                  </a:lnTo>
                  <a:lnTo>
                    <a:pt x="310375" y="727202"/>
                  </a:lnTo>
                  <a:lnTo>
                    <a:pt x="284848" y="764159"/>
                  </a:lnTo>
                  <a:lnTo>
                    <a:pt x="260261" y="801878"/>
                  </a:lnTo>
                  <a:lnTo>
                    <a:pt x="236651" y="840359"/>
                  </a:lnTo>
                  <a:lnTo>
                    <a:pt x="214020" y="879348"/>
                  </a:lnTo>
                  <a:lnTo>
                    <a:pt x="192392" y="918972"/>
                  </a:lnTo>
                  <a:lnTo>
                    <a:pt x="171780" y="959358"/>
                  </a:lnTo>
                  <a:lnTo>
                    <a:pt x="152209" y="1000252"/>
                  </a:lnTo>
                  <a:lnTo>
                    <a:pt x="133680" y="1041781"/>
                  </a:lnTo>
                  <a:lnTo>
                    <a:pt x="116232" y="1083818"/>
                  </a:lnTo>
                  <a:lnTo>
                    <a:pt x="99867" y="1126363"/>
                  </a:lnTo>
                  <a:lnTo>
                    <a:pt x="84607" y="1169543"/>
                  </a:lnTo>
                  <a:lnTo>
                    <a:pt x="70468" y="1213231"/>
                  </a:lnTo>
                  <a:lnTo>
                    <a:pt x="57467" y="1257427"/>
                  </a:lnTo>
                  <a:lnTo>
                    <a:pt x="45623" y="1302004"/>
                  </a:lnTo>
                  <a:lnTo>
                    <a:pt x="34952" y="1347216"/>
                  </a:lnTo>
                  <a:lnTo>
                    <a:pt x="25473" y="1392682"/>
                  </a:lnTo>
                  <a:lnTo>
                    <a:pt x="17200" y="1438783"/>
                  </a:lnTo>
                  <a:lnTo>
                    <a:pt x="10154" y="1485138"/>
                  </a:lnTo>
                  <a:lnTo>
                    <a:pt x="4350" y="1532001"/>
                  </a:lnTo>
                  <a:lnTo>
                    <a:pt x="0" y="1577086"/>
                  </a:lnTo>
                  <a:lnTo>
                    <a:pt x="0" y="1868424"/>
                  </a:lnTo>
                  <a:lnTo>
                    <a:pt x="4350" y="1913636"/>
                  </a:lnTo>
                  <a:lnTo>
                    <a:pt x="10154" y="1960499"/>
                  </a:lnTo>
                  <a:lnTo>
                    <a:pt x="17200" y="2006854"/>
                  </a:lnTo>
                  <a:lnTo>
                    <a:pt x="25473" y="2052828"/>
                  </a:lnTo>
                  <a:lnTo>
                    <a:pt x="34952" y="2098421"/>
                  </a:lnTo>
                  <a:lnTo>
                    <a:pt x="45623" y="2143506"/>
                  </a:lnTo>
                  <a:lnTo>
                    <a:pt x="57467" y="2188210"/>
                  </a:lnTo>
                  <a:lnTo>
                    <a:pt x="70468" y="2232380"/>
                  </a:lnTo>
                  <a:lnTo>
                    <a:pt x="84607" y="2276043"/>
                  </a:lnTo>
                  <a:lnTo>
                    <a:pt x="99867" y="2319197"/>
                  </a:lnTo>
                  <a:lnTo>
                    <a:pt x="116232" y="2361806"/>
                  </a:lnTo>
                  <a:lnTo>
                    <a:pt x="133680" y="2403868"/>
                  </a:lnTo>
                  <a:lnTo>
                    <a:pt x="152209" y="2445359"/>
                  </a:lnTo>
                  <a:lnTo>
                    <a:pt x="171780" y="2486266"/>
                  </a:lnTo>
                  <a:lnTo>
                    <a:pt x="192392" y="2526563"/>
                  </a:lnTo>
                  <a:lnTo>
                    <a:pt x="214020" y="2566250"/>
                  </a:lnTo>
                  <a:lnTo>
                    <a:pt x="236651" y="2605290"/>
                  </a:lnTo>
                  <a:lnTo>
                    <a:pt x="260261" y="2643670"/>
                  </a:lnTo>
                  <a:lnTo>
                    <a:pt x="284848" y="2681389"/>
                  </a:lnTo>
                  <a:lnTo>
                    <a:pt x="310375" y="2718409"/>
                  </a:lnTo>
                  <a:lnTo>
                    <a:pt x="336829" y="2754718"/>
                  </a:lnTo>
                  <a:lnTo>
                    <a:pt x="364210" y="2790304"/>
                  </a:lnTo>
                  <a:lnTo>
                    <a:pt x="392480" y="2825153"/>
                  </a:lnTo>
                  <a:lnTo>
                    <a:pt x="421627" y="2859239"/>
                  </a:lnTo>
                  <a:lnTo>
                    <a:pt x="451637" y="2892552"/>
                  </a:lnTo>
                  <a:lnTo>
                    <a:pt x="482498" y="2925064"/>
                  </a:lnTo>
                  <a:lnTo>
                    <a:pt x="514184" y="2956775"/>
                  </a:lnTo>
                  <a:lnTo>
                    <a:pt x="546684" y="2987649"/>
                  </a:lnTo>
                  <a:lnTo>
                    <a:pt x="579983" y="3017672"/>
                  </a:lnTo>
                  <a:lnTo>
                    <a:pt x="614057" y="3046844"/>
                  </a:lnTo>
                  <a:lnTo>
                    <a:pt x="648881" y="3075127"/>
                  </a:lnTo>
                  <a:lnTo>
                    <a:pt x="684453" y="3102521"/>
                  </a:lnTo>
                  <a:lnTo>
                    <a:pt x="720750" y="3128987"/>
                  </a:lnTo>
                  <a:lnTo>
                    <a:pt x="757745" y="3154527"/>
                  </a:lnTo>
                  <a:lnTo>
                    <a:pt x="795439" y="3179127"/>
                  </a:lnTo>
                  <a:lnTo>
                    <a:pt x="833805" y="3202749"/>
                  </a:lnTo>
                  <a:lnTo>
                    <a:pt x="872832" y="3225393"/>
                  </a:lnTo>
                  <a:lnTo>
                    <a:pt x="912482" y="3247034"/>
                  </a:lnTo>
                  <a:lnTo>
                    <a:pt x="952766" y="3267646"/>
                  </a:lnTo>
                  <a:lnTo>
                    <a:pt x="993647" y="3287242"/>
                  </a:lnTo>
                  <a:lnTo>
                    <a:pt x="1035126" y="3305768"/>
                  </a:lnTo>
                  <a:lnTo>
                    <a:pt x="1077163" y="3323229"/>
                  </a:lnTo>
                  <a:lnTo>
                    <a:pt x="1119759" y="3339603"/>
                  </a:lnTo>
                  <a:lnTo>
                    <a:pt x="1162875" y="3354872"/>
                  </a:lnTo>
                  <a:lnTo>
                    <a:pt x="1206525" y="3369019"/>
                  </a:lnTo>
                  <a:lnTo>
                    <a:pt x="1250670" y="3382025"/>
                  </a:lnTo>
                  <a:lnTo>
                    <a:pt x="1295273" y="3393875"/>
                  </a:lnTo>
                  <a:lnTo>
                    <a:pt x="1340358" y="3404552"/>
                  </a:lnTo>
                  <a:lnTo>
                    <a:pt x="1385951" y="3414036"/>
                  </a:lnTo>
                  <a:lnTo>
                    <a:pt x="1392174" y="3415155"/>
                  </a:lnTo>
                  <a:lnTo>
                    <a:pt x="2039493" y="3415155"/>
                  </a:lnTo>
                  <a:lnTo>
                    <a:pt x="2091308" y="3404552"/>
                  </a:lnTo>
                  <a:lnTo>
                    <a:pt x="2136394" y="3393875"/>
                  </a:lnTo>
                  <a:lnTo>
                    <a:pt x="2180971" y="3382025"/>
                  </a:lnTo>
                  <a:lnTo>
                    <a:pt x="2225167" y="3369019"/>
                  </a:lnTo>
                  <a:lnTo>
                    <a:pt x="2268728" y="3354872"/>
                  </a:lnTo>
                  <a:lnTo>
                    <a:pt x="2311908" y="3339603"/>
                  </a:lnTo>
                  <a:lnTo>
                    <a:pt x="2354453" y="3323229"/>
                  </a:lnTo>
                  <a:lnTo>
                    <a:pt x="2396490" y="3305768"/>
                  </a:lnTo>
                  <a:lnTo>
                    <a:pt x="2438019" y="3287242"/>
                  </a:lnTo>
                  <a:lnTo>
                    <a:pt x="2478913" y="3267646"/>
                  </a:lnTo>
                  <a:lnTo>
                    <a:pt x="2519172" y="3247034"/>
                  </a:lnTo>
                  <a:lnTo>
                    <a:pt x="2558796" y="3225393"/>
                  </a:lnTo>
                  <a:lnTo>
                    <a:pt x="2597912" y="3202749"/>
                  </a:lnTo>
                  <a:lnTo>
                    <a:pt x="2636266" y="3179127"/>
                  </a:lnTo>
                  <a:lnTo>
                    <a:pt x="2673858" y="3154527"/>
                  </a:lnTo>
                  <a:lnTo>
                    <a:pt x="2710942" y="3128987"/>
                  </a:lnTo>
                  <a:lnTo>
                    <a:pt x="2747264" y="3102521"/>
                  </a:lnTo>
                  <a:lnTo>
                    <a:pt x="2782824" y="3075127"/>
                  </a:lnTo>
                  <a:lnTo>
                    <a:pt x="2817622" y="3046844"/>
                  </a:lnTo>
                  <a:lnTo>
                    <a:pt x="2851658" y="3017672"/>
                  </a:lnTo>
                  <a:lnTo>
                    <a:pt x="2884932" y="2987649"/>
                  </a:lnTo>
                  <a:lnTo>
                    <a:pt x="2917444" y="2956775"/>
                  </a:lnTo>
                  <a:lnTo>
                    <a:pt x="2949194" y="2925064"/>
                  </a:lnTo>
                  <a:lnTo>
                    <a:pt x="2980055" y="2892552"/>
                  </a:lnTo>
                  <a:lnTo>
                    <a:pt x="3010027" y="2859239"/>
                  </a:lnTo>
                  <a:lnTo>
                    <a:pt x="3039237" y="2825153"/>
                  </a:lnTo>
                  <a:lnTo>
                    <a:pt x="3067431" y="2790304"/>
                  </a:lnTo>
                  <a:lnTo>
                    <a:pt x="3094863" y="2754718"/>
                  </a:lnTo>
                  <a:lnTo>
                    <a:pt x="3121279" y="2718409"/>
                  </a:lnTo>
                  <a:lnTo>
                    <a:pt x="3146806" y="2681389"/>
                  </a:lnTo>
                  <a:lnTo>
                    <a:pt x="3171444" y="2643670"/>
                  </a:lnTo>
                  <a:lnTo>
                    <a:pt x="3195066" y="2605290"/>
                  </a:lnTo>
                  <a:lnTo>
                    <a:pt x="3217672" y="2566250"/>
                  </a:lnTo>
                  <a:lnTo>
                    <a:pt x="3239262" y="2526563"/>
                  </a:lnTo>
                  <a:lnTo>
                    <a:pt x="3259836" y="2486266"/>
                  </a:lnTo>
                  <a:lnTo>
                    <a:pt x="3279521" y="2445359"/>
                  </a:lnTo>
                  <a:lnTo>
                    <a:pt x="3297936" y="2403868"/>
                  </a:lnTo>
                  <a:lnTo>
                    <a:pt x="3315462" y="2361806"/>
                  </a:lnTo>
                  <a:lnTo>
                    <a:pt x="3331845" y="2319197"/>
                  </a:lnTo>
                  <a:lnTo>
                    <a:pt x="3347085" y="2276043"/>
                  </a:lnTo>
                  <a:lnTo>
                    <a:pt x="3361182" y="2232380"/>
                  </a:lnTo>
                  <a:lnTo>
                    <a:pt x="3374136" y="2188210"/>
                  </a:lnTo>
                  <a:lnTo>
                    <a:pt x="3386074" y="2143506"/>
                  </a:lnTo>
                  <a:lnTo>
                    <a:pt x="3396741" y="2098421"/>
                  </a:lnTo>
                  <a:lnTo>
                    <a:pt x="3406140" y="2052828"/>
                  </a:lnTo>
                  <a:lnTo>
                    <a:pt x="3414522" y="2006854"/>
                  </a:lnTo>
                  <a:lnTo>
                    <a:pt x="3421507" y="1960499"/>
                  </a:lnTo>
                  <a:lnTo>
                    <a:pt x="3427349" y="1913636"/>
                  </a:lnTo>
                  <a:lnTo>
                    <a:pt x="3431921" y="1866519"/>
                  </a:lnTo>
                  <a:lnTo>
                    <a:pt x="3435096" y="1818894"/>
                  </a:lnTo>
                  <a:lnTo>
                    <a:pt x="3437128" y="1771015"/>
                  </a:lnTo>
                  <a:lnTo>
                    <a:pt x="3437763" y="1722755"/>
                  </a:lnTo>
                  <a:lnTo>
                    <a:pt x="3437128" y="1674622"/>
                  </a:lnTo>
                  <a:lnTo>
                    <a:pt x="3435096" y="1626743"/>
                  </a:lnTo>
                  <a:lnTo>
                    <a:pt x="3431921" y="1579118"/>
                  </a:lnTo>
                  <a:lnTo>
                    <a:pt x="3427349" y="1532001"/>
                  </a:lnTo>
                  <a:lnTo>
                    <a:pt x="3421507" y="1485138"/>
                  </a:lnTo>
                  <a:lnTo>
                    <a:pt x="3414522" y="1438783"/>
                  </a:lnTo>
                  <a:lnTo>
                    <a:pt x="3406140" y="1392682"/>
                  </a:lnTo>
                  <a:lnTo>
                    <a:pt x="3396741" y="1347216"/>
                  </a:lnTo>
                  <a:lnTo>
                    <a:pt x="3386074" y="1302004"/>
                  </a:lnTo>
                  <a:lnTo>
                    <a:pt x="3374136" y="1257427"/>
                  </a:lnTo>
                  <a:lnTo>
                    <a:pt x="3361182" y="1213231"/>
                  </a:lnTo>
                  <a:lnTo>
                    <a:pt x="3347085" y="1169543"/>
                  </a:lnTo>
                  <a:lnTo>
                    <a:pt x="3331845" y="1126363"/>
                  </a:lnTo>
                  <a:lnTo>
                    <a:pt x="3315462" y="1083818"/>
                  </a:lnTo>
                  <a:lnTo>
                    <a:pt x="3297936" y="1041781"/>
                  </a:lnTo>
                  <a:lnTo>
                    <a:pt x="3279521" y="1000252"/>
                  </a:lnTo>
                  <a:lnTo>
                    <a:pt x="3259836" y="959358"/>
                  </a:lnTo>
                  <a:lnTo>
                    <a:pt x="3239262" y="918972"/>
                  </a:lnTo>
                  <a:lnTo>
                    <a:pt x="3217672" y="879348"/>
                  </a:lnTo>
                  <a:lnTo>
                    <a:pt x="3195066" y="840359"/>
                  </a:lnTo>
                  <a:lnTo>
                    <a:pt x="3171444" y="801878"/>
                  </a:lnTo>
                  <a:lnTo>
                    <a:pt x="3146806" y="764159"/>
                  </a:lnTo>
                  <a:lnTo>
                    <a:pt x="3121279" y="727202"/>
                  </a:lnTo>
                  <a:lnTo>
                    <a:pt x="3094863" y="690880"/>
                  </a:lnTo>
                  <a:lnTo>
                    <a:pt x="3067431" y="655320"/>
                  </a:lnTo>
                  <a:lnTo>
                    <a:pt x="3039237" y="620395"/>
                  </a:lnTo>
                  <a:lnTo>
                    <a:pt x="3010027" y="586359"/>
                  </a:lnTo>
                  <a:lnTo>
                    <a:pt x="2980055" y="553085"/>
                  </a:lnTo>
                  <a:lnTo>
                    <a:pt x="2949194" y="520573"/>
                  </a:lnTo>
                  <a:lnTo>
                    <a:pt x="2917444" y="488823"/>
                  </a:lnTo>
                  <a:lnTo>
                    <a:pt x="2884932" y="457962"/>
                  </a:lnTo>
                  <a:lnTo>
                    <a:pt x="2851658" y="427990"/>
                  </a:lnTo>
                  <a:lnTo>
                    <a:pt x="2817622" y="398780"/>
                  </a:lnTo>
                  <a:lnTo>
                    <a:pt x="2782824" y="370459"/>
                  </a:lnTo>
                  <a:lnTo>
                    <a:pt x="2747264" y="343027"/>
                  </a:lnTo>
                  <a:lnTo>
                    <a:pt x="2710942" y="316611"/>
                  </a:lnTo>
                  <a:lnTo>
                    <a:pt x="2673858" y="291084"/>
                  </a:lnTo>
                  <a:lnTo>
                    <a:pt x="2636266" y="266446"/>
                  </a:lnTo>
                  <a:lnTo>
                    <a:pt x="2597912" y="242824"/>
                  </a:lnTo>
                  <a:lnTo>
                    <a:pt x="2558796" y="220218"/>
                  </a:lnTo>
                  <a:lnTo>
                    <a:pt x="2519172" y="198628"/>
                  </a:lnTo>
                  <a:lnTo>
                    <a:pt x="2478913" y="177927"/>
                  </a:lnTo>
                  <a:lnTo>
                    <a:pt x="2438019" y="158369"/>
                  </a:lnTo>
                  <a:lnTo>
                    <a:pt x="2396490" y="139826"/>
                  </a:lnTo>
                  <a:lnTo>
                    <a:pt x="2354453" y="122428"/>
                  </a:lnTo>
                  <a:lnTo>
                    <a:pt x="2311908" y="106045"/>
                  </a:lnTo>
                  <a:lnTo>
                    <a:pt x="2268728" y="90805"/>
                  </a:lnTo>
                  <a:lnTo>
                    <a:pt x="2225167" y="76581"/>
                  </a:lnTo>
                  <a:lnTo>
                    <a:pt x="2180971" y="63626"/>
                  </a:lnTo>
                  <a:lnTo>
                    <a:pt x="2136394" y="51688"/>
                  </a:lnTo>
                  <a:lnTo>
                    <a:pt x="2091308" y="41021"/>
                  </a:lnTo>
                  <a:lnTo>
                    <a:pt x="2045716" y="31623"/>
                  </a:lnTo>
                  <a:lnTo>
                    <a:pt x="1999742" y="23368"/>
                  </a:lnTo>
                  <a:lnTo>
                    <a:pt x="1953387" y="16256"/>
                  </a:lnTo>
                  <a:lnTo>
                    <a:pt x="1906651" y="10413"/>
                  </a:lnTo>
                  <a:lnTo>
                    <a:pt x="1859407" y="5842"/>
                  </a:lnTo>
                  <a:lnTo>
                    <a:pt x="1811908" y="2667"/>
                  </a:lnTo>
                  <a:lnTo>
                    <a:pt x="1764030" y="635"/>
                  </a:lnTo>
                  <a:lnTo>
                    <a:pt x="1715897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072" y="3442715"/>
              <a:ext cx="1719072" cy="17236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92420"/>
            <a:ext cx="12193905" cy="3465829"/>
          </a:xfrm>
          <a:custGeom>
            <a:avLst/>
            <a:gdLst/>
            <a:ahLst/>
            <a:cxnLst/>
            <a:rect l="l" t="t" r="r" b="b"/>
            <a:pathLst>
              <a:path w="12193905" h="3465829">
                <a:moveTo>
                  <a:pt x="12193524" y="0"/>
                </a:moveTo>
                <a:lnTo>
                  <a:pt x="0" y="0"/>
                </a:lnTo>
                <a:lnTo>
                  <a:pt x="0" y="3465576"/>
                </a:lnTo>
                <a:lnTo>
                  <a:pt x="12193524" y="3465576"/>
                </a:lnTo>
                <a:lnTo>
                  <a:pt x="12193524" y="0"/>
                </a:lnTo>
                <a:close/>
              </a:path>
            </a:pathLst>
          </a:custGeom>
          <a:solidFill>
            <a:srgbClr val="D2D3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1791" y="3762755"/>
            <a:ext cx="2597150" cy="1405065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55904" marR="249554" indent="3810" algn="ctr">
              <a:lnSpc>
                <a:spcPct val="103899"/>
              </a:lnSpc>
            </a:pP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b="1" spc="1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1" spc="18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b="1" spc="27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refilling </a:t>
            </a: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ingredients,</a:t>
            </a:r>
            <a:r>
              <a:rPr b="1" spc="14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milk,</a:t>
            </a:r>
            <a:r>
              <a:rPr b="1" spc="2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2852" y="3777995"/>
            <a:ext cx="2601595" cy="1394484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8595" marR="149860" indent="22860" algn="ctr">
              <a:lnSpc>
                <a:spcPct val="103299"/>
              </a:lnSpc>
              <a:spcBef>
                <a:spcPts val="5"/>
              </a:spcBef>
            </a:pP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b="1" spc="36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30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b="1" spc="3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b="1" spc="34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ingredients</a:t>
            </a:r>
            <a:r>
              <a:rPr b="1" spc="2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2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flavor</a:t>
            </a:r>
            <a:r>
              <a:rPr lang="en-US"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r-JO"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spc="335" dirty="0" err="1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err="1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33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milkshake options.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4271" y="3762755"/>
            <a:ext cx="2597150" cy="1414105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3815" marR="30480" indent="-1905" algn="ctr">
              <a:lnSpc>
                <a:spcPct val="104600"/>
              </a:lnSpc>
            </a:pP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b="1" spc="17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b="1" spc="145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10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b="1" spc="7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b="1" spc="65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b="1" spc="105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drinks</a:t>
            </a:r>
            <a:r>
              <a:rPr b="1" spc="10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1F2A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6693" y="485902"/>
            <a:ext cx="19050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solidFill>
                  <a:srgbClr val="1F2C8F"/>
                </a:solidFill>
                <a:latin typeface="Arial MT"/>
                <a:cs typeface="Arial MT"/>
              </a:rPr>
              <a:t>13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324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240" dirty="0"/>
              <a:t> </a:t>
            </a:r>
            <a:r>
              <a:rPr spc="-20" dirty="0"/>
              <a:t>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8135" y="1885899"/>
            <a:ext cx="1845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DEMO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59952" y="0"/>
            <a:ext cx="3433445" cy="6858000"/>
            <a:chOff x="8759952" y="0"/>
            <a:chExt cx="3433445" cy="6858000"/>
          </a:xfrm>
        </p:grpSpPr>
        <p:sp>
          <p:nvSpPr>
            <p:cNvPr id="6" name="object 6"/>
            <p:cNvSpPr/>
            <p:nvPr/>
          </p:nvSpPr>
          <p:spPr>
            <a:xfrm>
              <a:off x="8759952" y="0"/>
              <a:ext cx="3433445" cy="3437890"/>
            </a:xfrm>
            <a:custGeom>
              <a:avLst/>
              <a:gdLst/>
              <a:ahLst/>
              <a:cxnLst/>
              <a:rect l="l" t="t" r="r" b="b"/>
              <a:pathLst>
                <a:path w="3433445" h="3437890">
                  <a:moveTo>
                    <a:pt x="3433064" y="0"/>
                  </a:moveTo>
                  <a:lnTo>
                    <a:pt x="3125851" y="0"/>
                  </a:lnTo>
                  <a:lnTo>
                    <a:pt x="3099689" y="2413"/>
                  </a:lnTo>
                  <a:lnTo>
                    <a:pt x="3052699" y="7239"/>
                  </a:lnTo>
                  <a:lnTo>
                    <a:pt x="3006090" y="12700"/>
                  </a:lnTo>
                  <a:lnTo>
                    <a:pt x="2959480" y="18796"/>
                  </a:lnTo>
                  <a:lnTo>
                    <a:pt x="2913126" y="25653"/>
                  </a:lnTo>
                  <a:lnTo>
                    <a:pt x="2867025" y="33020"/>
                  </a:lnTo>
                  <a:lnTo>
                    <a:pt x="2821051" y="41021"/>
                  </a:lnTo>
                  <a:lnTo>
                    <a:pt x="2775330" y="49529"/>
                  </a:lnTo>
                  <a:lnTo>
                    <a:pt x="2729865" y="58800"/>
                  </a:lnTo>
                  <a:lnTo>
                    <a:pt x="2684526" y="68579"/>
                  </a:lnTo>
                  <a:lnTo>
                    <a:pt x="2639441" y="78994"/>
                  </a:lnTo>
                  <a:lnTo>
                    <a:pt x="2594609" y="89916"/>
                  </a:lnTo>
                  <a:lnTo>
                    <a:pt x="2550032" y="101473"/>
                  </a:lnTo>
                  <a:lnTo>
                    <a:pt x="2505709" y="113665"/>
                  </a:lnTo>
                  <a:lnTo>
                    <a:pt x="2461514" y="126492"/>
                  </a:lnTo>
                  <a:lnTo>
                    <a:pt x="2417699" y="139700"/>
                  </a:lnTo>
                  <a:lnTo>
                    <a:pt x="2374011" y="153670"/>
                  </a:lnTo>
                  <a:lnTo>
                    <a:pt x="2330704" y="168148"/>
                  </a:lnTo>
                  <a:lnTo>
                    <a:pt x="2287524" y="183133"/>
                  </a:lnTo>
                  <a:lnTo>
                    <a:pt x="2244725" y="198627"/>
                  </a:lnTo>
                  <a:lnTo>
                    <a:pt x="2202053" y="214756"/>
                  </a:lnTo>
                  <a:lnTo>
                    <a:pt x="2159762" y="231521"/>
                  </a:lnTo>
                  <a:lnTo>
                    <a:pt x="2117725" y="248666"/>
                  </a:lnTo>
                  <a:lnTo>
                    <a:pt x="2075942" y="266446"/>
                  </a:lnTo>
                  <a:lnTo>
                    <a:pt x="2034413" y="284733"/>
                  </a:lnTo>
                  <a:lnTo>
                    <a:pt x="1993265" y="303656"/>
                  </a:lnTo>
                  <a:lnTo>
                    <a:pt x="1952371" y="322960"/>
                  </a:lnTo>
                  <a:lnTo>
                    <a:pt x="1911730" y="342773"/>
                  </a:lnTo>
                  <a:lnTo>
                    <a:pt x="1871472" y="363220"/>
                  </a:lnTo>
                  <a:lnTo>
                    <a:pt x="1831467" y="384175"/>
                  </a:lnTo>
                  <a:lnTo>
                    <a:pt x="1791716" y="405511"/>
                  </a:lnTo>
                  <a:lnTo>
                    <a:pt x="1752346" y="427482"/>
                  </a:lnTo>
                  <a:lnTo>
                    <a:pt x="1713356" y="449961"/>
                  </a:lnTo>
                  <a:lnTo>
                    <a:pt x="1674622" y="472821"/>
                  </a:lnTo>
                  <a:lnTo>
                    <a:pt x="1636141" y="496315"/>
                  </a:lnTo>
                  <a:lnTo>
                    <a:pt x="1598041" y="520191"/>
                  </a:lnTo>
                  <a:lnTo>
                    <a:pt x="1560322" y="544576"/>
                  </a:lnTo>
                  <a:lnTo>
                    <a:pt x="1522983" y="569467"/>
                  </a:lnTo>
                  <a:lnTo>
                    <a:pt x="1485900" y="594740"/>
                  </a:lnTo>
                  <a:lnTo>
                    <a:pt x="1449197" y="620649"/>
                  </a:lnTo>
                  <a:lnTo>
                    <a:pt x="1412748" y="646938"/>
                  </a:lnTo>
                  <a:lnTo>
                    <a:pt x="1376806" y="673608"/>
                  </a:lnTo>
                  <a:lnTo>
                    <a:pt x="1341120" y="700913"/>
                  </a:lnTo>
                  <a:lnTo>
                    <a:pt x="1305941" y="728472"/>
                  </a:lnTo>
                  <a:lnTo>
                    <a:pt x="1271016" y="756665"/>
                  </a:lnTo>
                  <a:lnTo>
                    <a:pt x="1236472" y="785240"/>
                  </a:lnTo>
                  <a:lnTo>
                    <a:pt x="1202308" y="814197"/>
                  </a:lnTo>
                  <a:lnTo>
                    <a:pt x="1168527" y="843661"/>
                  </a:lnTo>
                  <a:lnTo>
                    <a:pt x="1135126" y="873505"/>
                  </a:lnTo>
                  <a:lnTo>
                    <a:pt x="1102105" y="903732"/>
                  </a:lnTo>
                  <a:lnTo>
                    <a:pt x="1069594" y="934465"/>
                  </a:lnTo>
                  <a:lnTo>
                    <a:pt x="1037336" y="965708"/>
                  </a:lnTo>
                  <a:lnTo>
                    <a:pt x="1005586" y="997203"/>
                  </a:lnTo>
                  <a:lnTo>
                    <a:pt x="974217" y="1029208"/>
                  </a:lnTo>
                  <a:lnTo>
                    <a:pt x="943228" y="1061592"/>
                  </a:lnTo>
                  <a:lnTo>
                    <a:pt x="912622" y="1094359"/>
                  </a:lnTo>
                  <a:lnTo>
                    <a:pt x="882523" y="1127505"/>
                  </a:lnTo>
                  <a:lnTo>
                    <a:pt x="852804" y="1161034"/>
                  </a:lnTo>
                  <a:lnTo>
                    <a:pt x="823468" y="1194942"/>
                  </a:lnTo>
                  <a:lnTo>
                    <a:pt x="794639" y="1229360"/>
                  </a:lnTo>
                  <a:lnTo>
                    <a:pt x="766318" y="1264030"/>
                  </a:lnTo>
                  <a:lnTo>
                    <a:pt x="738251" y="1299083"/>
                  </a:lnTo>
                  <a:lnTo>
                    <a:pt x="710819" y="1334642"/>
                  </a:lnTo>
                  <a:lnTo>
                    <a:pt x="683768" y="1370457"/>
                  </a:lnTo>
                  <a:lnTo>
                    <a:pt x="657098" y="1406652"/>
                  </a:lnTo>
                  <a:lnTo>
                    <a:pt x="630936" y="1443227"/>
                  </a:lnTo>
                  <a:lnTo>
                    <a:pt x="605281" y="1480058"/>
                  </a:lnTo>
                  <a:lnTo>
                    <a:pt x="580136" y="1517396"/>
                  </a:lnTo>
                  <a:lnTo>
                    <a:pt x="555371" y="1554988"/>
                  </a:lnTo>
                  <a:lnTo>
                    <a:pt x="531114" y="1592961"/>
                  </a:lnTo>
                  <a:lnTo>
                    <a:pt x="507238" y="1631188"/>
                  </a:lnTo>
                  <a:lnTo>
                    <a:pt x="483997" y="1669796"/>
                  </a:lnTo>
                  <a:lnTo>
                    <a:pt x="461137" y="1708785"/>
                  </a:lnTo>
                  <a:lnTo>
                    <a:pt x="438912" y="1748027"/>
                  </a:lnTo>
                  <a:lnTo>
                    <a:pt x="417068" y="1787652"/>
                  </a:lnTo>
                  <a:lnTo>
                    <a:pt x="395731" y="1827529"/>
                  </a:lnTo>
                  <a:lnTo>
                    <a:pt x="374903" y="1867789"/>
                  </a:lnTo>
                  <a:lnTo>
                    <a:pt x="354711" y="1908302"/>
                  </a:lnTo>
                  <a:lnTo>
                    <a:pt x="334899" y="1949069"/>
                  </a:lnTo>
                  <a:lnTo>
                    <a:pt x="315595" y="1990216"/>
                  </a:lnTo>
                  <a:lnTo>
                    <a:pt x="296925" y="2031619"/>
                  </a:lnTo>
                  <a:lnTo>
                    <a:pt x="278638" y="2073275"/>
                  </a:lnTo>
                  <a:lnTo>
                    <a:pt x="260984" y="2115312"/>
                  </a:lnTo>
                  <a:lnTo>
                    <a:pt x="243840" y="2157603"/>
                  </a:lnTo>
                  <a:lnTo>
                    <a:pt x="227329" y="2200148"/>
                  </a:lnTo>
                  <a:lnTo>
                    <a:pt x="211327" y="2242947"/>
                  </a:lnTo>
                  <a:lnTo>
                    <a:pt x="195833" y="2286127"/>
                  </a:lnTo>
                  <a:lnTo>
                    <a:pt x="180848" y="2329434"/>
                  </a:lnTo>
                  <a:lnTo>
                    <a:pt x="166497" y="2372995"/>
                  </a:lnTo>
                  <a:lnTo>
                    <a:pt x="152653" y="2416937"/>
                  </a:lnTo>
                  <a:lnTo>
                    <a:pt x="139446" y="2461005"/>
                  </a:lnTo>
                  <a:lnTo>
                    <a:pt x="126746" y="2505329"/>
                  </a:lnTo>
                  <a:lnTo>
                    <a:pt x="114680" y="2550033"/>
                  </a:lnTo>
                  <a:lnTo>
                    <a:pt x="103124" y="2594864"/>
                  </a:lnTo>
                  <a:lnTo>
                    <a:pt x="92201" y="2639949"/>
                  </a:lnTo>
                  <a:lnTo>
                    <a:pt x="81788" y="2685161"/>
                  </a:lnTo>
                  <a:lnTo>
                    <a:pt x="72136" y="2730754"/>
                  </a:lnTo>
                  <a:lnTo>
                    <a:pt x="62992" y="2776474"/>
                  </a:lnTo>
                  <a:lnTo>
                    <a:pt x="54355" y="2822448"/>
                  </a:lnTo>
                  <a:lnTo>
                    <a:pt x="46481" y="2868676"/>
                  </a:lnTo>
                  <a:lnTo>
                    <a:pt x="39116" y="2915030"/>
                  </a:lnTo>
                  <a:lnTo>
                    <a:pt x="32384" y="2961640"/>
                  </a:lnTo>
                  <a:lnTo>
                    <a:pt x="26289" y="3008376"/>
                  </a:lnTo>
                  <a:lnTo>
                    <a:pt x="20827" y="3055366"/>
                  </a:lnTo>
                  <a:lnTo>
                    <a:pt x="16001" y="3102610"/>
                  </a:lnTo>
                  <a:lnTo>
                    <a:pt x="11811" y="3149980"/>
                  </a:lnTo>
                  <a:lnTo>
                    <a:pt x="8127" y="3197479"/>
                  </a:lnTo>
                  <a:lnTo>
                    <a:pt x="5206" y="3245230"/>
                  </a:lnTo>
                  <a:lnTo>
                    <a:pt x="2921" y="3293110"/>
                  </a:lnTo>
                  <a:lnTo>
                    <a:pt x="1270" y="3341116"/>
                  </a:lnTo>
                  <a:lnTo>
                    <a:pt x="380" y="3389376"/>
                  </a:lnTo>
                  <a:lnTo>
                    <a:pt x="0" y="3437763"/>
                  </a:lnTo>
                  <a:lnTo>
                    <a:pt x="3433064" y="3437763"/>
                  </a:lnTo>
                  <a:lnTo>
                    <a:pt x="3433064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59952" y="3438144"/>
              <a:ext cx="3433445" cy="3420110"/>
            </a:xfrm>
            <a:custGeom>
              <a:avLst/>
              <a:gdLst/>
              <a:ahLst/>
              <a:cxnLst/>
              <a:rect l="l" t="t" r="r" b="b"/>
              <a:pathLst>
                <a:path w="3433445" h="3420109">
                  <a:moveTo>
                    <a:pt x="3433064" y="0"/>
                  </a:moveTo>
                  <a:lnTo>
                    <a:pt x="0" y="0"/>
                  </a:lnTo>
                  <a:lnTo>
                    <a:pt x="380" y="48513"/>
                  </a:lnTo>
                  <a:lnTo>
                    <a:pt x="1397" y="96900"/>
                  </a:lnTo>
                  <a:lnTo>
                    <a:pt x="3048" y="145160"/>
                  </a:lnTo>
                  <a:lnTo>
                    <a:pt x="5333" y="193166"/>
                  </a:lnTo>
                  <a:lnTo>
                    <a:pt x="8381" y="241045"/>
                  </a:lnTo>
                  <a:lnTo>
                    <a:pt x="11938" y="288670"/>
                  </a:lnTo>
                  <a:lnTo>
                    <a:pt x="16255" y="336168"/>
                  </a:lnTo>
                  <a:lnTo>
                    <a:pt x="21208" y="383539"/>
                  </a:lnTo>
                  <a:lnTo>
                    <a:pt x="26797" y="430656"/>
                  </a:lnTo>
                  <a:lnTo>
                    <a:pt x="32893" y="477519"/>
                  </a:lnTo>
                  <a:lnTo>
                    <a:pt x="39750" y="524255"/>
                  </a:lnTo>
                  <a:lnTo>
                    <a:pt x="47244" y="570864"/>
                  </a:lnTo>
                  <a:lnTo>
                    <a:pt x="55372" y="617092"/>
                  </a:lnTo>
                  <a:lnTo>
                    <a:pt x="64007" y="663193"/>
                  </a:lnTo>
                  <a:lnTo>
                    <a:pt x="73278" y="709040"/>
                  </a:lnTo>
                  <a:lnTo>
                    <a:pt x="83184" y="754760"/>
                  </a:lnTo>
                  <a:lnTo>
                    <a:pt x="93725" y="800099"/>
                  </a:lnTo>
                  <a:lnTo>
                    <a:pt x="104901" y="845311"/>
                  </a:lnTo>
                  <a:lnTo>
                    <a:pt x="116586" y="890269"/>
                  </a:lnTo>
                  <a:lnTo>
                    <a:pt x="128904" y="934973"/>
                  </a:lnTo>
                  <a:lnTo>
                    <a:pt x="141731" y="979423"/>
                  </a:lnTo>
                  <a:lnTo>
                    <a:pt x="155194" y="1023746"/>
                  </a:lnTo>
                  <a:lnTo>
                    <a:pt x="169291" y="1067688"/>
                  </a:lnTo>
                  <a:lnTo>
                    <a:pt x="183896" y="1111376"/>
                  </a:lnTo>
                  <a:lnTo>
                    <a:pt x="199008" y="1154810"/>
                  </a:lnTo>
                  <a:lnTo>
                    <a:pt x="214756" y="1197990"/>
                  </a:lnTo>
                  <a:lnTo>
                    <a:pt x="231140" y="1240916"/>
                  </a:lnTo>
                  <a:lnTo>
                    <a:pt x="247903" y="1283461"/>
                  </a:lnTo>
                  <a:lnTo>
                    <a:pt x="265302" y="1325879"/>
                  </a:lnTo>
                  <a:lnTo>
                    <a:pt x="283337" y="1367916"/>
                  </a:lnTo>
                  <a:lnTo>
                    <a:pt x="301751" y="1409699"/>
                  </a:lnTo>
                  <a:lnTo>
                    <a:pt x="320801" y="1451101"/>
                  </a:lnTo>
                  <a:lnTo>
                    <a:pt x="340359" y="1492249"/>
                  </a:lnTo>
                  <a:lnTo>
                    <a:pt x="360552" y="1533143"/>
                  </a:lnTo>
                  <a:lnTo>
                    <a:pt x="381126" y="1573783"/>
                  </a:lnTo>
                  <a:lnTo>
                    <a:pt x="402208" y="1614042"/>
                  </a:lnTo>
                  <a:lnTo>
                    <a:pt x="423925" y="1653920"/>
                  </a:lnTo>
                  <a:lnTo>
                    <a:pt x="446024" y="1693544"/>
                  </a:lnTo>
                  <a:lnTo>
                    <a:pt x="468756" y="1732787"/>
                  </a:lnTo>
                  <a:lnTo>
                    <a:pt x="491871" y="1771776"/>
                  </a:lnTo>
                  <a:lnTo>
                    <a:pt x="515620" y="1810384"/>
                  </a:lnTo>
                  <a:lnTo>
                    <a:pt x="539750" y="1848739"/>
                  </a:lnTo>
                  <a:lnTo>
                    <a:pt x="564388" y="1886711"/>
                  </a:lnTo>
                  <a:lnTo>
                    <a:pt x="589533" y="1924303"/>
                  </a:lnTo>
                  <a:lnTo>
                    <a:pt x="615061" y="1961514"/>
                  </a:lnTo>
                  <a:lnTo>
                    <a:pt x="641223" y="1998344"/>
                  </a:lnTo>
                  <a:lnTo>
                    <a:pt x="667766" y="2034920"/>
                  </a:lnTo>
                  <a:lnTo>
                    <a:pt x="694817" y="2071115"/>
                  </a:lnTo>
                  <a:lnTo>
                    <a:pt x="722249" y="2106929"/>
                  </a:lnTo>
                  <a:lnTo>
                    <a:pt x="750189" y="2142362"/>
                  </a:lnTo>
                  <a:lnTo>
                    <a:pt x="778637" y="2177351"/>
                  </a:lnTo>
                  <a:lnTo>
                    <a:pt x="807466" y="2212009"/>
                  </a:lnTo>
                  <a:lnTo>
                    <a:pt x="836676" y="2246287"/>
                  </a:lnTo>
                  <a:lnTo>
                    <a:pt x="866394" y="2280170"/>
                  </a:lnTo>
                  <a:lnTo>
                    <a:pt x="896620" y="2313660"/>
                  </a:lnTo>
                  <a:lnTo>
                    <a:pt x="927226" y="2346756"/>
                  </a:lnTo>
                  <a:lnTo>
                    <a:pt x="958215" y="2379433"/>
                  </a:lnTo>
                  <a:lnTo>
                    <a:pt x="989711" y="2411717"/>
                  </a:lnTo>
                  <a:lnTo>
                    <a:pt x="1021588" y="2443568"/>
                  </a:lnTo>
                  <a:lnTo>
                    <a:pt x="1053846" y="2475014"/>
                  </a:lnTo>
                  <a:lnTo>
                    <a:pt x="1086484" y="2506040"/>
                  </a:lnTo>
                  <a:lnTo>
                    <a:pt x="1119631" y="2536634"/>
                  </a:lnTo>
                  <a:lnTo>
                    <a:pt x="1153032" y="2566796"/>
                  </a:lnTo>
                  <a:lnTo>
                    <a:pt x="1186942" y="2596527"/>
                  </a:lnTo>
                  <a:lnTo>
                    <a:pt x="1221231" y="2625813"/>
                  </a:lnTo>
                  <a:lnTo>
                    <a:pt x="1255902" y="2654668"/>
                  </a:lnTo>
                  <a:lnTo>
                    <a:pt x="1290954" y="2683065"/>
                  </a:lnTo>
                  <a:lnTo>
                    <a:pt x="1326388" y="2711005"/>
                  </a:lnTo>
                  <a:lnTo>
                    <a:pt x="1362075" y="2738488"/>
                  </a:lnTo>
                  <a:lnTo>
                    <a:pt x="1398270" y="2765513"/>
                  </a:lnTo>
                  <a:lnTo>
                    <a:pt x="1434846" y="2792069"/>
                  </a:lnTo>
                  <a:lnTo>
                    <a:pt x="1471676" y="2818155"/>
                  </a:lnTo>
                  <a:lnTo>
                    <a:pt x="1509014" y="2843771"/>
                  </a:lnTo>
                  <a:lnTo>
                    <a:pt x="1546605" y="2868904"/>
                  </a:lnTo>
                  <a:lnTo>
                    <a:pt x="1584452" y="2893555"/>
                  </a:lnTo>
                  <a:lnTo>
                    <a:pt x="1622805" y="2917710"/>
                  </a:lnTo>
                  <a:lnTo>
                    <a:pt x="1661414" y="2941383"/>
                  </a:lnTo>
                  <a:lnTo>
                    <a:pt x="1700402" y="2964548"/>
                  </a:lnTo>
                  <a:lnTo>
                    <a:pt x="1739646" y="2987217"/>
                  </a:lnTo>
                  <a:lnTo>
                    <a:pt x="1779270" y="3009379"/>
                  </a:lnTo>
                  <a:lnTo>
                    <a:pt x="1819148" y="3031032"/>
                  </a:lnTo>
                  <a:lnTo>
                    <a:pt x="1859406" y="3052178"/>
                  </a:lnTo>
                  <a:lnTo>
                    <a:pt x="1900047" y="3072790"/>
                  </a:lnTo>
                  <a:lnTo>
                    <a:pt x="1940814" y="3092881"/>
                  </a:lnTo>
                  <a:lnTo>
                    <a:pt x="1982089" y="3112452"/>
                  </a:lnTo>
                  <a:lnTo>
                    <a:pt x="2023491" y="3131489"/>
                  </a:lnTo>
                  <a:lnTo>
                    <a:pt x="2065274" y="3149980"/>
                  </a:lnTo>
                  <a:lnTo>
                    <a:pt x="2107311" y="3167938"/>
                  </a:lnTo>
                  <a:lnTo>
                    <a:pt x="2149729" y="3185350"/>
                  </a:lnTo>
                  <a:lnTo>
                    <a:pt x="2192274" y="3202203"/>
                  </a:lnTo>
                  <a:lnTo>
                    <a:pt x="2235200" y="3218510"/>
                  </a:lnTo>
                  <a:lnTo>
                    <a:pt x="2278379" y="3234258"/>
                  </a:lnTo>
                  <a:lnTo>
                    <a:pt x="2321814" y="3249434"/>
                  </a:lnTo>
                  <a:lnTo>
                    <a:pt x="2365502" y="3264052"/>
                  </a:lnTo>
                  <a:lnTo>
                    <a:pt x="2409444" y="3278098"/>
                  </a:lnTo>
                  <a:lnTo>
                    <a:pt x="2453640" y="3291560"/>
                  </a:lnTo>
                  <a:lnTo>
                    <a:pt x="2498090" y="3304446"/>
                  </a:lnTo>
                  <a:lnTo>
                    <a:pt x="2542794" y="3316747"/>
                  </a:lnTo>
                  <a:lnTo>
                    <a:pt x="2587752" y="3328455"/>
                  </a:lnTo>
                  <a:lnTo>
                    <a:pt x="2632964" y="3339570"/>
                  </a:lnTo>
                  <a:lnTo>
                    <a:pt x="2678429" y="3350086"/>
                  </a:lnTo>
                  <a:lnTo>
                    <a:pt x="2724023" y="3359999"/>
                  </a:lnTo>
                  <a:lnTo>
                    <a:pt x="2769870" y="3369304"/>
                  </a:lnTo>
                  <a:lnTo>
                    <a:pt x="2815971" y="3377999"/>
                  </a:lnTo>
                  <a:lnTo>
                    <a:pt x="2862326" y="3386075"/>
                  </a:lnTo>
                  <a:lnTo>
                    <a:pt x="2908807" y="3393531"/>
                  </a:lnTo>
                  <a:lnTo>
                    <a:pt x="2955544" y="3400362"/>
                  </a:lnTo>
                  <a:lnTo>
                    <a:pt x="3002406" y="3406565"/>
                  </a:lnTo>
                  <a:lnTo>
                    <a:pt x="3049524" y="3412132"/>
                  </a:lnTo>
                  <a:lnTo>
                    <a:pt x="3096895" y="3417060"/>
                  </a:lnTo>
                  <a:lnTo>
                    <a:pt x="3124962" y="3419600"/>
                  </a:lnTo>
                  <a:lnTo>
                    <a:pt x="3433064" y="3419600"/>
                  </a:lnTo>
                  <a:lnTo>
                    <a:pt x="3433064" y="0"/>
                  </a:lnTo>
                  <a:close/>
                </a:path>
              </a:pathLst>
            </a:custGeom>
            <a:solidFill>
              <a:srgbClr val="D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89820" y="1248155"/>
              <a:ext cx="2199005" cy="2180590"/>
            </a:xfrm>
            <a:custGeom>
              <a:avLst/>
              <a:gdLst/>
              <a:ahLst/>
              <a:cxnLst/>
              <a:rect l="l" t="t" r="r" b="b"/>
              <a:pathLst>
                <a:path w="2199004" h="2180590">
                  <a:moveTo>
                    <a:pt x="2198878" y="0"/>
                  </a:moveTo>
                  <a:lnTo>
                    <a:pt x="2150363" y="508"/>
                  </a:lnTo>
                  <a:lnTo>
                    <a:pt x="2102230" y="2032"/>
                  </a:lnTo>
                  <a:lnTo>
                    <a:pt x="2054352" y="4699"/>
                  </a:lnTo>
                  <a:lnTo>
                    <a:pt x="2006600" y="8255"/>
                  </a:lnTo>
                  <a:lnTo>
                    <a:pt x="1959228" y="12827"/>
                  </a:lnTo>
                  <a:lnTo>
                    <a:pt x="1912238" y="18415"/>
                  </a:lnTo>
                  <a:lnTo>
                    <a:pt x="1865502" y="24892"/>
                  </a:lnTo>
                  <a:lnTo>
                    <a:pt x="1819021" y="32385"/>
                  </a:lnTo>
                  <a:lnTo>
                    <a:pt x="1772920" y="40894"/>
                  </a:lnTo>
                  <a:lnTo>
                    <a:pt x="1727200" y="50292"/>
                  </a:lnTo>
                  <a:lnTo>
                    <a:pt x="1681733" y="60579"/>
                  </a:lnTo>
                  <a:lnTo>
                    <a:pt x="1636649" y="71882"/>
                  </a:lnTo>
                  <a:lnTo>
                    <a:pt x="1592072" y="84074"/>
                  </a:lnTo>
                  <a:lnTo>
                    <a:pt x="1547749" y="97155"/>
                  </a:lnTo>
                  <a:lnTo>
                    <a:pt x="1503806" y="111125"/>
                  </a:lnTo>
                  <a:lnTo>
                    <a:pt x="1460373" y="125984"/>
                  </a:lnTo>
                  <a:lnTo>
                    <a:pt x="1417320" y="141732"/>
                  </a:lnTo>
                  <a:lnTo>
                    <a:pt x="1374648" y="158369"/>
                  </a:lnTo>
                  <a:lnTo>
                    <a:pt x="1332483" y="175768"/>
                  </a:lnTo>
                  <a:lnTo>
                    <a:pt x="1290701" y="194056"/>
                  </a:lnTo>
                  <a:lnTo>
                    <a:pt x="1249426" y="213233"/>
                  </a:lnTo>
                  <a:lnTo>
                    <a:pt x="1208658" y="233045"/>
                  </a:lnTo>
                  <a:lnTo>
                    <a:pt x="1168273" y="253873"/>
                  </a:lnTo>
                  <a:lnTo>
                    <a:pt x="1128395" y="275336"/>
                  </a:lnTo>
                  <a:lnTo>
                    <a:pt x="1089025" y="297688"/>
                  </a:lnTo>
                  <a:lnTo>
                    <a:pt x="1050289" y="320802"/>
                  </a:lnTo>
                  <a:lnTo>
                    <a:pt x="1011935" y="344678"/>
                  </a:lnTo>
                  <a:lnTo>
                    <a:pt x="974089" y="369316"/>
                  </a:lnTo>
                  <a:lnTo>
                    <a:pt x="936878" y="394589"/>
                  </a:lnTo>
                  <a:lnTo>
                    <a:pt x="900302" y="420751"/>
                  </a:lnTo>
                  <a:lnTo>
                    <a:pt x="864107" y="447548"/>
                  </a:lnTo>
                  <a:lnTo>
                    <a:pt x="828675" y="474980"/>
                  </a:lnTo>
                  <a:lnTo>
                    <a:pt x="793623" y="503301"/>
                  </a:lnTo>
                  <a:lnTo>
                    <a:pt x="759332" y="532130"/>
                  </a:lnTo>
                  <a:lnTo>
                    <a:pt x="725677" y="561721"/>
                  </a:lnTo>
                  <a:lnTo>
                    <a:pt x="692530" y="592074"/>
                  </a:lnTo>
                  <a:lnTo>
                    <a:pt x="660019" y="622935"/>
                  </a:lnTo>
                  <a:lnTo>
                    <a:pt x="628141" y="654558"/>
                  </a:lnTo>
                  <a:lnTo>
                    <a:pt x="597026" y="686689"/>
                  </a:lnTo>
                  <a:lnTo>
                    <a:pt x="566547" y="719582"/>
                  </a:lnTo>
                  <a:lnTo>
                    <a:pt x="536701" y="752983"/>
                  </a:lnTo>
                  <a:lnTo>
                    <a:pt x="507491" y="787019"/>
                  </a:lnTo>
                  <a:lnTo>
                    <a:pt x="479044" y="821690"/>
                  </a:lnTo>
                  <a:lnTo>
                    <a:pt x="451230" y="856869"/>
                  </a:lnTo>
                  <a:lnTo>
                    <a:pt x="424306" y="892683"/>
                  </a:lnTo>
                  <a:lnTo>
                    <a:pt x="397890" y="929005"/>
                  </a:lnTo>
                  <a:lnTo>
                    <a:pt x="372363" y="965962"/>
                  </a:lnTo>
                  <a:lnTo>
                    <a:pt x="347599" y="1003427"/>
                  </a:lnTo>
                  <a:lnTo>
                    <a:pt x="323469" y="1041400"/>
                  </a:lnTo>
                  <a:lnTo>
                    <a:pt x="300227" y="1079881"/>
                  </a:lnTo>
                  <a:lnTo>
                    <a:pt x="277749" y="1118997"/>
                  </a:lnTo>
                  <a:lnTo>
                    <a:pt x="256031" y="1158494"/>
                  </a:lnTo>
                  <a:lnTo>
                    <a:pt x="235076" y="1198499"/>
                  </a:lnTo>
                  <a:lnTo>
                    <a:pt x="215010" y="1238885"/>
                  </a:lnTo>
                  <a:lnTo>
                    <a:pt x="195706" y="1279906"/>
                  </a:lnTo>
                  <a:lnTo>
                    <a:pt x="177291" y="1321308"/>
                  </a:lnTo>
                  <a:lnTo>
                    <a:pt x="159638" y="1363091"/>
                  </a:lnTo>
                  <a:lnTo>
                    <a:pt x="143001" y="1405382"/>
                  </a:lnTo>
                  <a:lnTo>
                    <a:pt x="127126" y="1448181"/>
                  </a:lnTo>
                  <a:lnTo>
                    <a:pt x="112140" y="1491234"/>
                  </a:lnTo>
                  <a:lnTo>
                    <a:pt x="98044" y="1534795"/>
                  </a:lnTo>
                  <a:lnTo>
                    <a:pt x="84835" y="1578737"/>
                  </a:lnTo>
                  <a:lnTo>
                    <a:pt x="72516" y="1623060"/>
                  </a:lnTo>
                  <a:lnTo>
                    <a:pt x="61086" y="1667637"/>
                  </a:lnTo>
                  <a:lnTo>
                    <a:pt x="50673" y="1712722"/>
                  </a:lnTo>
                  <a:lnTo>
                    <a:pt x="41275" y="1758061"/>
                  </a:lnTo>
                  <a:lnTo>
                    <a:pt x="32638" y="1803781"/>
                  </a:lnTo>
                  <a:lnTo>
                    <a:pt x="25146" y="1849882"/>
                  </a:lnTo>
                  <a:lnTo>
                    <a:pt x="18541" y="1896237"/>
                  </a:lnTo>
                  <a:lnTo>
                    <a:pt x="12953" y="1942846"/>
                  </a:lnTo>
                  <a:lnTo>
                    <a:pt x="8254" y="1989836"/>
                  </a:lnTo>
                  <a:lnTo>
                    <a:pt x="4699" y="2037080"/>
                  </a:lnTo>
                  <a:lnTo>
                    <a:pt x="2031" y="2084578"/>
                  </a:lnTo>
                  <a:lnTo>
                    <a:pt x="507" y="2132457"/>
                  </a:lnTo>
                  <a:lnTo>
                    <a:pt x="0" y="2180463"/>
                  </a:lnTo>
                  <a:lnTo>
                    <a:pt x="2198878" y="2180463"/>
                  </a:lnTo>
                  <a:lnTo>
                    <a:pt x="2198878" y="0"/>
                  </a:lnTo>
                  <a:close/>
                </a:path>
              </a:pathLst>
            </a:custGeom>
            <a:solidFill>
              <a:srgbClr val="D2D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9820" y="3442715"/>
              <a:ext cx="2199131" cy="21991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43893" y="485597"/>
            <a:ext cx="1905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5" dirty="0">
                <a:solidFill>
                  <a:srgbClr val="1F2C8F"/>
                </a:solidFill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581144"/>
            <a:ext cx="2482215" cy="2277110"/>
            <a:chOff x="0" y="4581144"/>
            <a:chExt cx="2482215" cy="2277110"/>
          </a:xfrm>
        </p:grpSpPr>
        <p:sp>
          <p:nvSpPr>
            <p:cNvPr id="12" name="object 12"/>
            <p:cNvSpPr/>
            <p:nvPr/>
          </p:nvSpPr>
          <p:spPr>
            <a:xfrm>
              <a:off x="0" y="4581144"/>
              <a:ext cx="2258695" cy="2277110"/>
            </a:xfrm>
            <a:custGeom>
              <a:avLst/>
              <a:gdLst/>
              <a:ahLst/>
              <a:cxnLst/>
              <a:rect l="l" t="t" r="r" b="b"/>
              <a:pathLst>
                <a:path w="2258695" h="2277109">
                  <a:moveTo>
                    <a:pt x="0" y="0"/>
                  </a:moveTo>
                  <a:lnTo>
                    <a:pt x="0" y="2276649"/>
                  </a:lnTo>
                  <a:lnTo>
                    <a:pt x="2258441" y="2276649"/>
                  </a:lnTo>
                  <a:lnTo>
                    <a:pt x="2257933" y="2228405"/>
                  </a:lnTo>
                  <a:lnTo>
                    <a:pt x="2256409" y="2180405"/>
                  </a:lnTo>
                  <a:lnTo>
                    <a:pt x="2253996" y="2132660"/>
                  </a:lnTo>
                  <a:lnTo>
                    <a:pt x="2250440" y="2085174"/>
                  </a:lnTo>
                  <a:lnTo>
                    <a:pt x="2246122" y="2037968"/>
                  </a:lnTo>
                  <a:lnTo>
                    <a:pt x="2240661" y="1991055"/>
                  </a:lnTo>
                  <a:lnTo>
                    <a:pt x="2234311" y="1944420"/>
                  </a:lnTo>
                  <a:lnTo>
                    <a:pt x="2227072" y="1898103"/>
                  </a:lnTo>
                  <a:lnTo>
                    <a:pt x="2218944" y="1852091"/>
                  </a:lnTo>
                  <a:lnTo>
                    <a:pt x="2209800" y="1806397"/>
                  </a:lnTo>
                  <a:lnTo>
                    <a:pt x="2199767" y="1761045"/>
                  </a:lnTo>
                  <a:lnTo>
                    <a:pt x="2188845" y="1716036"/>
                  </a:lnTo>
                  <a:lnTo>
                    <a:pt x="2177034" y="1671383"/>
                  </a:lnTo>
                  <a:lnTo>
                    <a:pt x="2164334" y="1627085"/>
                  </a:lnTo>
                  <a:lnTo>
                    <a:pt x="2150872" y="1583169"/>
                  </a:lnTo>
                  <a:lnTo>
                    <a:pt x="2136394" y="1539633"/>
                  </a:lnTo>
                  <a:lnTo>
                    <a:pt x="2121154" y="1496491"/>
                  </a:lnTo>
                  <a:lnTo>
                    <a:pt x="2105025" y="1453743"/>
                  </a:lnTo>
                  <a:lnTo>
                    <a:pt x="2088133" y="1411414"/>
                  </a:lnTo>
                  <a:lnTo>
                    <a:pt x="2070481" y="1369504"/>
                  </a:lnTo>
                  <a:lnTo>
                    <a:pt x="2051939" y="1328038"/>
                  </a:lnTo>
                  <a:lnTo>
                    <a:pt x="2032508" y="1287005"/>
                  </a:lnTo>
                  <a:lnTo>
                    <a:pt x="2012442" y="1246428"/>
                  </a:lnTo>
                  <a:lnTo>
                    <a:pt x="1991487" y="1206309"/>
                  </a:lnTo>
                  <a:lnTo>
                    <a:pt x="1969770" y="1166660"/>
                  </a:lnTo>
                  <a:lnTo>
                    <a:pt x="1947418" y="1127493"/>
                  </a:lnTo>
                  <a:lnTo>
                    <a:pt x="1924177" y="1088821"/>
                  </a:lnTo>
                  <a:lnTo>
                    <a:pt x="1900301" y="1050645"/>
                  </a:lnTo>
                  <a:lnTo>
                    <a:pt x="1875663" y="1012990"/>
                  </a:lnTo>
                  <a:lnTo>
                    <a:pt x="1850263" y="975867"/>
                  </a:lnTo>
                  <a:lnTo>
                    <a:pt x="1824101" y="939291"/>
                  </a:lnTo>
                  <a:lnTo>
                    <a:pt x="1797431" y="903223"/>
                  </a:lnTo>
                  <a:lnTo>
                    <a:pt x="1769872" y="867663"/>
                  </a:lnTo>
                  <a:lnTo>
                    <a:pt x="1741805" y="832738"/>
                  </a:lnTo>
                  <a:lnTo>
                    <a:pt x="1712976" y="798321"/>
                  </a:lnTo>
                  <a:lnTo>
                    <a:pt x="1683512" y="764539"/>
                  </a:lnTo>
                  <a:lnTo>
                    <a:pt x="1653286" y="731265"/>
                  </a:lnTo>
                  <a:lnTo>
                    <a:pt x="1622552" y="698626"/>
                  </a:lnTo>
                  <a:lnTo>
                    <a:pt x="1591183" y="666622"/>
                  </a:lnTo>
                  <a:lnTo>
                    <a:pt x="1559179" y="635253"/>
                  </a:lnTo>
                  <a:lnTo>
                    <a:pt x="1526540" y="604519"/>
                  </a:lnTo>
                  <a:lnTo>
                    <a:pt x="1493266" y="574420"/>
                  </a:lnTo>
                  <a:lnTo>
                    <a:pt x="1459484" y="544956"/>
                  </a:lnTo>
                  <a:lnTo>
                    <a:pt x="1425067" y="516127"/>
                  </a:lnTo>
                  <a:lnTo>
                    <a:pt x="1390015" y="488060"/>
                  </a:lnTo>
                  <a:lnTo>
                    <a:pt x="1354455" y="460628"/>
                  </a:lnTo>
                  <a:lnTo>
                    <a:pt x="1318387" y="433831"/>
                  </a:lnTo>
                  <a:lnTo>
                    <a:pt x="1281811" y="407796"/>
                  </a:lnTo>
                  <a:lnTo>
                    <a:pt x="1244625" y="382396"/>
                  </a:lnTo>
                  <a:lnTo>
                    <a:pt x="1206944" y="357758"/>
                  </a:lnTo>
                  <a:lnTo>
                    <a:pt x="1168742" y="333882"/>
                  </a:lnTo>
                  <a:lnTo>
                    <a:pt x="1130046" y="310641"/>
                  </a:lnTo>
                  <a:lnTo>
                    <a:pt x="1090866" y="288289"/>
                  </a:lnTo>
                  <a:lnTo>
                    <a:pt x="1051191" y="266572"/>
                  </a:lnTo>
                  <a:lnTo>
                    <a:pt x="1011047" y="245617"/>
                  </a:lnTo>
                  <a:lnTo>
                    <a:pt x="970445" y="225551"/>
                  </a:lnTo>
                  <a:lnTo>
                    <a:pt x="929386" y="206247"/>
                  </a:lnTo>
                  <a:lnTo>
                    <a:pt x="887882" y="187705"/>
                  </a:lnTo>
                  <a:lnTo>
                    <a:pt x="845947" y="169925"/>
                  </a:lnTo>
                  <a:lnTo>
                    <a:pt x="803592" y="153034"/>
                  </a:lnTo>
                  <a:lnTo>
                    <a:pt x="760831" y="137032"/>
                  </a:lnTo>
                  <a:lnTo>
                    <a:pt x="717651" y="121792"/>
                  </a:lnTo>
                  <a:lnTo>
                    <a:pt x="674090" y="107314"/>
                  </a:lnTo>
                  <a:lnTo>
                    <a:pt x="630148" y="93852"/>
                  </a:lnTo>
                  <a:lnTo>
                    <a:pt x="585825" y="81152"/>
                  </a:lnTo>
                  <a:lnTo>
                    <a:pt x="541147" y="69341"/>
                  </a:lnTo>
                  <a:lnTo>
                    <a:pt x="496100" y="58419"/>
                  </a:lnTo>
                  <a:lnTo>
                    <a:pt x="450723" y="48386"/>
                  </a:lnTo>
                  <a:lnTo>
                    <a:pt x="405003" y="39369"/>
                  </a:lnTo>
                  <a:lnTo>
                    <a:pt x="358965" y="31114"/>
                  </a:lnTo>
                  <a:lnTo>
                    <a:pt x="312623" y="23875"/>
                  </a:lnTo>
                  <a:lnTo>
                    <a:pt x="265963" y="17525"/>
                  </a:lnTo>
                  <a:lnTo>
                    <a:pt x="219011" y="12191"/>
                  </a:lnTo>
                  <a:lnTo>
                    <a:pt x="171780" y="7746"/>
                  </a:lnTo>
                  <a:lnTo>
                    <a:pt x="124264" y="4317"/>
                  </a:lnTo>
                  <a:lnTo>
                    <a:pt x="76490" y="1777"/>
                  </a:lnTo>
                  <a:lnTo>
                    <a:pt x="28461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9927" y="5669280"/>
              <a:ext cx="772160" cy="772160"/>
            </a:xfrm>
            <a:custGeom>
              <a:avLst/>
              <a:gdLst/>
              <a:ahLst/>
              <a:cxnLst/>
              <a:rect l="l" t="t" r="r" b="b"/>
              <a:pathLst>
                <a:path w="772160" h="772160">
                  <a:moveTo>
                    <a:pt x="386080" y="0"/>
                  </a:moveTo>
                  <a:lnTo>
                    <a:pt x="337693" y="3009"/>
                  </a:lnTo>
                  <a:lnTo>
                    <a:pt x="291084" y="11785"/>
                  </a:lnTo>
                  <a:lnTo>
                    <a:pt x="246507" y="25984"/>
                  </a:lnTo>
                  <a:lnTo>
                    <a:pt x="204597" y="45237"/>
                  </a:lnTo>
                  <a:lnTo>
                    <a:pt x="165481" y="69176"/>
                  </a:lnTo>
                  <a:lnTo>
                    <a:pt x="129667" y="97434"/>
                  </a:lnTo>
                  <a:lnTo>
                    <a:pt x="97409" y="129667"/>
                  </a:lnTo>
                  <a:lnTo>
                    <a:pt x="69215" y="165506"/>
                  </a:lnTo>
                  <a:lnTo>
                    <a:pt x="45212" y="204584"/>
                  </a:lnTo>
                  <a:lnTo>
                    <a:pt x="26035" y="246532"/>
                  </a:lnTo>
                  <a:lnTo>
                    <a:pt x="11811" y="291020"/>
                  </a:lnTo>
                  <a:lnTo>
                    <a:pt x="3048" y="337654"/>
                  </a:lnTo>
                  <a:lnTo>
                    <a:pt x="0" y="386080"/>
                  </a:lnTo>
                  <a:lnTo>
                    <a:pt x="3048" y="434505"/>
                  </a:lnTo>
                  <a:lnTo>
                    <a:pt x="11811" y="481139"/>
                  </a:lnTo>
                  <a:lnTo>
                    <a:pt x="26035" y="525627"/>
                  </a:lnTo>
                  <a:lnTo>
                    <a:pt x="45212" y="567575"/>
                  </a:lnTo>
                  <a:lnTo>
                    <a:pt x="69215" y="606653"/>
                  </a:lnTo>
                  <a:lnTo>
                    <a:pt x="97409" y="642493"/>
                  </a:lnTo>
                  <a:lnTo>
                    <a:pt x="129667" y="674725"/>
                  </a:lnTo>
                  <a:lnTo>
                    <a:pt x="165481" y="702983"/>
                  </a:lnTo>
                  <a:lnTo>
                    <a:pt x="204597" y="726922"/>
                  </a:lnTo>
                  <a:lnTo>
                    <a:pt x="246507" y="746175"/>
                  </a:lnTo>
                  <a:lnTo>
                    <a:pt x="291084" y="760374"/>
                  </a:lnTo>
                  <a:lnTo>
                    <a:pt x="337693" y="769150"/>
                  </a:lnTo>
                  <a:lnTo>
                    <a:pt x="386080" y="772160"/>
                  </a:lnTo>
                  <a:lnTo>
                    <a:pt x="434467" y="769150"/>
                  </a:lnTo>
                  <a:lnTo>
                    <a:pt x="481076" y="760374"/>
                  </a:lnTo>
                  <a:lnTo>
                    <a:pt x="525653" y="746175"/>
                  </a:lnTo>
                  <a:lnTo>
                    <a:pt x="567563" y="726922"/>
                  </a:lnTo>
                  <a:lnTo>
                    <a:pt x="606679" y="702983"/>
                  </a:lnTo>
                  <a:lnTo>
                    <a:pt x="642493" y="674725"/>
                  </a:lnTo>
                  <a:lnTo>
                    <a:pt x="674751" y="642493"/>
                  </a:lnTo>
                  <a:lnTo>
                    <a:pt x="702945" y="606653"/>
                  </a:lnTo>
                  <a:lnTo>
                    <a:pt x="726948" y="567575"/>
                  </a:lnTo>
                  <a:lnTo>
                    <a:pt x="746125" y="525627"/>
                  </a:lnTo>
                  <a:lnTo>
                    <a:pt x="760349" y="481139"/>
                  </a:lnTo>
                  <a:lnTo>
                    <a:pt x="769112" y="434505"/>
                  </a:lnTo>
                  <a:lnTo>
                    <a:pt x="772160" y="386080"/>
                  </a:lnTo>
                  <a:lnTo>
                    <a:pt x="769112" y="337654"/>
                  </a:lnTo>
                  <a:lnTo>
                    <a:pt x="760349" y="291020"/>
                  </a:lnTo>
                  <a:lnTo>
                    <a:pt x="746125" y="246532"/>
                  </a:lnTo>
                  <a:lnTo>
                    <a:pt x="726948" y="204584"/>
                  </a:lnTo>
                  <a:lnTo>
                    <a:pt x="702945" y="165506"/>
                  </a:lnTo>
                  <a:lnTo>
                    <a:pt x="674751" y="129667"/>
                  </a:lnTo>
                  <a:lnTo>
                    <a:pt x="642493" y="97434"/>
                  </a:lnTo>
                  <a:lnTo>
                    <a:pt x="606679" y="69176"/>
                  </a:lnTo>
                  <a:lnTo>
                    <a:pt x="567563" y="45237"/>
                  </a:lnTo>
                  <a:lnTo>
                    <a:pt x="525653" y="25984"/>
                  </a:lnTo>
                  <a:lnTo>
                    <a:pt x="481076" y="11785"/>
                  </a:lnTo>
                  <a:lnTo>
                    <a:pt x="434467" y="3009"/>
                  </a:lnTo>
                  <a:lnTo>
                    <a:pt x="386080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1F2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3270" cy="6858000"/>
            <a:chOff x="0" y="0"/>
            <a:chExt cx="1219327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947785" cy="6858000"/>
            </a:xfrm>
            <a:custGeom>
              <a:avLst/>
              <a:gdLst/>
              <a:ahLst/>
              <a:cxnLst/>
              <a:rect l="l" t="t" r="r" b="b"/>
              <a:pathLst>
                <a:path w="8947785" h="6858000">
                  <a:moveTo>
                    <a:pt x="593191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5525262" y="6857999"/>
                  </a:lnTo>
                  <a:lnTo>
                    <a:pt x="5701284" y="6853521"/>
                  </a:lnTo>
                  <a:lnTo>
                    <a:pt x="5749163" y="6850743"/>
                  </a:lnTo>
                  <a:lnTo>
                    <a:pt x="5796915" y="6847308"/>
                  </a:lnTo>
                  <a:lnTo>
                    <a:pt x="5844413" y="6843217"/>
                  </a:lnTo>
                  <a:lnTo>
                    <a:pt x="5891784" y="6838476"/>
                  </a:lnTo>
                  <a:lnTo>
                    <a:pt x="5939028" y="6833090"/>
                  </a:lnTo>
                  <a:lnTo>
                    <a:pt x="5986018" y="6827062"/>
                  </a:lnTo>
                  <a:lnTo>
                    <a:pt x="6032754" y="6820400"/>
                  </a:lnTo>
                  <a:lnTo>
                    <a:pt x="6079363" y="6813104"/>
                  </a:lnTo>
                  <a:lnTo>
                    <a:pt x="6125718" y="6805180"/>
                  </a:lnTo>
                  <a:lnTo>
                    <a:pt x="6171819" y="6796636"/>
                  </a:lnTo>
                  <a:lnTo>
                    <a:pt x="6217793" y="6787470"/>
                  </a:lnTo>
                  <a:lnTo>
                    <a:pt x="6263513" y="6777692"/>
                  </a:lnTo>
                  <a:lnTo>
                    <a:pt x="6308979" y="6767304"/>
                  </a:lnTo>
                  <a:lnTo>
                    <a:pt x="6354191" y="6756312"/>
                  </a:lnTo>
                  <a:lnTo>
                    <a:pt x="6399276" y="6744717"/>
                  </a:lnTo>
                  <a:lnTo>
                    <a:pt x="6443980" y="6732527"/>
                  </a:lnTo>
                  <a:lnTo>
                    <a:pt x="6488557" y="6719747"/>
                  </a:lnTo>
                  <a:lnTo>
                    <a:pt x="6532880" y="6706374"/>
                  </a:lnTo>
                  <a:lnTo>
                    <a:pt x="6576822" y="6692430"/>
                  </a:lnTo>
                  <a:lnTo>
                    <a:pt x="6620636" y="6677888"/>
                  </a:lnTo>
                  <a:lnTo>
                    <a:pt x="6664071" y="6662788"/>
                  </a:lnTo>
                  <a:lnTo>
                    <a:pt x="6707378" y="6647116"/>
                  </a:lnTo>
                  <a:lnTo>
                    <a:pt x="6750304" y="6630873"/>
                  </a:lnTo>
                  <a:lnTo>
                    <a:pt x="6792976" y="6614083"/>
                  </a:lnTo>
                  <a:lnTo>
                    <a:pt x="6835394" y="6596722"/>
                  </a:lnTo>
                  <a:lnTo>
                    <a:pt x="6877558" y="6578815"/>
                  </a:lnTo>
                  <a:lnTo>
                    <a:pt x="6919341" y="6560362"/>
                  </a:lnTo>
                  <a:lnTo>
                    <a:pt x="6960870" y="6541363"/>
                  </a:lnTo>
                  <a:lnTo>
                    <a:pt x="7002145" y="6521831"/>
                  </a:lnTo>
                  <a:lnTo>
                    <a:pt x="7043039" y="6501765"/>
                  </a:lnTo>
                  <a:lnTo>
                    <a:pt x="7083679" y="6481165"/>
                  </a:lnTo>
                  <a:lnTo>
                    <a:pt x="7124065" y="6460045"/>
                  </a:lnTo>
                  <a:lnTo>
                    <a:pt x="7164070" y="6438404"/>
                  </a:lnTo>
                  <a:lnTo>
                    <a:pt x="7203694" y="6416243"/>
                  </a:lnTo>
                  <a:lnTo>
                    <a:pt x="7243064" y="6393573"/>
                  </a:lnTo>
                  <a:lnTo>
                    <a:pt x="7282180" y="6370396"/>
                  </a:lnTo>
                  <a:lnTo>
                    <a:pt x="7320788" y="6346710"/>
                  </a:lnTo>
                  <a:lnTo>
                    <a:pt x="7359142" y="6322529"/>
                  </a:lnTo>
                  <a:lnTo>
                    <a:pt x="7397242" y="6297866"/>
                  </a:lnTo>
                  <a:lnTo>
                    <a:pt x="7434833" y="6272707"/>
                  </a:lnTo>
                  <a:lnTo>
                    <a:pt x="7472172" y="6247066"/>
                  </a:lnTo>
                  <a:lnTo>
                    <a:pt x="7509129" y="6220929"/>
                  </a:lnTo>
                  <a:lnTo>
                    <a:pt x="7545705" y="6194336"/>
                  </a:lnTo>
                  <a:lnTo>
                    <a:pt x="7582027" y="6167259"/>
                  </a:lnTo>
                  <a:lnTo>
                    <a:pt x="7617841" y="6139726"/>
                  </a:lnTo>
                  <a:lnTo>
                    <a:pt x="7653274" y="6111722"/>
                  </a:lnTo>
                  <a:lnTo>
                    <a:pt x="7688453" y="6083261"/>
                  </a:lnTo>
                  <a:lnTo>
                    <a:pt x="7723124" y="6054356"/>
                  </a:lnTo>
                  <a:lnTo>
                    <a:pt x="7757541" y="6024994"/>
                  </a:lnTo>
                  <a:lnTo>
                    <a:pt x="7791450" y="5995187"/>
                  </a:lnTo>
                  <a:lnTo>
                    <a:pt x="7824978" y="5964936"/>
                  </a:lnTo>
                  <a:lnTo>
                    <a:pt x="7858125" y="5934252"/>
                  </a:lnTo>
                  <a:lnTo>
                    <a:pt x="7890891" y="5903150"/>
                  </a:lnTo>
                  <a:lnTo>
                    <a:pt x="7923276" y="5871603"/>
                  </a:lnTo>
                  <a:lnTo>
                    <a:pt x="7955153" y="5839650"/>
                  </a:lnTo>
                  <a:lnTo>
                    <a:pt x="7986776" y="5807265"/>
                  </a:lnTo>
                  <a:lnTo>
                    <a:pt x="8017764" y="5774474"/>
                  </a:lnTo>
                  <a:lnTo>
                    <a:pt x="8048498" y="5741276"/>
                  </a:lnTo>
                  <a:lnTo>
                    <a:pt x="8078724" y="5707672"/>
                  </a:lnTo>
                  <a:lnTo>
                    <a:pt x="8108442" y="5673661"/>
                  </a:lnTo>
                  <a:lnTo>
                    <a:pt x="8137906" y="5639269"/>
                  </a:lnTo>
                  <a:lnTo>
                    <a:pt x="8166734" y="5604471"/>
                  </a:lnTo>
                  <a:lnTo>
                    <a:pt x="8195183" y="5569331"/>
                  </a:lnTo>
                  <a:lnTo>
                    <a:pt x="8223250" y="5533771"/>
                  </a:lnTo>
                  <a:lnTo>
                    <a:pt x="8250808" y="5497830"/>
                  </a:lnTo>
                  <a:lnTo>
                    <a:pt x="8277859" y="5461508"/>
                  </a:lnTo>
                  <a:lnTo>
                    <a:pt x="8304403" y="5424805"/>
                  </a:lnTo>
                  <a:lnTo>
                    <a:pt x="8330565" y="5387721"/>
                  </a:lnTo>
                  <a:lnTo>
                    <a:pt x="8356219" y="5350383"/>
                  </a:lnTo>
                  <a:lnTo>
                    <a:pt x="8381492" y="5312664"/>
                  </a:lnTo>
                  <a:lnTo>
                    <a:pt x="8406130" y="5274564"/>
                  </a:lnTo>
                  <a:lnTo>
                    <a:pt x="8430387" y="5236083"/>
                  </a:lnTo>
                  <a:lnTo>
                    <a:pt x="8454136" y="5197221"/>
                  </a:lnTo>
                  <a:lnTo>
                    <a:pt x="8477377" y="5158105"/>
                  </a:lnTo>
                  <a:lnTo>
                    <a:pt x="8500110" y="5118608"/>
                  </a:lnTo>
                  <a:lnTo>
                    <a:pt x="8522335" y="5078857"/>
                  </a:lnTo>
                  <a:lnTo>
                    <a:pt x="8543925" y="5038725"/>
                  </a:lnTo>
                  <a:lnTo>
                    <a:pt x="8565134" y="4998339"/>
                  </a:lnTo>
                  <a:lnTo>
                    <a:pt x="8585835" y="4957572"/>
                  </a:lnTo>
                  <a:lnTo>
                    <a:pt x="8606028" y="4916551"/>
                  </a:lnTo>
                  <a:lnTo>
                    <a:pt x="8625586" y="4875149"/>
                  </a:lnTo>
                  <a:lnTo>
                    <a:pt x="8644636" y="4833493"/>
                  </a:lnTo>
                  <a:lnTo>
                    <a:pt x="8663178" y="4791456"/>
                  </a:lnTo>
                  <a:lnTo>
                    <a:pt x="8681212" y="4749165"/>
                  </a:lnTo>
                  <a:lnTo>
                    <a:pt x="8698611" y="4706620"/>
                  </a:lnTo>
                  <a:lnTo>
                    <a:pt x="8715629" y="4663821"/>
                  </a:lnTo>
                  <a:lnTo>
                    <a:pt x="8731885" y="4620768"/>
                  </a:lnTo>
                  <a:lnTo>
                    <a:pt x="8747760" y="4577333"/>
                  </a:lnTo>
                  <a:lnTo>
                    <a:pt x="8762873" y="4533646"/>
                  </a:lnTo>
                  <a:lnTo>
                    <a:pt x="8777605" y="4489704"/>
                  </a:lnTo>
                  <a:lnTo>
                    <a:pt x="8791702" y="4445635"/>
                  </a:lnTo>
                  <a:lnTo>
                    <a:pt x="8805164" y="4401185"/>
                  </a:lnTo>
                  <a:lnTo>
                    <a:pt x="8818118" y="4356481"/>
                  </a:lnTo>
                  <a:lnTo>
                    <a:pt x="8830437" y="4311523"/>
                  </a:lnTo>
                  <a:lnTo>
                    <a:pt x="8842121" y="4266311"/>
                  </a:lnTo>
                  <a:lnTo>
                    <a:pt x="8853297" y="4220845"/>
                  </a:lnTo>
                  <a:lnTo>
                    <a:pt x="8863838" y="4175252"/>
                  </a:lnTo>
                  <a:lnTo>
                    <a:pt x="8873744" y="4129404"/>
                  </a:lnTo>
                  <a:lnTo>
                    <a:pt x="8883142" y="4083177"/>
                  </a:lnTo>
                  <a:lnTo>
                    <a:pt x="8891778" y="4036949"/>
                  </a:lnTo>
                  <a:lnTo>
                    <a:pt x="8899906" y="3990340"/>
                  </a:lnTo>
                  <a:lnTo>
                    <a:pt x="8907399" y="3943604"/>
                  </a:lnTo>
                  <a:lnTo>
                    <a:pt x="8914257" y="3896614"/>
                  </a:lnTo>
                  <a:lnTo>
                    <a:pt x="8920480" y="3849370"/>
                  </a:lnTo>
                  <a:lnTo>
                    <a:pt x="8926068" y="3801999"/>
                  </a:lnTo>
                  <a:lnTo>
                    <a:pt x="8931021" y="3754501"/>
                  </a:lnTo>
                  <a:lnTo>
                    <a:pt x="8935212" y="3706749"/>
                  </a:lnTo>
                  <a:lnTo>
                    <a:pt x="8938895" y="3658743"/>
                  </a:lnTo>
                  <a:lnTo>
                    <a:pt x="8941943" y="3610610"/>
                  </a:lnTo>
                  <a:lnTo>
                    <a:pt x="8944229" y="3562350"/>
                  </a:lnTo>
                  <a:lnTo>
                    <a:pt x="8945880" y="3513836"/>
                  </a:lnTo>
                  <a:lnTo>
                    <a:pt x="8946896" y="3465195"/>
                  </a:lnTo>
                  <a:lnTo>
                    <a:pt x="8947277" y="3416427"/>
                  </a:lnTo>
                  <a:lnTo>
                    <a:pt x="8946896" y="3366770"/>
                  </a:lnTo>
                  <a:lnTo>
                    <a:pt x="8945880" y="3317366"/>
                  </a:lnTo>
                  <a:lnTo>
                    <a:pt x="8944102" y="3268091"/>
                  </a:lnTo>
                  <a:lnTo>
                    <a:pt x="8941689" y="3219069"/>
                  </a:lnTo>
                  <a:lnTo>
                    <a:pt x="8938641" y="3170174"/>
                  </a:lnTo>
                  <a:lnTo>
                    <a:pt x="8934831" y="3121405"/>
                  </a:lnTo>
                  <a:lnTo>
                    <a:pt x="8930386" y="3072891"/>
                  </a:lnTo>
                  <a:lnTo>
                    <a:pt x="8925306" y="3024632"/>
                  </a:lnTo>
                  <a:lnTo>
                    <a:pt x="8919591" y="2976499"/>
                  </a:lnTo>
                  <a:lnTo>
                    <a:pt x="8913114" y="2928492"/>
                  </a:lnTo>
                  <a:lnTo>
                    <a:pt x="8906129" y="2880867"/>
                  </a:lnTo>
                  <a:lnTo>
                    <a:pt x="8898382" y="2833370"/>
                  </a:lnTo>
                  <a:lnTo>
                    <a:pt x="8890000" y="2786126"/>
                  </a:lnTo>
                  <a:lnTo>
                    <a:pt x="8880983" y="2739009"/>
                  </a:lnTo>
                  <a:lnTo>
                    <a:pt x="8871331" y="2692146"/>
                  </a:lnTo>
                  <a:lnTo>
                    <a:pt x="8861171" y="2645664"/>
                  </a:lnTo>
                  <a:lnTo>
                    <a:pt x="8850249" y="2599309"/>
                  </a:lnTo>
                  <a:lnTo>
                    <a:pt x="8838692" y="2553208"/>
                  </a:lnTo>
                  <a:lnTo>
                    <a:pt x="8826627" y="2507361"/>
                  </a:lnTo>
                  <a:lnTo>
                    <a:pt x="8813927" y="2461767"/>
                  </a:lnTo>
                  <a:lnTo>
                    <a:pt x="8800592" y="2416429"/>
                  </a:lnTo>
                  <a:lnTo>
                    <a:pt x="8786622" y="2371344"/>
                  </a:lnTo>
                  <a:lnTo>
                    <a:pt x="8772144" y="2326513"/>
                  </a:lnTo>
                  <a:lnTo>
                    <a:pt x="8757031" y="2281936"/>
                  </a:lnTo>
                  <a:lnTo>
                    <a:pt x="8741283" y="2237740"/>
                  </a:lnTo>
                  <a:lnTo>
                    <a:pt x="8725027" y="2193671"/>
                  </a:lnTo>
                  <a:lnTo>
                    <a:pt x="8708136" y="2149983"/>
                  </a:lnTo>
                  <a:lnTo>
                    <a:pt x="8690737" y="2106676"/>
                  </a:lnTo>
                  <a:lnTo>
                    <a:pt x="8672703" y="2063496"/>
                  </a:lnTo>
                  <a:lnTo>
                    <a:pt x="8654161" y="2020697"/>
                  </a:lnTo>
                  <a:lnTo>
                    <a:pt x="8634984" y="1978152"/>
                  </a:lnTo>
                  <a:lnTo>
                    <a:pt x="8615299" y="1935988"/>
                  </a:lnTo>
                  <a:lnTo>
                    <a:pt x="8595106" y="1894077"/>
                  </a:lnTo>
                  <a:lnTo>
                    <a:pt x="8574405" y="1852549"/>
                  </a:lnTo>
                  <a:lnTo>
                    <a:pt x="8553069" y="1811274"/>
                  </a:lnTo>
                  <a:lnTo>
                    <a:pt x="8531225" y="1770379"/>
                  </a:lnTo>
                  <a:lnTo>
                    <a:pt x="8508873" y="1729866"/>
                  </a:lnTo>
                  <a:lnTo>
                    <a:pt x="8485886" y="1689608"/>
                  </a:lnTo>
                  <a:lnTo>
                    <a:pt x="8462518" y="1649729"/>
                  </a:lnTo>
                  <a:lnTo>
                    <a:pt x="8438515" y="1610105"/>
                  </a:lnTo>
                  <a:lnTo>
                    <a:pt x="8414131" y="1570989"/>
                  </a:lnTo>
                  <a:lnTo>
                    <a:pt x="8389112" y="1532127"/>
                  </a:lnTo>
                  <a:lnTo>
                    <a:pt x="8363711" y="1493647"/>
                  </a:lnTo>
                  <a:lnTo>
                    <a:pt x="8337804" y="1455420"/>
                  </a:lnTo>
                  <a:lnTo>
                    <a:pt x="8311260" y="1417701"/>
                  </a:lnTo>
                  <a:lnTo>
                    <a:pt x="8284336" y="1380363"/>
                  </a:lnTo>
                  <a:lnTo>
                    <a:pt x="8256905" y="1343405"/>
                  </a:lnTo>
                  <a:lnTo>
                    <a:pt x="8229092" y="1306702"/>
                  </a:lnTo>
                  <a:lnTo>
                    <a:pt x="8200644" y="1270508"/>
                  </a:lnTo>
                  <a:lnTo>
                    <a:pt x="8171815" y="1234694"/>
                  </a:lnTo>
                  <a:lnTo>
                    <a:pt x="8142605" y="1199261"/>
                  </a:lnTo>
                  <a:lnTo>
                    <a:pt x="8112759" y="1164209"/>
                  </a:lnTo>
                  <a:lnTo>
                    <a:pt x="8082533" y="1129664"/>
                  </a:lnTo>
                  <a:lnTo>
                    <a:pt x="8051927" y="1095375"/>
                  </a:lnTo>
                  <a:lnTo>
                    <a:pt x="8020811" y="1061592"/>
                  </a:lnTo>
                  <a:lnTo>
                    <a:pt x="7989189" y="1028319"/>
                  </a:lnTo>
                  <a:lnTo>
                    <a:pt x="7957184" y="995299"/>
                  </a:lnTo>
                  <a:lnTo>
                    <a:pt x="7924800" y="962787"/>
                  </a:lnTo>
                  <a:lnTo>
                    <a:pt x="7891907" y="930783"/>
                  </a:lnTo>
                  <a:lnTo>
                    <a:pt x="7858633" y="899160"/>
                  </a:lnTo>
                  <a:lnTo>
                    <a:pt x="7824978" y="867917"/>
                  </a:lnTo>
                  <a:lnTo>
                    <a:pt x="7790815" y="837184"/>
                  </a:lnTo>
                  <a:lnTo>
                    <a:pt x="7756271" y="806958"/>
                  </a:lnTo>
                  <a:lnTo>
                    <a:pt x="7721346" y="777113"/>
                  </a:lnTo>
                  <a:lnTo>
                    <a:pt x="7686040" y="747776"/>
                  </a:lnTo>
                  <a:lnTo>
                    <a:pt x="7650353" y="718820"/>
                  </a:lnTo>
                  <a:lnTo>
                    <a:pt x="7614284" y="690372"/>
                  </a:lnTo>
                  <a:lnTo>
                    <a:pt x="7577708" y="662432"/>
                  </a:lnTo>
                  <a:lnTo>
                    <a:pt x="7540879" y="635000"/>
                  </a:lnTo>
                  <a:lnTo>
                    <a:pt x="7503668" y="608076"/>
                  </a:lnTo>
                  <a:lnTo>
                    <a:pt x="7465949" y="581533"/>
                  </a:lnTo>
                  <a:lnTo>
                    <a:pt x="7427976" y="555625"/>
                  </a:lnTo>
                  <a:lnTo>
                    <a:pt x="7389622" y="530098"/>
                  </a:lnTo>
                  <a:lnTo>
                    <a:pt x="7350886" y="505205"/>
                  </a:lnTo>
                  <a:lnTo>
                    <a:pt x="7311898" y="480695"/>
                  </a:lnTo>
                  <a:lnTo>
                    <a:pt x="7272401" y="456691"/>
                  </a:lnTo>
                  <a:lnTo>
                    <a:pt x="7232650" y="433324"/>
                  </a:lnTo>
                  <a:lnTo>
                    <a:pt x="7192645" y="410463"/>
                  </a:lnTo>
                  <a:lnTo>
                    <a:pt x="7152132" y="388112"/>
                  </a:lnTo>
                  <a:lnTo>
                    <a:pt x="7111365" y="366267"/>
                  </a:lnTo>
                  <a:lnTo>
                    <a:pt x="7070344" y="344931"/>
                  </a:lnTo>
                  <a:lnTo>
                    <a:pt x="7028942" y="324103"/>
                  </a:lnTo>
                  <a:lnTo>
                    <a:pt x="6987158" y="303910"/>
                  </a:lnTo>
                  <a:lnTo>
                    <a:pt x="6945122" y="284352"/>
                  </a:lnTo>
                  <a:lnTo>
                    <a:pt x="6902831" y="265175"/>
                  </a:lnTo>
                  <a:lnTo>
                    <a:pt x="6860158" y="246633"/>
                  </a:lnTo>
                  <a:lnTo>
                    <a:pt x="6817233" y="228726"/>
                  </a:lnTo>
                  <a:lnTo>
                    <a:pt x="6774053" y="211327"/>
                  </a:lnTo>
                  <a:lnTo>
                    <a:pt x="6730492" y="194564"/>
                  </a:lnTo>
                  <a:lnTo>
                    <a:pt x="6686677" y="178307"/>
                  </a:lnTo>
                  <a:lnTo>
                    <a:pt x="6642608" y="162559"/>
                  </a:lnTo>
                  <a:lnTo>
                    <a:pt x="6598284" y="147574"/>
                  </a:lnTo>
                  <a:lnTo>
                    <a:pt x="6553581" y="133096"/>
                  </a:lnTo>
                  <a:lnTo>
                    <a:pt x="6508750" y="119252"/>
                  </a:lnTo>
                  <a:lnTo>
                    <a:pt x="6463665" y="105918"/>
                  </a:lnTo>
                  <a:lnTo>
                    <a:pt x="6418199" y="93345"/>
                  </a:lnTo>
                  <a:lnTo>
                    <a:pt x="6372606" y="81279"/>
                  </a:lnTo>
                  <a:lnTo>
                    <a:pt x="6326632" y="69850"/>
                  </a:lnTo>
                  <a:lnTo>
                    <a:pt x="6280531" y="59054"/>
                  </a:lnTo>
                  <a:lnTo>
                    <a:pt x="6234176" y="48895"/>
                  </a:lnTo>
                  <a:lnTo>
                    <a:pt x="6187567" y="39370"/>
                  </a:lnTo>
                  <a:lnTo>
                    <a:pt x="6140704" y="30479"/>
                  </a:lnTo>
                  <a:lnTo>
                    <a:pt x="6093587" y="22225"/>
                  </a:lnTo>
                  <a:lnTo>
                    <a:pt x="6046343" y="14604"/>
                  </a:lnTo>
                  <a:lnTo>
                    <a:pt x="5931916" y="0"/>
                  </a:lnTo>
                  <a:close/>
                </a:path>
              </a:pathLst>
            </a:custGeom>
            <a:solidFill>
              <a:srgbClr val="FBF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9228" y="13716"/>
              <a:ext cx="4653915" cy="6830695"/>
            </a:xfrm>
            <a:custGeom>
              <a:avLst/>
              <a:gdLst/>
              <a:ahLst/>
              <a:cxnLst/>
              <a:rect l="l" t="t" r="r" b="b"/>
              <a:pathLst>
                <a:path w="4653915" h="6830695">
                  <a:moveTo>
                    <a:pt x="4653788" y="0"/>
                  </a:moveTo>
                  <a:lnTo>
                    <a:pt x="3416807" y="0"/>
                  </a:lnTo>
                  <a:lnTo>
                    <a:pt x="3368548" y="380"/>
                  </a:lnTo>
                  <a:lnTo>
                    <a:pt x="3320288" y="1397"/>
                  </a:lnTo>
                  <a:lnTo>
                    <a:pt x="3272408" y="3048"/>
                  </a:lnTo>
                  <a:lnTo>
                    <a:pt x="3224529" y="5333"/>
                  </a:lnTo>
                  <a:lnTo>
                    <a:pt x="3176904" y="8254"/>
                  </a:lnTo>
                  <a:lnTo>
                    <a:pt x="3129406" y="11937"/>
                  </a:lnTo>
                  <a:lnTo>
                    <a:pt x="3082163" y="16128"/>
                  </a:lnTo>
                  <a:lnTo>
                    <a:pt x="3035046" y="21081"/>
                  </a:lnTo>
                  <a:lnTo>
                    <a:pt x="2988182" y="26669"/>
                  </a:lnTo>
                  <a:lnTo>
                    <a:pt x="2941447" y="32765"/>
                  </a:lnTo>
                  <a:lnTo>
                    <a:pt x="2894965" y="39624"/>
                  </a:lnTo>
                  <a:lnTo>
                    <a:pt x="2848737" y="46989"/>
                  </a:lnTo>
                  <a:lnTo>
                    <a:pt x="2802636" y="54990"/>
                  </a:lnTo>
                  <a:lnTo>
                    <a:pt x="2756789" y="63626"/>
                  </a:lnTo>
                  <a:lnTo>
                    <a:pt x="2711069" y="72898"/>
                  </a:lnTo>
                  <a:lnTo>
                    <a:pt x="2665729" y="82803"/>
                  </a:lnTo>
                  <a:lnTo>
                    <a:pt x="2620518" y="93217"/>
                  </a:lnTo>
                  <a:lnTo>
                    <a:pt x="2575560" y="104266"/>
                  </a:lnTo>
                  <a:lnTo>
                    <a:pt x="2530729" y="115950"/>
                  </a:lnTo>
                  <a:lnTo>
                    <a:pt x="2486279" y="128142"/>
                  </a:lnTo>
                  <a:lnTo>
                    <a:pt x="2441955" y="140969"/>
                  </a:lnTo>
                  <a:lnTo>
                    <a:pt x="2398014" y="154431"/>
                  </a:lnTo>
                  <a:lnTo>
                    <a:pt x="2354326" y="168401"/>
                  </a:lnTo>
                  <a:lnTo>
                    <a:pt x="2310765" y="182879"/>
                  </a:lnTo>
                  <a:lnTo>
                    <a:pt x="2267585" y="197992"/>
                  </a:lnTo>
                  <a:lnTo>
                    <a:pt x="2224531" y="213613"/>
                  </a:lnTo>
                  <a:lnTo>
                    <a:pt x="2181860" y="229869"/>
                  </a:lnTo>
                  <a:lnTo>
                    <a:pt x="2139442" y="246633"/>
                  </a:lnTo>
                  <a:lnTo>
                    <a:pt x="2097278" y="264032"/>
                  </a:lnTo>
                  <a:lnTo>
                    <a:pt x="2055495" y="281812"/>
                  </a:lnTo>
                  <a:lnTo>
                    <a:pt x="2013966" y="300227"/>
                  </a:lnTo>
                  <a:lnTo>
                    <a:pt x="1972691" y="319150"/>
                  </a:lnTo>
                  <a:lnTo>
                    <a:pt x="1931670" y="338581"/>
                  </a:lnTo>
                  <a:lnTo>
                    <a:pt x="1891029" y="358647"/>
                  </a:lnTo>
                  <a:lnTo>
                    <a:pt x="1850644" y="379094"/>
                  </a:lnTo>
                  <a:lnTo>
                    <a:pt x="1810512" y="400176"/>
                  </a:lnTo>
                  <a:lnTo>
                    <a:pt x="1770761" y="421639"/>
                  </a:lnTo>
                  <a:lnTo>
                    <a:pt x="1731391" y="443737"/>
                  </a:lnTo>
                  <a:lnTo>
                    <a:pt x="1692275" y="466216"/>
                  </a:lnTo>
                  <a:lnTo>
                    <a:pt x="1653540" y="489330"/>
                  </a:lnTo>
                  <a:lnTo>
                    <a:pt x="1615058" y="512825"/>
                  </a:lnTo>
                  <a:lnTo>
                    <a:pt x="1576958" y="536955"/>
                  </a:lnTo>
                  <a:lnTo>
                    <a:pt x="1539240" y="561466"/>
                  </a:lnTo>
                  <a:lnTo>
                    <a:pt x="1501775" y="586358"/>
                  </a:lnTo>
                  <a:lnTo>
                    <a:pt x="1464691" y="611885"/>
                  </a:lnTo>
                  <a:lnTo>
                    <a:pt x="1427988" y="637793"/>
                  </a:lnTo>
                  <a:lnTo>
                    <a:pt x="1391666" y="664209"/>
                  </a:lnTo>
                  <a:lnTo>
                    <a:pt x="1355725" y="691133"/>
                  </a:lnTo>
                  <a:lnTo>
                    <a:pt x="1320038" y="718438"/>
                  </a:lnTo>
                  <a:lnTo>
                    <a:pt x="1284731" y="746251"/>
                  </a:lnTo>
                  <a:lnTo>
                    <a:pt x="1249933" y="774572"/>
                  </a:lnTo>
                  <a:lnTo>
                    <a:pt x="1215390" y="803274"/>
                  </a:lnTo>
                  <a:lnTo>
                    <a:pt x="1181353" y="832357"/>
                  </a:lnTo>
                  <a:lnTo>
                    <a:pt x="1147572" y="861948"/>
                  </a:lnTo>
                  <a:lnTo>
                    <a:pt x="1114298" y="891920"/>
                  </a:lnTo>
                  <a:lnTo>
                    <a:pt x="1081277" y="922400"/>
                  </a:lnTo>
                  <a:lnTo>
                    <a:pt x="1048766" y="953261"/>
                  </a:lnTo>
                  <a:lnTo>
                    <a:pt x="1016635" y="984503"/>
                  </a:lnTo>
                  <a:lnTo>
                    <a:pt x="985012" y="1016253"/>
                  </a:lnTo>
                  <a:lnTo>
                    <a:pt x="953643" y="1048257"/>
                  </a:lnTo>
                  <a:lnTo>
                    <a:pt x="922781" y="1080769"/>
                  </a:lnTo>
                  <a:lnTo>
                    <a:pt x="892301" y="1113662"/>
                  </a:lnTo>
                  <a:lnTo>
                    <a:pt x="862329" y="1147063"/>
                  </a:lnTo>
                  <a:lnTo>
                    <a:pt x="832739" y="1180718"/>
                  </a:lnTo>
                  <a:lnTo>
                    <a:pt x="803655" y="1214881"/>
                  </a:lnTo>
                  <a:lnTo>
                    <a:pt x="774953" y="1249298"/>
                  </a:lnTo>
                  <a:lnTo>
                    <a:pt x="746632" y="1284223"/>
                  </a:lnTo>
                  <a:lnTo>
                    <a:pt x="718820" y="1319402"/>
                  </a:lnTo>
                  <a:lnTo>
                    <a:pt x="691515" y="1354962"/>
                  </a:lnTo>
                  <a:lnTo>
                    <a:pt x="664591" y="1391030"/>
                  </a:lnTo>
                  <a:lnTo>
                    <a:pt x="638175" y="1427352"/>
                  </a:lnTo>
                  <a:lnTo>
                    <a:pt x="612140" y="1464055"/>
                  </a:lnTo>
                  <a:lnTo>
                    <a:pt x="586740" y="1501139"/>
                  </a:lnTo>
                  <a:lnTo>
                    <a:pt x="561721" y="1538477"/>
                  </a:lnTo>
                  <a:lnTo>
                    <a:pt x="537210" y="1576196"/>
                  </a:lnTo>
                  <a:lnTo>
                    <a:pt x="513079" y="1614296"/>
                  </a:lnTo>
                  <a:lnTo>
                    <a:pt x="489585" y="1652777"/>
                  </a:lnTo>
                  <a:lnTo>
                    <a:pt x="466471" y="1691512"/>
                  </a:lnTo>
                  <a:lnTo>
                    <a:pt x="443992" y="1730628"/>
                  </a:lnTo>
                  <a:lnTo>
                    <a:pt x="421894" y="1769998"/>
                  </a:lnTo>
                  <a:lnTo>
                    <a:pt x="400303" y="1809749"/>
                  </a:lnTo>
                  <a:lnTo>
                    <a:pt x="379349" y="1849754"/>
                  </a:lnTo>
                  <a:lnTo>
                    <a:pt x="358775" y="1890140"/>
                  </a:lnTo>
                  <a:lnTo>
                    <a:pt x="338836" y="1930780"/>
                  </a:lnTo>
                  <a:lnTo>
                    <a:pt x="319277" y="1971674"/>
                  </a:lnTo>
                  <a:lnTo>
                    <a:pt x="300354" y="2012949"/>
                  </a:lnTo>
                  <a:lnTo>
                    <a:pt x="281940" y="2054478"/>
                  </a:lnTo>
                  <a:lnTo>
                    <a:pt x="264160" y="2096388"/>
                  </a:lnTo>
                  <a:lnTo>
                    <a:pt x="246761" y="2138425"/>
                  </a:lnTo>
                  <a:lnTo>
                    <a:pt x="229997" y="2180843"/>
                  </a:lnTo>
                  <a:lnTo>
                    <a:pt x="213741" y="2223516"/>
                  </a:lnTo>
                  <a:lnTo>
                    <a:pt x="198120" y="2266441"/>
                  </a:lnTo>
                  <a:lnTo>
                    <a:pt x="183006" y="2309748"/>
                  </a:lnTo>
                  <a:lnTo>
                    <a:pt x="168401" y="2353182"/>
                  </a:lnTo>
                  <a:lnTo>
                    <a:pt x="154431" y="2396870"/>
                  </a:lnTo>
                  <a:lnTo>
                    <a:pt x="141097" y="2440939"/>
                  </a:lnTo>
                  <a:lnTo>
                    <a:pt x="128270" y="2485135"/>
                  </a:lnTo>
                  <a:lnTo>
                    <a:pt x="115950" y="2529585"/>
                  </a:lnTo>
                  <a:lnTo>
                    <a:pt x="104394" y="2574289"/>
                  </a:lnTo>
                  <a:lnTo>
                    <a:pt x="93345" y="2619247"/>
                  </a:lnTo>
                  <a:lnTo>
                    <a:pt x="82803" y="2664459"/>
                  </a:lnTo>
                  <a:lnTo>
                    <a:pt x="73025" y="2709798"/>
                  </a:lnTo>
                  <a:lnTo>
                    <a:pt x="63753" y="2755518"/>
                  </a:lnTo>
                  <a:lnTo>
                    <a:pt x="54991" y="2801366"/>
                  </a:lnTo>
                  <a:lnTo>
                    <a:pt x="46990" y="2847339"/>
                  </a:lnTo>
                  <a:lnTo>
                    <a:pt x="39624" y="2893694"/>
                  </a:lnTo>
                  <a:lnTo>
                    <a:pt x="32766" y="2940176"/>
                  </a:lnTo>
                  <a:lnTo>
                    <a:pt x="26670" y="2986785"/>
                  </a:lnTo>
                  <a:lnTo>
                    <a:pt x="21081" y="3033648"/>
                  </a:lnTo>
                  <a:lnTo>
                    <a:pt x="16128" y="3080766"/>
                  </a:lnTo>
                  <a:lnTo>
                    <a:pt x="11938" y="3128009"/>
                  </a:lnTo>
                  <a:lnTo>
                    <a:pt x="8254" y="3175507"/>
                  </a:lnTo>
                  <a:lnTo>
                    <a:pt x="5333" y="3223005"/>
                  </a:lnTo>
                  <a:lnTo>
                    <a:pt x="3048" y="3270884"/>
                  </a:lnTo>
                  <a:lnTo>
                    <a:pt x="1397" y="3318763"/>
                  </a:lnTo>
                  <a:lnTo>
                    <a:pt x="380" y="3366896"/>
                  </a:lnTo>
                  <a:lnTo>
                    <a:pt x="0" y="3415156"/>
                  </a:lnTo>
                  <a:lnTo>
                    <a:pt x="380" y="3463543"/>
                  </a:lnTo>
                  <a:lnTo>
                    <a:pt x="1397" y="3511676"/>
                  </a:lnTo>
                  <a:lnTo>
                    <a:pt x="3048" y="3559555"/>
                  </a:lnTo>
                  <a:lnTo>
                    <a:pt x="5333" y="3607434"/>
                  </a:lnTo>
                  <a:lnTo>
                    <a:pt x="8254" y="3654932"/>
                  </a:lnTo>
                  <a:lnTo>
                    <a:pt x="11938" y="3702430"/>
                  </a:lnTo>
                  <a:lnTo>
                    <a:pt x="16128" y="3749675"/>
                  </a:lnTo>
                  <a:lnTo>
                    <a:pt x="21081" y="3796791"/>
                  </a:lnTo>
                  <a:lnTo>
                    <a:pt x="26670" y="3843654"/>
                  </a:lnTo>
                  <a:lnTo>
                    <a:pt x="32766" y="3890263"/>
                  </a:lnTo>
                  <a:lnTo>
                    <a:pt x="39624" y="3936745"/>
                  </a:lnTo>
                  <a:lnTo>
                    <a:pt x="46990" y="3983101"/>
                  </a:lnTo>
                  <a:lnTo>
                    <a:pt x="54991" y="4029075"/>
                  </a:lnTo>
                  <a:lnTo>
                    <a:pt x="63753" y="4074921"/>
                  </a:lnTo>
                  <a:lnTo>
                    <a:pt x="73025" y="4120641"/>
                  </a:lnTo>
                  <a:lnTo>
                    <a:pt x="82803" y="4165980"/>
                  </a:lnTo>
                  <a:lnTo>
                    <a:pt x="93345" y="4211192"/>
                  </a:lnTo>
                  <a:lnTo>
                    <a:pt x="104394" y="4256151"/>
                  </a:lnTo>
                  <a:lnTo>
                    <a:pt x="115950" y="4300855"/>
                  </a:lnTo>
                  <a:lnTo>
                    <a:pt x="128270" y="4345305"/>
                  </a:lnTo>
                  <a:lnTo>
                    <a:pt x="141097" y="4389501"/>
                  </a:lnTo>
                  <a:lnTo>
                    <a:pt x="154431" y="4433570"/>
                  </a:lnTo>
                  <a:lnTo>
                    <a:pt x="168401" y="4477258"/>
                  </a:lnTo>
                  <a:lnTo>
                    <a:pt x="183006" y="4520691"/>
                  </a:lnTo>
                  <a:lnTo>
                    <a:pt x="198120" y="4563998"/>
                  </a:lnTo>
                  <a:lnTo>
                    <a:pt x="213741" y="4606925"/>
                  </a:lnTo>
                  <a:lnTo>
                    <a:pt x="229997" y="4649596"/>
                  </a:lnTo>
                  <a:lnTo>
                    <a:pt x="246761" y="4692014"/>
                  </a:lnTo>
                  <a:lnTo>
                    <a:pt x="264160" y="4734052"/>
                  </a:lnTo>
                  <a:lnTo>
                    <a:pt x="281940" y="4775961"/>
                  </a:lnTo>
                  <a:lnTo>
                    <a:pt x="300354" y="4817490"/>
                  </a:lnTo>
                  <a:lnTo>
                    <a:pt x="319277" y="4858765"/>
                  </a:lnTo>
                  <a:lnTo>
                    <a:pt x="338836" y="4899659"/>
                  </a:lnTo>
                  <a:lnTo>
                    <a:pt x="358775" y="4940300"/>
                  </a:lnTo>
                  <a:lnTo>
                    <a:pt x="379349" y="4980685"/>
                  </a:lnTo>
                  <a:lnTo>
                    <a:pt x="400303" y="5020690"/>
                  </a:lnTo>
                  <a:lnTo>
                    <a:pt x="421894" y="5060441"/>
                  </a:lnTo>
                  <a:lnTo>
                    <a:pt x="443992" y="5099811"/>
                  </a:lnTo>
                  <a:lnTo>
                    <a:pt x="466471" y="5138928"/>
                  </a:lnTo>
                  <a:lnTo>
                    <a:pt x="489585" y="5177662"/>
                  </a:lnTo>
                  <a:lnTo>
                    <a:pt x="513079" y="5216144"/>
                  </a:lnTo>
                  <a:lnTo>
                    <a:pt x="537210" y="5254244"/>
                  </a:lnTo>
                  <a:lnTo>
                    <a:pt x="561721" y="5291962"/>
                  </a:lnTo>
                  <a:lnTo>
                    <a:pt x="586740" y="5329300"/>
                  </a:lnTo>
                  <a:lnTo>
                    <a:pt x="612140" y="5366384"/>
                  </a:lnTo>
                  <a:lnTo>
                    <a:pt x="638175" y="5403087"/>
                  </a:lnTo>
                  <a:lnTo>
                    <a:pt x="664591" y="5439409"/>
                  </a:lnTo>
                  <a:lnTo>
                    <a:pt x="691515" y="5475478"/>
                  </a:lnTo>
                  <a:lnTo>
                    <a:pt x="718820" y="5511037"/>
                  </a:lnTo>
                  <a:lnTo>
                    <a:pt x="746632" y="5546217"/>
                  </a:lnTo>
                  <a:lnTo>
                    <a:pt x="774953" y="5581116"/>
                  </a:lnTo>
                  <a:lnTo>
                    <a:pt x="803655" y="5615597"/>
                  </a:lnTo>
                  <a:lnTo>
                    <a:pt x="832739" y="5649696"/>
                  </a:lnTo>
                  <a:lnTo>
                    <a:pt x="862329" y="5683402"/>
                  </a:lnTo>
                  <a:lnTo>
                    <a:pt x="892301" y="5716714"/>
                  </a:lnTo>
                  <a:lnTo>
                    <a:pt x="922781" y="5749632"/>
                  </a:lnTo>
                  <a:lnTo>
                    <a:pt x="953643" y="5782144"/>
                  </a:lnTo>
                  <a:lnTo>
                    <a:pt x="985012" y="5814250"/>
                  </a:lnTo>
                  <a:lnTo>
                    <a:pt x="1016635" y="5845936"/>
                  </a:lnTo>
                  <a:lnTo>
                    <a:pt x="1048766" y="5877217"/>
                  </a:lnTo>
                  <a:lnTo>
                    <a:pt x="1081277" y="5908078"/>
                  </a:lnTo>
                  <a:lnTo>
                    <a:pt x="1114298" y="5938507"/>
                  </a:lnTo>
                  <a:lnTo>
                    <a:pt x="1147572" y="5968517"/>
                  </a:lnTo>
                  <a:lnTo>
                    <a:pt x="1181353" y="5998083"/>
                  </a:lnTo>
                  <a:lnTo>
                    <a:pt x="1215390" y="6027216"/>
                  </a:lnTo>
                  <a:lnTo>
                    <a:pt x="1249933" y="6055918"/>
                  </a:lnTo>
                  <a:lnTo>
                    <a:pt x="1284731" y="6084163"/>
                  </a:lnTo>
                  <a:lnTo>
                    <a:pt x="1320038" y="6111951"/>
                  </a:lnTo>
                  <a:lnTo>
                    <a:pt x="1355725" y="6139294"/>
                  </a:lnTo>
                  <a:lnTo>
                    <a:pt x="1391666" y="6166180"/>
                  </a:lnTo>
                  <a:lnTo>
                    <a:pt x="1427988" y="6192596"/>
                  </a:lnTo>
                  <a:lnTo>
                    <a:pt x="1464691" y="6218542"/>
                  </a:lnTo>
                  <a:lnTo>
                    <a:pt x="1501775" y="6244018"/>
                  </a:lnTo>
                  <a:lnTo>
                    <a:pt x="1539240" y="6269024"/>
                  </a:lnTo>
                  <a:lnTo>
                    <a:pt x="1576958" y="6293535"/>
                  </a:lnTo>
                  <a:lnTo>
                    <a:pt x="1615058" y="6317576"/>
                  </a:lnTo>
                  <a:lnTo>
                    <a:pt x="1653540" y="6341109"/>
                  </a:lnTo>
                  <a:lnTo>
                    <a:pt x="1692275" y="6364160"/>
                  </a:lnTo>
                  <a:lnTo>
                    <a:pt x="1731391" y="6386715"/>
                  </a:lnTo>
                  <a:lnTo>
                    <a:pt x="1770761" y="6408750"/>
                  </a:lnTo>
                  <a:lnTo>
                    <a:pt x="1810512" y="6430289"/>
                  </a:lnTo>
                  <a:lnTo>
                    <a:pt x="1850644" y="6451320"/>
                  </a:lnTo>
                  <a:lnTo>
                    <a:pt x="1891029" y="6471831"/>
                  </a:lnTo>
                  <a:lnTo>
                    <a:pt x="1931670" y="6491820"/>
                  </a:lnTo>
                  <a:lnTo>
                    <a:pt x="1972691" y="6511277"/>
                  </a:lnTo>
                  <a:lnTo>
                    <a:pt x="2013966" y="6530212"/>
                  </a:lnTo>
                  <a:lnTo>
                    <a:pt x="2055495" y="6548615"/>
                  </a:lnTo>
                  <a:lnTo>
                    <a:pt x="2097278" y="6566471"/>
                  </a:lnTo>
                  <a:lnTo>
                    <a:pt x="2139442" y="6583781"/>
                  </a:lnTo>
                  <a:lnTo>
                    <a:pt x="2181860" y="6600558"/>
                  </a:lnTo>
                  <a:lnTo>
                    <a:pt x="2224531" y="6616776"/>
                  </a:lnTo>
                  <a:lnTo>
                    <a:pt x="2267585" y="6632435"/>
                  </a:lnTo>
                  <a:lnTo>
                    <a:pt x="2310765" y="6647535"/>
                  </a:lnTo>
                  <a:lnTo>
                    <a:pt x="2354326" y="6662077"/>
                  </a:lnTo>
                  <a:lnTo>
                    <a:pt x="2398014" y="6676047"/>
                  </a:lnTo>
                  <a:lnTo>
                    <a:pt x="2441955" y="6689432"/>
                  </a:lnTo>
                  <a:lnTo>
                    <a:pt x="2486279" y="6702259"/>
                  </a:lnTo>
                  <a:lnTo>
                    <a:pt x="2530729" y="6714489"/>
                  </a:lnTo>
                  <a:lnTo>
                    <a:pt x="2575560" y="6726135"/>
                  </a:lnTo>
                  <a:lnTo>
                    <a:pt x="2620518" y="6737192"/>
                  </a:lnTo>
                  <a:lnTo>
                    <a:pt x="2665729" y="6747652"/>
                  </a:lnTo>
                  <a:lnTo>
                    <a:pt x="2711069" y="6757513"/>
                  </a:lnTo>
                  <a:lnTo>
                    <a:pt x="2756789" y="6766769"/>
                  </a:lnTo>
                  <a:lnTo>
                    <a:pt x="2802636" y="6775418"/>
                  </a:lnTo>
                  <a:lnTo>
                    <a:pt x="2848737" y="6783451"/>
                  </a:lnTo>
                  <a:lnTo>
                    <a:pt x="2894965" y="6790867"/>
                  </a:lnTo>
                  <a:lnTo>
                    <a:pt x="2941447" y="6797662"/>
                  </a:lnTo>
                  <a:lnTo>
                    <a:pt x="2988182" y="6803831"/>
                  </a:lnTo>
                  <a:lnTo>
                    <a:pt x="3035046" y="6809369"/>
                  </a:lnTo>
                  <a:lnTo>
                    <a:pt x="3082163" y="6814271"/>
                  </a:lnTo>
                  <a:lnTo>
                    <a:pt x="3129406" y="6818534"/>
                  </a:lnTo>
                  <a:lnTo>
                    <a:pt x="3176904" y="6822154"/>
                  </a:lnTo>
                  <a:lnTo>
                    <a:pt x="3224529" y="6825126"/>
                  </a:lnTo>
                  <a:lnTo>
                    <a:pt x="3272408" y="6827443"/>
                  </a:lnTo>
                  <a:lnTo>
                    <a:pt x="3320288" y="6829106"/>
                  </a:lnTo>
                  <a:lnTo>
                    <a:pt x="3368548" y="6830106"/>
                  </a:lnTo>
                  <a:lnTo>
                    <a:pt x="3416807" y="6830440"/>
                  </a:lnTo>
                  <a:lnTo>
                    <a:pt x="4653788" y="6830440"/>
                  </a:lnTo>
                  <a:lnTo>
                    <a:pt x="4653788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7092" y="0"/>
              <a:ext cx="3433572" cy="34061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687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95"/>
              </a:spcBef>
            </a:pPr>
            <a:r>
              <a:rPr dirty="0"/>
              <a:t>THANK</a:t>
            </a:r>
            <a:r>
              <a:rPr spc="-18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991" y="1904187"/>
            <a:ext cx="2660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991" y="2742524"/>
            <a:ext cx="3375025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7670">
              <a:lnSpc>
                <a:spcPct val="148700"/>
              </a:lnSpc>
              <a:spcBef>
                <a:spcPts val="100"/>
              </a:spcBef>
            </a:pPr>
            <a:r>
              <a:rPr sz="2200" spc="-10" dirty="0">
                <a:solidFill>
                  <a:srgbClr val="1F2C8F"/>
                </a:solidFill>
                <a:latin typeface="Arial MT"/>
                <a:cs typeface="Arial MT"/>
              </a:rPr>
              <a:t>Introduction </a:t>
            </a:r>
            <a:r>
              <a:rPr sz="2200" dirty="0">
                <a:solidFill>
                  <a:srgbClr val="1F2C8F"/>
                </a:solidFill>
                <a:latin typeface="Arial MT"/>
                <a:cs typeface="Arial MT"/>
              </a:rPr>
              <a:t>Main</a:t>
            </a:r>
            <a:r>
              <a:rPr sz="2200" spc="-11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1F2C8F"/>
                </a:solidFill>
                <a:latin typeface="Arial MT"/>
                <a:cs typeface="Arial MT"/>
              </a:rPr>
              <a:t>features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1F2C8F"/>
                </a:solidFill>
                <a:latin typeface="Arial MT"/>
                <a:cs typeface="Arial MT"/>
              </a:rPr>
              <a:t>Constraints</a:t>
            </a:r>
            <a:r>
              <a:rPr sz="2200" spc="-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1F2C8F"/>
                </a:solidFill>
                <a:latin typeface="Arial MT"/>
                <a:cs typeface="Arial MT"/>
              </a:rPr>
              <a:t>and</a:t>
            </a:r>
            <a:r>
              <a:rPr sz="2200" spc="-12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1F2C8F"/>
                </a:solidFill>
                <a:latin typeface="Arial MT"/>
                <a:cs typeface="Arial MT"/>
              </a:rPr>
              <a:t>challenges</a:t>
            </a:r>
            <a:endParaRPr sz="2200">
              <a:latin typeface="Arial MT"/>
              <a:cs typeface="Arial MT"/>
            </a:endParaRPr>
          </a:p>
          <a:p>
            <a:pPr marL="12700" marR="545465">
              <a:lnSpc>
                <a:spcPct val="150200"/>
              </a:lnSpc>
              <a:spcBef>
                <a:spcPts val="35"/>
              </a:spcBef>
            </a:pPr>
            <a:r>
              <a:rPr sz="220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2200" spc="-12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1F2C8F"/>
                </a:solidFill>
                <a:latin typeface="Arial MT"/>
                <a:cs typeface="Arial MT"/>
              </a:rPr>
              <a:t>components </a:t>
            </a:r>
            <a:r>
              <a:rPr sz="2200" dirty="0">
                <a:solidFill>
                  <a:srgbClr val="1F2C8F"/>
                </a:solidFill>
                <a:latin typeface="Arial MT"/>
                <a:cs typeface="Arial MT"/>
              </a:rPr>
              <a:t>Future</a:t>
            </a:r>
            <a:r>
              <a:rPr sz="2200" spc="-5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1F2C8F"/>
                </a:solidFill>
                <a:latin typeface="Arial MT"/>
                <a:cs typeface="Arial MT"/>
              </a:rPr>
              <a:t>work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00" spc="-20" dirty="0">
                <a:solidFill>
                  <a:srgbClr val="1F2C8F"/>
                </a:solidFill>
                <a:latin typeface="Arial MT"/>
                <a:cs typeface="Arial MT"/>
              </a:rPr>
              <a:t>Demo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4808" y="0"/>
            <a:ext cx="5728335" cy="6858000"/>
            <a:chOff x="6464808" y="0"/>
            <a:chExt cx="5728335" cy="6858000"/>
          </a:xfrm>
        </p:grpSpPr>
        <p:sp>
          <p:nvSpPr>
            <p:cNvPr id="5" name="object 5"/>
            <p:cNvSpPr/>
            <p:nvPr/>
          </p:nvSpPr>
          <p:spPr>
            <a:xfrm>
              <a:off x="6464808" y="3406140"/>
              <a:ext cx="2871470" cy="3451860"/>
            </a:xfrm>
            <a:custGeom>
              <a:avLst/>
              <a:gdLst/>
              <a:ahLst/>
              <a:cxnLst/>
              <a:rect l="l" t="t" r="r" b="b"/>
              <a:pathLst>
                <a:path w="2871470" h="3451859">
                  <a:moveTo>
                    <a:pt x="2871089" y="0"/>
                  </a:moveTo>
                  <a:lnTo>
                    <a:pt x="0" y="3451477"/>
                  </a:lnTo>
                  <a:lnTo>
                    <a:pt x="2871089" y="3451477"/>
                  </a:lnTo>
                  <a:lnTo>
                    <a:pt x="2871089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7736" y="3406140"/>
              <a:ext cx="2861945" cy="3451860"/>
            </a:xfrm>
            <a:custGeom>
              <a:avLst/>
              <a:gdLst/>
              <a:ahLst/>
              <a:cxnLst/>
              <a:rect l="l" t="t" r="r" b="b"/>
              <a:pathLst>
                <a:path w="2861945" h="3451859">
                  <a:moveTo>
                    <a:pt x="0" y="0"/>
                  </a:moveTo>
                  <a:lnTo>
                    <a:pt x="0" y="3451477"/>
                  </a:lnTo>
                  <a:lnTo>
                    <a:pt x="2861818" y="345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2308" y="0"/>
              <a:ext cx="2870835" cy="3470275"/>
            </a:xfrm>
            <a:custGeom>
              <a:avLst/>
              <a:gdLst/>
              <a:ahLst/>
              <a:cxnLst/>
              <a:rect l="l" t="t" r="r" b="b"/>
              <a:pathLst>
                <a:path w="2870834" h="3470275">
                  <a:moveTo>
                    <a:pt x="2870708" y="0"/>
                  </a:moveTo>
                  <a:lnTo>
                    <a:pt x="0" y="0"/>
                  </a:lnTo>
                  <a:lnTo>
                    <a:pt x="0" y="3469766"/>
                  </a:lnTo>
                  <a:lnTo>
                    <a:pt x="2870708" y="16509"/>
                  </a:lnTo>
                  <a:lnTo>
                    <a:pt x="2870708" y="0"/>
                  </a:lnTo>
                  <a:close/>
                </a:path>
              </a:pathLst>
            </a:custGeom>
            <a:solidFill>
              <a:srgbClr val="D2D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4808" y="0"/>
              <a:ext cx="2875915" cy="3470275"/>
            </a:xfrm>
            <a:custGeom>
              <a:avLst/>
              <a:gdLst/>
              <a:ahLst/>
              <a:cxnLst/>
              <a:rect l="l" t="t" r="r" b="b"/>
              <a:pathLst>
                <a:path w="2875915" h="3470275">
                  <a:moveTo>
                    <a:pt x="2875788" y="0"/>
                  </a:moveTo>
                  <a:lnTo>
                    <a:pt x="0" y="0"/>
                  </a:lnTo>
                  <a:lnTo>
                    <a:pt x="2875788" y="3469766"/>
                  </a:lnTo>
                  <a:lnTo>
                    <a:pt x="2875788" y="0"/>
                  </a:lnTo>
                  <a:close/>
                </a:path>
              </a:pathLst>
            </a:custGeom>
            <a:solidFill>
              <a:srgbClr val="CCB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44384" y="4576571"/>
              <a:ext cx="772160" cy="777240"/>
            </a:xfrm>
            <a:custGeom>
              <a:avLst/>
              <a:gdLst/>
              <a:ahLst/>
              <a:cxnLst/>
              <a:rect l="l" t="t" r="r" b="b"/>
              <a:pathLst>
                <a:path w="772159" h="777239">
                  <a:moveTo>
                    <a:pt x="386080" y="0"/>
                  </a:moveTo>
                  <a:lnTo>
                    <a:pt x="337693" y="3047"/>
                  </a:lnTo>
                  <a:lnTo>
                    <a:pt x="291084" y="11810"/>
                  </a:lnTo>
                  <a:lnTo>
                    <a:pt x="246507" y="26161"/>
                  </a:lnTo>
                  <a:lnTo>
                    <a:pt x="204597" y="45465"/>
                  </a:lnTo>
                  <a:lnTo>
                    <a:pt x="165481" y="69595"/>
                  </a:lnTo>
                  <a:lnTo>
                    <a:pt x="129667" y="98043"/>
                  </a:lnTo>
                  <a:lnTo>
                    <a:pt x="97409" y="130428"/>
                  </a:lnTo>
                  <a:lnTo>
                    <a:pt x="69215" y="166496"/>
                  </a:lnTo>
                  <a:lnTo>
                    <a:pt x="45212" y="205866"/>
                  </a:lnTo>
                  <a:lnTo>
                    <a:pt x="26035" y="248030"/>
                  </a:lnTo>
                  <a:lnTo>
                    <a:pt x="11811" y="292734"/>
                  </a:lnTo>
                  <a:lnTo>
                    <a:pt x="3048" y="339597"/>
                  </a:lnTo>
                  <a:lnTo>
                    <a:pt x="0" y="388365"/>
                  </a:lnTo>
                  <a:lnTo>
                    <a:pt x="3048" y="437133"/>
                  </a:lnTo>
                  <a:lnTo>
                    <a:pt x="11811" y="483996"/>
                  </a:lnTo>
                  <a:lnTo>
                    <a:pt x="26035" y="528701"/>
                  </a:lnTo>
                  <a:lnTo>
                    <a:pt x="45212" y="570864"/>
                  </a:lnTo>
                  <a:lnTo>
                    <a:pt x="69215" y="610234"/>
                  </a:lnTo>
                  <a:lnTo>
                    <a:pt x="97409" y="646302"/>
                  </a:lnTo>
                  <a:lnTo>
                    <a:pt x="129667" y="678687"/>
                  </a:lnTo>
                  <a:lnTo>
                    <a:pt x="165481" y="707135"/>
                  </a:lnTo>
                  <a:lnTo>
                    <a:pt x="204597" y="731265"/>
                  </a:lnTo>
                  <a:lnTo>
                    <a:pt x="246507" y="750569"/>
                  </a:lnTo>
                  <a:lnTo>
                    <a:pt x="291084" y="764920"/>
                  </a:lnTo>
                  <a:lnTo>
                    <a:pt x="337693" y="773683"/>
                  </a:lnTo>
                  <a:lnTo>
                    <a:pt x="386080" y="776731"/>
                  </a:lnTo>
                  <a:lnTo>
                    <a:pt x="434467" y="773683"/>
                  </a:lnTo>
                  <a:lnTo>
                    <a:pt x="481075" y="764920"/>
                  </a:lnTo>
                  <a:lnTo>
                    <a:pt x="525652" y="750569"/>
                  </a:lnTo>
                  <a:lnTo>
                    <a:pt x="567563" y="731265"/>
                  </a:lnTo>
                  <a:lnTo>
                    <a:pt x="606679" y="707135"/>
                  </a:lnTo>
                  <a:lnTo>
                    <a:pt x="642493" y="678687"/>
                  </a:lnTo>
                  <a:lnTo>
                    <a:pt x="674751" y="646302"/>
                  </a:lnTo>
                  <a:lnTo>
                    <a:pt x="702945" y="610234"/>
                  </a:lnTo>
                  <a:lnTo>
                    <a:pt x="726948" y="570864"/>
                  </a:lnTo>
                  <a:lnTo>
                    <a:pt x="746125" y="528701"/>
                  </a:lnTo>
                  <a:lnTo>
                    <a:pt x="760349" y="483996"/>
                  </a:lnTo>
                  <a:lnTo>
                    <a:pt x="769112" y="437133"/>
                  </a:lnTo>
                  <a:lnTo>
                    <a:pt x="772160" y="388365"/>
                  </a:lnTo>
                  <a:lnTo>
                    <a:pt x="769112" y="339597"/>
                  </a:lnTo>
                  <a:lnTo>
                    <a:pt x="760349" y="292734"/>
                  </a:lnTo>
                  <a:lnTo>
                    <a:pt x="746125" y="248030"/>
                  </a:lnTo>
                  <a:lnTo>
                    <a:pt x="726948" y="205866"/>
                  </a:lnTo>
                  <a:lnTo>
                    <a:pt x="702945" y="166496"/>
                  </a:lnTo>
                  <a:lnTo>
                    <a:pt x="674751" y="130428"/>
                  </a:lnTo>
                  <a:lnTo>
                    <a:pt x="642493" y="98043"/>
                  </a:lnTo>
                  <a:lnTo>
                    <a:pt x="606679" y="69595"/>
                  </a:lnTo>
                  <a:lnTo>
                    <a:pt x="567563" y="45465"/>
                  </a:lnTo>
                  <a:lnTo>
                    <a:pt x="525652" y="26161"/>
                  </a:lnTo>
                  <a:lnTo>
                    <a:pt x="481075" y="11810"/>
                  </a:lnTo>
                  <a:lnTo>
                    <a:pt x="434467" y="3047"/>
                  </a:lnTo>
                  <a:lnTo>
                    <a:pt x="386080" y="0"/>
                  </a:lnTo>
                  <a:close/>
                </a:path>
              </a:pathLst>
            </a:custGeom>
            <a:solidFill>
              <a:srgbClr val="1F2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4791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4185" y="48590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solidFill>
                  <a:srgbClr val="1F2C8F"/>
                </a:solidFill>
                <a:latin typeface="Arial MT"/>
                <a:cs typeface="Arial MT"/>
              </a:rPr>
              <a:t>3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791" y="1510995"/>
            <a:ext cx="48850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191000" y="2514600"/>
            <a:ext cx="6140450" cy="3937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dirty="0"/>
              <a:t>Our</a:t>
            </a:r>
            <a:r>
              <a:rPr spc="-45" dirty="0"/>
              <a:t> </a:t>
            </a: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offers</a:t>
            </a:r>
            <a:r>
              <a:rPr spc="-4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completely</a:t>
            </a:r>
            <a:r>
              <a:rPr spc="-70" dirty="0"/>
              <a:t> </a:t>
            </a:r>
            <a:r>
              <a:rPr dirty="0"/>
              <a:t>automated</a:t>
            </a:r>
            <a:r>
              <a:rPr spc="-80" dirty="0"/>
              <a:t> </a:t>
            </a:r>
            <a:r>
              <a:rPr dirty="0"/>
              <a:t>solution</a:t>
            </a:r>
            <a:r>
              <a:rPr spc="-110" dirty="0"/>
              <a:t> </a:t>
            </a:r>
            <a:r>
              <a:rPr spc="-25" dirty="0"/>
              <a:t>for </a:t>
            </a:r>
            <a:r>
              <a:rPr spc="-10" dirty="0"/>
              <a:t>producing</a:t>
            </a:r>
            <a:r>
              <a:rPr spc="-80" dirty="0"/>
              <a:t> </a:t>
            </a:r>
            <a:r>
              <a:rPr dirty="0"/>
              <a:t>milkshakes,</a:t>
            </a:r>
            <a:r>
              <a:rPr spc="-80" dirty="0"/>
              <a:t> </a:t>
            </a:r>
            <a:r>
              <a:rPr spc="-10" dirty="0"/>
              <a:t>managing</a:t>
            </a:r>
            <a:r>
              <a:rPr spc="-80" dirty="0"/>
              <a:t> </a:t>
            </a:r>
            <a:r>
              <a:rPr dirty="0"/>
              <a:t>everything</a:t>
            </a:r>
            <a:r>
              <a:rPr spc="-80" dirty="0"/>
              <a:t> </a:t>
            </a:r>
            <a:r>
              <a:rPr dirty="0"/>
              <a:t>from</a:t>
            </a:r>
            <a:r>
              <a:rPr spc="-90" dirty="0"/>
              <a:t> </a:t>
            </a:r>
            <a:r>
              <a:rPr spc="-10" dirty="0"/>
              <a:t>order </a:t>
            </a:r>
            <a:r>
              <a:rPr dirty="0"/>
              <a:t>placement</a:t>
            </a:r>
            <a:r>
              <a:rPr spc="-4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10" dirty="0"/>
              <a:t>delivering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final</a:t>
            </a:r>
            <a:r>
              <a:rPr spc="-70" dirty="0"/>
              <a:t> </a:t>
            </a:r>
            <a:r>
              <a:rPr dirty="0"/>
              <a:t>product.</a:t>
            </a:r>
            <a:r>
              <a:rPr spc="-7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25" dirty="0"/>
              <a:t>its </a:t>
            </a:r>
            <a:r>
              <a:rPr spc="-10" dirty="0"/>
              <a:t>independent</a:t>
            </a:r>
            <a:r>
              <a:rPr spc="-60" dirty="0"/>
              <a:t> </a:t>
            </a:r>
            <a:r>
              <a:rPr dirty="0"/>
              <a:t>operation,</a:t>
            </a:r>
            <a:r>
              <a:rPr spc="-60" dirty="0"/>
              <a:t> </a:t>
            </a:r>
            <a:r>
              <a:rPr dirty="0"/>
              <a:t>there’s</a:t>
            </a:r>
            <a:r>
              <a:rPr spc="-45" dirty="0"/>
              <a:t> </a:t>
            </a:r>
            <a:r>
              <a:rPr dirty="0"/>
              <a:t>no</a:t>
            </a:r>
            <a:r>
              <a:rPr spc="-50" dirty="0"/>
              <a:t> </a:t>
            </a:r>
            <a:r>
              <a:rPr dirty="0"/>
              <a:t>longer</a:t>
            </a:r>
            <a:r>
              <a:rPr spc="-5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need</a:t>
            </a:r>
            <a:r>
              <a:rPr spc="-80" dirty="0"/>
              <a:t> </a:t>
            </a:r>
            <a:r>
              <a:rPr dirty="0"/>
              <a:t>for</a:t>
            </a:r>
            <a:r>
              <a:rPr spc="-50" dirty="0"/>
              <a:t> a </a:t>
            </a:r>
            <a:r>
              <a:rPr dirty="0"/>
              <a:t>staff</a:t>
            </a:r>
            <a:r>
              <a:rPr spc="-90" dirty="0"/>
              <a:t> </a:t>
            </a:r>
            <a:r>
              <a:rPr dirty="0"/>
              <a:t>member</a:t>
            </a:r>
            <a:r>
              <a:rPr spc="-5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prepare</a:t>
            </a:r>
            <a:r>
              <a:rPr spc="-60" dirty="0"/>
              <a:t> </a:t>
            </a:r>
            <a:r>
              <a:rPr dirty="0"/>
              <a:t>milkshakes,</a:t>
            </a:r>
            <a:r>
              <a:rPr spc="-30" dirty="0"/>
              <a:t> </a:t>
            </a:r>
            <a:r>
              <a:rPr dirty="0"/>
              <a:t>resulting</a:t>
            </a:r>
            <a:r>
              <a:rPr spc="-2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cost</a:t>
            </a:r>
            <a:r>
              <a:rPr spc="-25" dirty="0"/>
              <a:t> and </a:t>
            </a:r>
            <a:r>
              <a:rPr dirty="0"/>
              <a:t>labor</a:t>
            </a:r>
            <a:r>
              <a:rPr spc="-50" dirty="0"/>
              <a:t> </a:t>
            </a:r>
            <a:r>
              <a:rPr dirty="0"/>
              <a:t>savings.</a:t>
            </a:r>
            <a:r>
              <a:rPr spc="-50" dirty="0"/>
              <a:t> </a:t>
            </a:r>
            <a:r>
              <a:rPr spc="-10" dirty="0"/>
              <a:t>Moreover,</a:t>
            </a:r>
            <a:r>
              <a:rPr spc="-4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designed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25" dirty="0"/>
              <a:t>be </a:t>
            </a:r>
            <a:r>
              <a:rPr dirty="0"/>
              <a:t>intuitive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secure,</a:t>
            </a:r>
            <a:r>
              <a:rPr spc="-40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an</a:t>
            </a:r>
            <a:r>
              <a:rPr spc="-90" dirty="0"/>
              <a:t> </a:t>
            </a:r>
            <a:r>
              <a:rPr dirty="0"/>
              <a:t>ideal</a:t>
            </a:r>
            <a:r>
              <a:rPr spc="-70" dirty="0"/>
              <a:t> </a:t>
            </a:r>
            <a:r>
              <a:rPr dirty="0"/>
              <a:t>choice</a:t>
            </a:r>
            <a:r>
              <a:rPr spc="-7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25" dirty="0"/>
              <a:t>in </a:t>
            </a:r>
            <a:r>
              <a:rPr dirty="0"/>
              <a:t>schools,</a:t>
            </a:r>
            <a:r>
              <a:rPr spc="-80" dirty="0"/>
              <a:t> </a:t>
            </a:r>
            <a:r>
              <a:rPr dirty="0"/>
              <a:t>universities,</a:t>
            </a:r>
            <a:r>
              <a:rPr spc="-7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institutions,</a:t>
            </a:r>
            <a:r>
              <a:rPr spc="-80" dirty="0"/>
              <a:t> </a:t>
            </a:r>
            <a:r>
              <a:rPr dirty="0"/>
              <a:t>where</a:t>
            </a:r>
            <a:r>
              <a:rPr spc="-105" dirty="0"/>
              <a:t> </a:t>
            </a:r>
            <a:r>
              <a:rPr dirty="0"/>
              <a:t>it</a:t>
            </a:r>
            <a:r>
              <a:rPr spc="-75" dirty="0"/>
              <a:t> </a:t>
            </a:r>
            <a:r>
              <a:rPr dirty="0"/>
              <a:t>provides</a:t>
            </a:r>
            <a:r>
              <a:rPr spc="-65" dirty="0"/>
              <a:t> </a:t>
            </a:r>
            <a:r>
              <a:rPr spc="-50" dirty="0"/>
              <a:t>a </a:t>
            </a:r>
            <a:r>
              <a:rPr dirty="0"/>
              <a:t>fresh</a:t>
            </a:r>
            <a:r>
              <a:rPr spc="-9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healthy</a:t>
            </a:r>
            <a:r>
              <a:rPr spc="-50" dirty="0"/>
              <a:t> </a:t>
            </a:r>
            <a:r>
              <a:rPr spc="-10" dirty="0"/>
              <a:t>alternative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coffee</a:t>
            </a:r>
            <a:r>
              <a:rPr spc="-60" dirty="0"/>
              <a:t> </a:t>
            </a:r>
            <a:r>
              <a:rPr spc="-10" dirty="0"/>
              <a:t>machines.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3429000" cy="6858000"/>
            <a:chOff x="0" y="0"/>
            <a:chExt cx="3429000" cy="6858000"/>
          </a:xfrm>
        </p:grpSpPr>
        <p:sp>
          <p:nvSpPr>
            <p:cNvPr id="7" name="object 7"/>
            <p:cNvSpPr/>
            <p:nvPr/>
          </p:nvSpPr>
          <p:spPr>
            <a:xfrm>
              <a:off x="0" y="3429001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3428619" y="0"/>
                  </a:moveTo>
                  <a:lnTo>
                    <a:pt x="0" y="0"/>
                  </a:lnTo>
                  <a:lnTo>
                    <a:pt x="0" y="3428619"/>
                  </a:lnTo>
                  <a:lnTo>
                    <a:pt x="3428619" y="3428619"/>
                  </a:lnTo>
                  <a:lnTo>
                    <a:pt x="3428619" y="0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429000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3428619" y="0"/>
                  </a:moveTo>
                  <a:lnTo>
                    <a:pt x="0" y="3415492"/>
                  </a:lnTo>
                  <a:lnTo>
                    <a:pt x="0" y="3428619"/>
                  </a:lnTo>
                  <a:lnTo>
                    <a:pt x="3428619" y="3428619"/>
                  </a:lnTo>
                  <a:lnTo>
                    <a:pt x="3428619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3424554" cy="3438525"/>
            </a:xfrm>
            <a:custGeom>
              <a:avLst/>
              <a:gdLst/>
              <a:ahLst/>
              <a:cxnLst/>
              <a:rect l="l" t="t" r="r" b="b"/>
              <a:pathLst>
                <a:path w="3424554" h="3438525">
                  <a:moveTo>
                    <a:pt x="3424301" y="0"/>
                  </a:moveTo>
                  <a:lnTo>
                    <a:pt x="0" y="0"/>
                  </a:lnTo>
                  <a:lnTo>
                    <a:pt x="0" y="3438144"/>
                  </a:lnTo>
                  <a:lnTo>
                    <a:pt x="3424301" y="3438144"/>
                  </a:lnTo>
                  <a:lnTo>
                    <a:pt x="3424301" y="0"/>
                  </a:lnTo>
                  <a:close/>
                </a:path>
              </a:pathLst>
            </a:custGeom>
            <a:solidFill>
              <a:srgbClr val="CCBC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3424554" cy="3437890"/>
            </a:xfrm>
            <a:custGeom>
              <a:avLst/>
              <a:gdLst/>
              <a:ahLst/>
              <a:cxnLst/>
              <a:rect l="l" t="t" r="r" b="b"/>
              <a:pathLst>
                <a:path w="3424554" h="3437890">
                  <a:moveTo>
                    <a:pt x="0" y="0"/>
                  </a:moveTo>
                  <a:lnTo>
                    <a:pt x="0" y="3437890"/>
                  </a:lnTo>
                  <a:lnTo>
                    <a:pt x="3424301" y="3437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" y="3440037"/>
            <a:ext cx="12175490" cy="3465829"/>
            <a:chOff x="18288" y="3374135"/>
            <a:chExt cx="12175490" cy="3465829"/>
          </a:xfrm>
        </p:grpSpPr>
        <p:sp>
          <p:nvSpPr>
            <p:cNvPr id="3" name="object 3"/>
            <p:cNvSpPr/>
            <p:nvPr/>
          </p:nvSpPr>
          <p:spPr>
            <a:xfrm>
              <a:off x="18288" y="3374135"/>
              <a:ext cx="12175490" cy="3465829"/>
            </a:xfrm>
            <a:custGeom>
              <a:avLst/>
              <a:gdLst/>
              <a:ahLst/>
              <a:cxnLst/>
              <a:rect l="l" t="t" r="r" b="b"/>
              <a:pathLst>
                <a:path w="12175490" h="3465829">
                  <a:moveTo>
                    <a:pt x="0" y="3465573"/>
                  </a:moveTo>
                  <a:lnTo>
                    <a:pt x="12175235" y="3465573"/>
                  </a:lnTo>
                  <a:lnTo>
                    <a:pt x="12175235" y="0"/>
                  </a:lnTo>
                  <a:lnTo>
                    <a:pt x="0" y="0"/>
                  </a:lnTo>
                  <a:lnTo>
                    <a:pt x="0" y="3465573"/>
                  </a:lnTo>
                  <a:close/>
                </a:path>
              </a:pathLst>
            </a:custGeom>
            <a:solidFill>
              <a:srgbClr val="D2D3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061082" y="3428999"/>
              <a:ext cx="1424049" cy="1391335"/>
            </a:xfrm>
            <a:custGeom>
              <a:avLst/>
              <a:gdLst/>
              <a:ahLst/>
              <a:cxnLst/>
              <a:rect l="l" t="t" r="r" b="b"/>
              <a:pathLst>
                <a:path w="1485900" h="2999740">
                  <a:moveTo>
                    <a:pt x="1485899" y="0"/>
                  </a:moveTo>
                  <a:lnTo>
                    <a:pt x="0" y="0"/>
                  </a:lnTo>
                  <a:lnTo>
                    <a:pt x="0" y="2999232"/>
                  </a:lnTo>
                  <a:lnTo>
                    <a:pt x="1485899" y="2999232"/>
                  </a:lnTo>
                  <a:lnTo>
                    <a:pt x="1485899" y="0"/>
                  </a:lnTo>
                  <a:close/>
                </a:path>
              </a:pathLst>
            </a:custGeom>
            <a:solidFill>
              <a:srgbClr val="FBF8F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01423" y="3710855"/>
            <a:ext cx="1485900" cy="83747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8740" marR="355600" indent="4445" algn="ctr">
              <a:lnSpc>
                <a:spcPct val="99400"/>
              </a:lnSpc>
              <a:spcBef>
                <a:spcPts val="114"/>
              </a:spcBef>
            </a:pPr>
            <a:r>
              <a:rPr lang="en-US" sz="1800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1800" b="1" spc="-3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sz="1800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0488" y="3494900"/>
            <a:ext cx="1184275" cy="1391336"/>
          </a:xfrm>
          <a:custGeom>
            <a:avLst/>
            <a:gdLst/>
            <a:ahLst/>
            <a:cxnLst/>
            <a:rect l="l" t="t" r="r" b="b"/>
            <a:pathLst>
              <a:path w="1184275" h="2954020">
                <a:moveTo>
                  <a:pt x="1184147" y="0"/>
                </a:moveTo>
                <a:lnTo>
                  <a:pt x="0" y="0"/>
                </a:lnTo>
                <a:lnTo>
                  <a:pt x="0" y="2953512"/>
                </a:lnTo>
                <a:lnTo>
                  <a:pt x="1184147" y="2953512"/>
                </a:lnTo>
                <a:lnTo>
                  <a:pt x="1184147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90488" y="3668534"/>
            <a:ext cx="1257300" cy="879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marR="287020" indent="114300" algn="ctr">
              <a:lnSpc>
                <a:spcPct val="106800"/>
              </a:lnSpc>
              <a:spcBef>
                <a:spcPts val="95"/>
              </a:spcBef>
            </a:pPr>
            <a:r>
              <a:rPr lang="en-US" sz="1800"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sugar level.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6300" y="3494900"/>
            <a:ext cx="1257300" cy="1373047"/>
          </a:xfrm>
          <a:custGeom>
            <a:avLst/>
            <a:gdLst/>
            <a:ahLst/>
            <a:cxnLst/>
            <a:rect l="l" t="t" r="r" b="b"/>
            <a:pathLst>
              <a:path w="1257300" h="2971800">
                <a:moveTo>
                  <a:pt x="1257300" y="0"/>
                </a:moveTo>
                <a:lnTo>
                  <a:pt x="0" y="0"/>
                </a:lnTo>
                <a:lnTo>
                  <a:pt x="0" y="2971799"/>
                </a:lnTo>
                <a:lnTo>
                  <a:pt x="1257300" y="2971799"/>
                </a:lnTo>
                <a:lnTo>
                  <a:pt x="1257300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6300" y="3671661"/>
            <a:ext cx="1257300" cy="11260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69" marR="321945" indent="-8255" algn="ctr">
              <a:lnSpc>
                <a:spcPct val="100600"/>
              </a:lnSpc>
              <a:spcBef>
                <a:spcPts val="90"/>
              </a:spcBef>
            </a:pPr>
            <a:r>
              <a:rPr lang="en-US" sz="1800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 spc="-3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1800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b="1" spc="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69" marR="321945" indent="-8255" algn="ctr">
              <a:lnSpc>
                <a:spcPct val="1006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" y="3478425"/>
            <a:ext cx="1266761" cy="1407811"/>
          </a:xfrm>
          <a:custGeom>
            <a:avLst/>
            <a:gdLst/>
            <a:ahLst/>
            <a:cxnLst/>
            <a:rect l="l" t="t" r="r" b="b"/>
            <a:pathLst>
              <a:path w="1330960" h="2935604">
                <a:moveTo>
                  <a:pt x="1330452" y="0"/>
                </a:moveTo>
                <a:lnTo>
                  <a:pt x="0" y="0"/>
                </a:lnTo>
                <a:lnTo>
                  <a:pt x="0" y="2935223"/>
                </a:lnTo>
                <a:lnTo>
                  <a:pt x="1330452" y="2935223"/>
                </a:lnTo>
                <a:lnTo>
                  <a:pt x="1330452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972" y="3660165"/>
            <a:ext cx="1714627" cy="83747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 marR="341630" indent="64135" algn="ctr">
              <a:lnSpc>
                <a:spcPct val="99300"/>
              </a:lnSpc>
              <a:spcBef>
                <a:spcPts val="114"/>
              </a:spcBef>
            </a:pPr>
            <a:r>
              <a:rPr lang="en-US" sz="1800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spc="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sz="1800" b="1" spc="-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 drinks.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10092" y="3478425"/>
            <a:ext cx="1335405" cy="1386765"/>
          </a:xfrm>
          <a:custGeom>
            <a:avLst/>
            <a:gdLst/>
            <a:ahLst/>
            <a:cxnLst/>
            <a:rect l="l" t="t" r="r" b="b"/>
            <a:pathLst>
              <a:path w="1335404" h="2935604">
                <a:moveTo>
                  <a:pt x="1335024" y="0"/>
                </a:moveTo>
                <a:lnTo>
                  <a:pt x="0" y="0"/>
                </a:lnTo>
                <a:lnTo>
                  <a:pt x="0" y="2935224"/>
                </a:lnTo>
                <a:lnTo>
                  <a:pt x="1335024" y="2935224"/>
                </a:lnTo>
                <a:lnTo>
                  <a:pt x="1335024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80120" y="3668534"/>
            <a:ext cx="1485900" cy="588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575" indent="118745" algn="ctr">
              <a:lnSpc>
                <a:spcPts val="2270"/>
              </a:lnSpc>
              <a:spcBef>
                <a:spcPts val="85"/>
              </a:spcBef>
            </a:pPr>
            <a:r>
              <a:rPr lang="en-US" sz="1800"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</a:t>
            </a:r>
            <a:r>
              <a:rPr lang="en-US" sz="1800"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25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0" dirty="0" smtClean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37520" y="3465576"/>
            <a:ext cx="1485900" cy="1399614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90805" marR="315595" indent="17780" algn="ctr">
              <a:lnSpc>
                <a:spcPct val="103400"/>
              </a:lnSpc>
            </a:pPr>
            <a:r>
              <a:rPr lang="en-US" b="1" spc="-1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b="1" spc="-20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</a:p>
          <a:p>
            <a:pPr marL="90805" marR="315595" indent="17780" algn="ctr">
              <a:lnSpc>
                <a:spcPct val="103400"/>
              </a:lnSpc>
            </a:pPr>
            <a:endParaRPr lang="en-US" b="1" spc="-20" dirty="0">
              <a:solidFill>
                <a:srgbClr val="1F487C"/>
              </a:solidFill>
              <a:latin typeface="Arial"/>
              <a:cs typeface="Arial"/>
            </a:endParaRPr>
          </a:p>
          <a:p>
            <a:pPr marL="90805" marR="315595" indent="17780" algn="ctr">
              <a:lnSpc>
                <a:spcPct val="103400"/>
              </a:lnSpc>
            </a:pPr>
            <a:endParaRPr lang="en-US" sz="1800" b="1" spc="-20" dirty="0">
              <a:solidFill>
                <a:srgbClr val="1F487C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94185" y="48590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solidFill>
                  <a:srgbClr val="1F2C8F"/>
                </a:solidFill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6225">
              <a:lnSpc>
                <a:spcPct val="100000"/>
              </a:lnSpc>
              <a:spcBef>
                <a:spcPts val="95"/>
              </a:spcBef>
            </a:pPr>
            <a:r>
              <a:rPr dirty="0"/>
              <a:t>MAIN</a:t>
            </a:r>
            <a:r>
              <a:rPr spc="-17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0217" y="3479636"/>
            <a:ext cx="1455990" cy="142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9690" marR="57785" indent="1270" algn="ctr">
              <a:lnSpc>
                <a:spcPct val="95700"/>
              </a:lnSpc>
              <a:spcBef>
                <a:spcPts val="195"/>
              </a:spcBef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order multiple cups </a:t>
            </a:r>
            <a:r>
              <a:rPr lang="en-US" sz="1800" b="1" spc="-35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spc="-2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1800" b="1" spc="-1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endParaRPr lang="en-US" sz="1800" b="1" spc="-1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7589428" y="3488040"/>
            <a:ext cx="1335405" cy="1386765"/>
          </a:xfrm>
          <a:custGeom>
            <a:avLst/>
            <a:gdLst/>
            <a:ahLst/>
            <a:cxnLst/>
            <a:rect l="l" t="t" r="r" b="b"/>
            <a:pathLst>
              <a:path w="1335404" h="2935604">
                <a:moveTo>
                  <a:pt x="1335024" y="0"/>
                </a:moveTo>
                <a:lnTo>
                  <a:pt x="0" y="0"/>
                </a:lnTo>
                <a:lnTo>
                  <a:pt x="0" y="2935224"/>
                </a:lnTo>
                <a:lnTo>
                  <a:pt x="1335024" y="2935224"/>
                </a:lnTo>
                <a:lnTo>
                  <a:pt x="1335024" y="0"/>
                </a:lnTo>
                <a:close/>
              </a:path>
            </a:pathLst>
          </a:custGeom>
          <a:solidFill>
            <a:srgbClr val="FBF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/>
          <p:cNvSpPr txBox="1"/>
          <p:nvPr/>
        </p:nvSpPr>
        <p:spPr>
          <a:xfrm>
            <a:off x="7653598" y="3660165"/>
            <a:ext cx="1485900" cy="14116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341630" indent="64135" algn="ctr">
              <a:lnSpc>
                <a:spcPct val="99300"/>
              </a:lnSpc>
              <a:spcBef>
                <a:spcPts val="114"/>
              </a:spcBef>
            </a:pPr>
            <a:r>
              <a:rPr lang="en-US" sz="1800" b="1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US" sz="1800" b="1" spc="-45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5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800" b="1" spc="-20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35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b="1" spc="-20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72415" algn="ctr">
              <a:spcBef>
                <a:spcPts val="110"/>
              </a:spcBef>
            </a:pPr>
            <a:r>
              <a:rPr lang="en-US" sz="1800" b="1" spc="-10" dirty="0" smtClean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sz="1800" b="1" spc="-10" dirty="0" smtClean="0">
                <a:solidFill>
                  <a:srgbClr val="1F2C8F"/>
                </a:solidFill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pPr marL="12700" marR="282575" indent="118745" algn="ctr">
              <a:lnSpc>
                <a:spcPts val="2270"/>
              </a:lnSpc>
              <a:spcBef>
                <a:spcPts val="85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3905" cy="3392804"/>
            </a:xfrm>
            <a:custGeom>
              <a:avLst/>
              <a:gdLst/>
              <a:ahLst/>
              <a:cxnLst/>
              <a:rect l="l" t="t" r="r" b="b"/>
              <a:pathLst>
                <a:path w="12193905" h="3392804">
                  <a:moveTo>
                    <a:pt x="0" y="3392420"/>
                  </a:moveTo>
                  <a:lnTo>
                    <a:pt x="12193524" y="3392420"/>
                  </a:lnTo>
                  <a:lnTo>
                    <a:pt x="12193524" y="0"/>
                  </a:lnTo>
                  <a:lnTo>
                    <a:pt x="0" y="0"/>
                  </a:lnTo>
                  <a:lnTo>
                    <a:pt x="0" y="3392420"/>
                  </a:lnTo>
                  <a:close/>
                </a:path>
              </a:pathLst>
            </a:custGeom>
            <a:solidFill>
              <a:srgbClr val="FBF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392420"/>
              <a:ext cx="12193905" cy="3465829"/>
            </a:xfrm>
            <a:custGeom>
              <a:avLst/>
              <a:gdLst/>
              <a:ahLst/>
              <a:cxnLst/>
              <a:rect l="l" t="t" r="r" b="b"/>
              <a:pathLst>
                <a:path w="12193905" h="3465829">
                  <a:moveTo>
                    <a:pt x="12193524" y="0"/>
                  </a:moveTo>
                  <a:lnTo>
                    <a:pt x="0" y="0"/>
                  </a:lnTo>
                  <a:lnTo>
                    <a:pt x="0" y="3465576"/>
                  </a:lnTo>
                  <a:lnTo>
                    <a:pt x="12193524" y="3465576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D2D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4185" y="485902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solidFill>
                  <a:srgbClr val="1F2C8F"/>
                </a:solidFill>
                <a:latin typeface="Arial MT"/>
                <a:cs typeface="Arial MT"/>
              </a:rPr>
              <a:t>5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CONSTRAINTS</a:t>
            </a:r>
            <a:r>
              <a:rPr spc="-215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2355" y="3570732"/>
            <a:ext cx="2711450" cy="1107996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3230" marR="154940">
              <a:lnSpc>
                <a:spcPct val="100000"/>
              </a:lnSpc>
              <a:spcBef>
                <a:spcPts val="5"/>
              </a:spcBef>
            </a:pPr>
            <a:r>
              <a:rPr lang="en-US" sz="1800" b="1" dirty="0">
                <a:solidFill>
                  <a:srgbClr val="1F48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amount of ingredients.</a:t>
            </a:r>
            <a:endParaRPr lang="ar-JO" sz="1800" b="1" dirty="0">
              <a:solidFill>
                <a:srgbClr val="1F48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154940">
              <a:lnSpc>
                <a:spcPct val="100000"/>
              </a:lnSpc>
              <a:spcBef>
                <a:spcPts val="5"/>
              </a:spcBef>
            </a:pPr>
            <a:endParaRPr lang="en-US" sz="1800" b="1" dirty="0">
              <a:solidFill>
                <a:srgbClr val="1F487C"/>
              </a:solidFill>
              <a:latin typeface="Arial"/>
              <a:cs typeface="+mj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2423" y="3579876"/>
            <a:ext cx="2707005" cy="1145185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8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moving and aligning the circuit .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ar-JO" sz="1800" b="1" dirty="0">
              <a:solidFill>
                <a:schemeClr val="tx2"/>
              </a:solidFill>
              <a:latin typeface="Times New Roman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2288" y="3602735"/>
            <a:ext cx="2711450" cy="1091453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+mj-cs"/>
            </a:endParaRPr>
          </a:p>
          <a:p>
            <a:pPr marL="447040" marR="6985">
              <a:lnSpc>
                <a:spcPct val="98400"/>
              </a:lnSpc>
            </a:pPr>
            <a:r>
              <a:rPr lang="en-US" sz="1800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pouring the mixture into the cup.</a:t>
            </a:r>
          </a:p>
          <a:p>
            <a:pPr marL="447040" marR="6985">
              <a:lnSpc>
                <a:spcPct val="984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8776" y="3602735"/>
            <a:ext cx="2711450" cy="1085554"/>
          </a:xfrm>
          <a:prstGeom prst="rect">
            <a:avLst/>
          </a:prstGeom>
          <a:solidFill>
            <a:srgbClr val="FBF8F6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+mj-cs"/>
            </a:endParaRPr>
          </a:p>
          <a:p>
            <a:pPr marL="445770" marR="113030" algn="l">
              <a:lnSpc>
                <a:spcPct val="97400"/>
              </a:lnSpc>
              <a:spcBef>
                <a:spcPts val="5"/>
              </a:spcBef>
            </a:pPr>
            <a:r>
              <a:rPr lang="en-US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heavy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spc="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circuit,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b="1" spc="-2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b="1" spc="-10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1F2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" y="2025395"/>
            <a:ext cx="5372100" cy="30220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7667" y="2025395"/>
            <a:ext cx="5463540" cy="3204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816" y="188721"/>
            <a:ext cx="11601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5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5042" y="188721"/>
            <a:ext cx="109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solidFill>
                  <a:srgbClr val="1F2C8F"/>
                </a:solidFill>
                <a:latin typeface="Arial MT"/>
                <a:cs typeface="Arial MT"/>
              </a:rPr>
              <a:t>6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2436" y="540842"/>
            <a:ext cx="8248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HARDWARE</a:t>
            </a:r>
            <a:r>
              <a:rPr spc="-23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8197" y="5454497"/>
            <a:ext cx="97853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Arduino</a:t>
            </a:r>
            <a:r>
              <a:rPr sz="1150" spc="26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Mage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8590" y="5372227"/>
            <a:ext cx="109537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ESP32-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DevKitC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1581911"/>
            <a:ext cx="2830068" cy="28254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3088" y="996696"/>
            <a:ext cx="3081527" cy="43388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691" y="5893714"/>
            <a:ext cx="8718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LDR</a:t>
            </a:r>
            <a:r>
              <a:rPr sz="1150" spc="9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Module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678" y="5893714"/>
            <a:ext cx="20237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J-5718HB2401</a:t>
            </a:r>
            <a:r>
              <a:rPr sz="1150" spc="13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Stepper</a:t>
            </a:r>
            <a:r>
              <a:rPr sz="1150" spc="15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motor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5898" y="5893714"/>
            <a:ext cx="130111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YS-DIV268N</a:t>
            </a:r>
            <a:r>
              <a:rPr sz="1150" spc="17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driver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33588" y="9144"/>
            <a:ext cx="4060190" cy="5394960"/>
            <a:chOff x="8133588" y="9144"/>
            <a:chExt cx="4060190" cy="53949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376" y="9144"/>
              <a:ext cx="2327147" cy="2171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3588" y="1060704"/>
              <a:ext cx="3305555" cy="4343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389614" y="485597"/>
            <a:ext cx="1098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solidFill>
                  <a:srgbClr val="1F2C8F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2235707"/>
            <a:ext cx="2656332" cy="20482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3691" y="1737360"/>
            <a:ext cx="3168395" cy="29535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66" y="5555386"/>
            <a:ext cx="6743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DC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motor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0742" y="5555386"/>
            <a:ext cx="61214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25" dirty="0">
                <a:solidFill>
                  <a:srgbClr val="1F2C8F"/>
                </a:solidFill>
                <a:latin typeface="Arial MT"/>
                <a:cs typeface="Arial MT"/>
              </a:rPr>
              <a:t>H-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Bridge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9990" y="5417946"/>
            <a:ext cx="160401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Piece</a:t>
            </a:r>
            <a:r>
              <a:rPr sz="1150" spc="3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to</a:t>
            </a:r>
            <a:r>
              <a:rPr sz="1150" spc="3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download</a:t>
            </a:r>
            <a:r>
              <a:rPr sz="1150" spc="8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F2C8F"/>
                </a:solidFill>
                <a:latin typeface="Arial MT"/>
                <a:cs typeface="Arial MT"/>
              </a:rPr>
              <a:t>cups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59368" y="9144"/>
            <a:ext cx="3534410" cy="4768850"/>
            <a:chOff x="8659368" y="9144"/>
            <a:chExt cx="3534410" cy="4768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6688" y="9144"/>
              <a:ext cx="2116835" cy="2171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9368" y="1737360"/>
              <a:ext cx="2194560" cy="3040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801347" y="485597"/>
            <a:ext cx="1098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solidFill>
                  <a:srgbClr val="1F2C8F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399" y="1609344"/>
            <a:ext cx="1910505" cy="32872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2191" y="1929383"/>
            <a:ext cx="3913632" cy="28300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836" y="485902"/>
            <a:ext cx="1164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Hardware</a:t>
            </a:r>
            <a:r>
              <a:rPr sz="1150" spc="9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project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5248783"/>
            <a:ext cx="30289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Peltier</a:t>
            </a:r>
            <a:r>
              <a:rPr sz="1150" spc="18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Plate</a:t>
            </a:r>
            <a:r>
              <a:rPr sz="1150" spc="15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Module</a:t>
            </a:r>
            <a:r>
              <a:rPr sz="1150" spc="114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"Thermoelectric</a:t>
            </a:r>
            <a:r>
              <a:rPr sz="1150" spc="15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Cooler"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2959" y="5221351"/>
            <a:ext cx="68834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IR</a:t>
            </a:r>
            <a:r>
              <a:rPr sz="1150" spc="30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Sensor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23859" y="9144"/>
            <a:ext cx="4170045" cy="5504815"/>
            <a:chOff x="8023859" y="9144"/>
            <a:chExt cx="4170045" cy="55048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375" y="9144"/>
              <a:ext cx="2327147" cy="2171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859" y="1257299"/>
              <a:ext cx="3831336" cy="425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89614" y="485597"/>
            <a:ext cx="1098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solidFill>
                  <a:srgbClr val="1F2C8F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7843" y="5120766"/>
            <a:ext cx="12109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1F2C8F"/>
                </a:solidFill>
                <a:latin typeface="Arial MT"/>
                <a:cs typeface="Arial MT"/>
              </a:rPr>
              <a:t>Ultrasonic</a:t>
            </a:r>
            <a:r>
              <a:rPr sz="1150" spc="105" dirty="0">
                <a:solidFill>
                  <a:srgbClr val="1F2C8F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F2C8F"/>
                </a:solidFill>
                <a:latin typeface="Arial MT"/>
                <a:cs typeface="Arial MT"/>
              </a:rPr>
              <a:t>Sensor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327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Arial MT</vt:lpstr>
      <vt:lpstr>Calibri</vt:lpstr>
      <vt:lpstr>Times New Roman</vt:lpstr>
      <vt:lpstr>Office Theme</vt:lpstr>
      <vt:lpstr>Milkshake MACHINE</vt:lpstr>
      <vt:lpstr>AGENDA</vt:lpstr>
      <vt:lpstr>INTRODUCTION</vt:lpstr>
      <vt:lpstr>MAIN FEATURES</vt:lpstr>
      <vt:lpstr>CONSTRAINTS AND CHALLENGES</vt:lpstr>
      <vt:lpstr>HARDWARE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APPLICATION</vt:lpstr>
      <vt:lpstr>FUTURE WORK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Milkshake MACHINE</dc:title>
  <dc:creator>eba qadomi</dc:creator>
  <cp:lastModifiedBy>SYSCOM</cp:lastModifiedBy>
  <cp:revision>14</cp:revision>
  <dcterms:created xsi:type="dcterms:W3CDTF">2024-09-09T11:05:44Z</dcterms:created>
  <dcterms:modified xsi:type="dcterms:W3CDTF">2024-09-09T20:26:43Z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2024-09-09T00:00:00Z</vt:filetime>
  </property>
  <property fmtid="{D5CDD505-2E9C-101B-9397-08002B2CF9AE}" pid="5" name="Producer">
    <vt:lpwstr>Microsoft® Word 2016</vt:lpwstr>
  </property>
</Properties>
</file>