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10046-6E75-402D-A9CB-F4BCE856BB2C}" v="372" dt="2024-09-12T11:44:29.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117" d="100"/>
          <a:sy n="117" d="100"/>
        </p:scale>
        <p:origin x="-8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xmlns=""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7AC6A999-B8D4-1774-9F1B-9F9FE1B3BFA6}"/>
              </a:ext>
            </a:extLst>
          </p:cNvPr>
          <p:cNvSpPr>
            <a:spLocks noGrp="1"/>
          </p:cNvSpPr>
          <p:nvPr>
            <p:ph type="dt" sz="half" idx="10"/>
          </p:nvPr>
        </p:nvSpPr>
        <p:spPr/>
        <p:txBody>
          <a:bodyPr/>
          <a:lstStyle/>
          <a:p>
            <a:fld id="{F2EE3B7B-C7B5-42CF-90CF-67B3D21B2314}" type="datetimeFigureOut">
              <a:rPr lang="en-US" dirty="0"/>
              <a:t>9/12/2024</a:t>
            </a:fld>
            <a:endParaRPr lang="en-US" dirty="0"/>
          </a:p>
        </p:txBody>
      </p:sp>
      <p:sp>
        <p:nvSpPr>
          <p:cNvPr id="5" name="Footer Placeholder 4">
            <a:extLst>
              <a:ext uri="{FF2B5EF4-FFF2-40B4-BE49-F238E27FC236}">
                <a16:creationId xmlns:a16="http://schemas.microsoft.com/office/drawing/2014/main" xmlns="" id="{61165D5D-2AE2-6F91-D1EB-6DD8FC3CE64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xmlns=""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614871223"/>
      </p:ext>
    </p:extLst>
  </p:cSld>
  <p:clrMapOvr>
    <a:masterClrMapping/>
  </p:clrMapOvr>
  <p:extLst>
    <p:ext uri="{DCECCB84-F9BA-43D5-87BE-67443E8EF086}">
      <p15:sldGuideLst xmlns:p15="http://schemas.microsoft.com/office/powerpoint/2012/main" xmlns="">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CDEBC-9F49-FA9D-D13C-DB380A6281E2}"/>
              </a:ext>
            </a:extLst>
          </p:cNvPr>
          <p:cNvSpPr>
            <a:spLocks noGrp="1"/>
          </p:cNvSpPr>
          <p:nvPr>
            <p:ph type="title"/>
          </p:nvPr>
        </p:nvSpPr>
        <p:spPr>
          <a:xfrm>
            <a:off x="308387" y="757451"/>
            <a:ext cx="10875953" cy="1214650"/>
          </a:xfrm>
        </p:spPr>
        <p:txBody>
          <a:bodyPr anchor="t"/>
          <a:lstStyle/>
          <a:p>
            <a:r>
              <a:rPr lang="en-US" dirty="0"/>
              <a:t>Click to edit Master title style</a:t>
            </a:r>
          </a:p>
        </p:txBody>
      </p:sp>
      <p:sp>
        <p:nvSpPr>
          <p:cNvPr id="3" name="Vertical Text Placeholder 2">
            <a:extLst>
              <a:ext uri="{FF2B5EF4-FFF2-40B4-BE49-F238E27FC236}">
                <a16:creationId xmlns:a16="http://schemas.microsoft.com/office/drawing/2014/main" xmlns="" id="{BA00CB13-23E6-D711-450C-A85A0CB99576}"/>
              </a:ext>
            </a:extLst>
          </p:cNvPr>
          <p:cNvSpPr>
            <a:spLocks noGrp="1"/>
          </p:cNvSpPr>
          <p:nvPr>
            <p:ph type="body" orient="vert" idx="1"/>
          </p:nvPr>
        </p:nvSpPr>
        <p:spPr>
          <a:xfrm>
            <a:off x="335467" y="1972101"/>
            <a:ext cx="10848873" cy="404769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E089BB7B-5C14-76DB-FEA8-3DBC09A96516}"/>
              </a:ext>
            </a:extLst>
          </p:cNvPr>
          <p:cNvSpPr>
            <a:spLocks noGrp="1"/>
          </p:cNvSpPr>
          <p:nvPr>
            <p:ph type="dt" sz="half" idx="10"/>
          </p:nvPr>
        </p:nvSpPr>
        <p:spPr/>
        <p:txBody>
          <a:bodyPr/>
          <a:lstStyle/>
          <a:p>
            <a:fld id="{6BAD9902-F134-45BD-ABD2-80C28059B090}" type="datetimeFigureOut">
              <a:rPr lang="en-US" dirty="0"/>
              <a:t>9/12/2024</a:t>
            </a:fld>
            <a:endParaRPr lang="en-US" dirty="0"/>
          </a:p>
        </p:txBody>
      </p:sp>
      <p:sp>
        <p:nvSpPr>
          <p:cNvPr id="5" name="Footer Placeholder 4">
            <a:extLst>
              <a:ext uri="{FF2B5EF4-FFF2-40B4-BE49-F238E27FC236}">
                <a16:creationId xmlns:a16="http://schemas.microsoft.com/office/drawing/2014/main" xmlns="" id="{48BC13CC-29B3-9FDC-C746-D5D65CC2A5D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xmlns=""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67903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CA17614-2270-537D-8B09-6CB65016AD8F}"/>
              </a:ext>
            </a:extLst>
          </p:cNvPr>
          <p:cNvSpPr>
            <a:spLocks noGrp="1"/>
          </p:cNvSpPr>
          <p:nvPr>
            <p:ph type="title" orient="vert"/>
          </p:nvPr>
        </p:nvSpPr>
        <p:spPr>
          <a:xfrm>
            <a:off x="9359496" y="755981"/>
            <a:ext cx="2277552" cy="5338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xmlns=""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CE5DAFE-6A83-FB7D-72DF-232EFE20424E}"/>
              </a:ext>
            </a:extLst>
          </p:cNvPr>
          <p:cNvSpPr>
            <a:spLocks noGrp="1"/>
          </p:cNvSpPr>
          <p:nvPr>
            <p:ph type="dt" sz="half" idx="10"/>
          </p:nvPr>
        </p:nvSpPr>
        <p:spPr/>
        <p:txBody>
          <a:bodyPr/>
          <a:lstStyle/>
          <a:p>
            <a:fld id="{C2B04DB0-379A-41B7-9B29-7F42F0D571D5}" type="datetimeFigureOut">
              <a:rPr lang="en-US" dirty="0"/>
              <a:t>9/12/2024</a:t>
            </a:fld>
            <a:endParaRPr lang="en-US" dirty="0"/>
          </a:p>
        </p:txBody>
      </p:sp>
      <p:sp>
        <p:nvSpPr>
          <p:cNvPr id="5" name="Footer Placeholder 4">
            <a:extLst>
              <a:ext uri="{FF2B5EF4-FFF2-40B4-BE49-F238E27FC236}">
                <a16:creationId xmlns:a16="http://schemas.microsoft.com/office/drawing/2014/main" xmlns="" id="{43B41CCF-A3CD-506E-3AAE-CAEFA8C1BB1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xmlns=""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612306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95D22A-1F6D-0DE5-E04A-DC466353DA6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604ADD6F-7C93-3CD3-AC8D-28A78787CB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9706E74-14FC-84D9-4B41-7D9FB0D573C4}"/>
              </a:ext>
            </a:extLst>
          </p:cNvPr>
          <p:cNvSpPr>
            <a:spLocks noGrp="1"/>
          </p:cNvSpPr>
          <p:nvPr>
            <p:ph type="dt" sz="half" idx="10"/>
          </p:nvPr>
        </p:nvSpPr>
        <p:spPr/>
        <p:txBody>
          <a:bodyPr/>
          <a:lstStyle/>
          <a:p>
            <a:fld id="{0F996519-E62D-4F8C-AE1E-36928EC7D15C}" type="datetimeFigureOut">
              <a:rPr lang="en-US" dirty="0"/>
              <a:t>9/12/2024</a:t>
            </a:fld>
            <a:endParaRPr lang="en-US" dirty="0"/>
          </a:p>
        </p:txBody>
      </p:sp>
      <p:sp>
        <p:nvSpPr>
          <p:cNvPr id="5" name="Footer Placeholder 4">
            <a:extLst>
              <a:ext uri="{FF2B5EF4-FFF2-40B4-BE49-F238E27FC236}">
                <a16:creationId xmlns:a16="http://schemas.microsoft.com/office/drawing/2014/main" xmlns="" id="{1F35A7DC-6292-6181-949E-F8BC3FA11BA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xmlns=""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63073863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xmlns=""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4C75A323-2679-E978-8856-2FEBE8F5AE45}"/>
              </a:ext>
            </a:extLst>
          </p:cNvPr>
          <p:cNvSpPr>
            <a:spLocks noGrp="1"/>
          </p:cNvSpPr>
          <p:nvPr>
            <p:ph type="dt" sz="half" idx="10"/>
          </p:nvPr>
        </p:nvSpPr>
        <p:spPr/>
        <p:txBody>
          <a:bodyPr/>
          <a:lstStyle/>
          <a:p>
            <a:fld id="{6477AEB6-FCE1-4CD5-923B-84E54F1460D5}" type="datetimeFigureOut">
              <a:rPr lang="en-US" dirty="0"/>
              <a:t>9/12/2024</a:t>
            </a:fld>
            <a:endParaRPr lang="en-US" dirty="0"/>
          </a:p>
        </p:txBody>
      </p:sp>
      <p:sp>
        <p:nvSpPr>
          <p:cNvPr id="5" name="Footer Placeholder 4">
            <a:extLst>
              <a:ext uri="{FF2B5EF4-FFF2-40B4-BE49-F238E27FC236}">
                <a16:creationId xmlns:a16="http://schemas.microsoft.com/office/drawing/2014/main" xmlns="" id="{2C971DC2-625E-0477-BF8C-F3CDDCE4B11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xmlns=""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45831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12719-44A3-3EE8-D757-F0E0F9632AEC}"/>
              </a:ext>
            </a:extLst>
          </p:cNvPr>
          <p:cNvSpPr>
            <a:spLocks noGrp="1"/>
          </p:cNvSpPr>
          <p:nvPr>
            <p:ph type="title"/>
          </p:nvPr>
        </p:nvSpPr>
        <p:spPr>
          <a:xfrm>
            <a:off x="303197" y="750627"/>
            <a:ext cx="10846556" cy="1304150"/>
          </a:xfrm>
        </p:spPr>
        <p:txBody>
          <a:bodyPr anchor="t"/>
          <a:lstStyle/>
          <a:p>
            <a:r>
              <a:rPr lang="en-US" dirty="0"/>
              <a:t>Click to edit Master title style</a:t>
            </a:r>
          </a:p>
        </p:txBody>
      </p:sp>
      <p:sp>
        <p:nvSpPr>
          <p:cNvPr id="3" name="Content Placeholder 2">
            <a:extLst>
              <a:ext uri="{FF2B5EF4-FFF2-40B4-BE49-F238E27FC236}">
                <a16:creationId xmlns:a16="http://schemas.microsoft.com/office/drawing/2014/main" xmlns=""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AE946B7D-7BAF-8DE9-FB5A-282908B03106}"/>
              </a:ext>
            </a:extLst>
          </p:cNvPr>
          <p:cNvSpPr>
            <a:spLocks noGrp="1"/>
          </p:cNvSpPr>
          <p:nvPr>
            <p:ph type="dt" sz="half" idx="10"/>
          </p:nvPr>
        </p:nvSpPr>
        <p:spPr/>
        <p:txBody>
          <a:bodyPr/>
          <a:lstStyle/>
          <a:p>
            <a:fld id="{96374C2F-71A1-43C9-B2F6-A4FAC8157F1A}" type="datetimeFigureOut">
              <a:rPr lang="en-US" dirty="0"/>
              <a:t>9/12/2024</a:t>
            </a:fld>
            <a:endParaRPr lang="en-US" dirty="0"/>
          </a:p>
        </p:txBody>
      </p:sp>
      <p:sp>
        <p:nvSpPr>
          <p:cNvPr id="6" name="Footer Placeholder 5">
            <a:extLst>
              <a:ext uri="{FF2B5EF4-FFF2-40B4-BE49-F238E27FC236}">
                <a16:creationId xmlns:a16="http://schemas.microsoft.com/office/drawing/2014/main" xmlns="" id="{0AF99017-BDD7-56C7-43AE-4B86AC78194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xmlns=""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069460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xmlns=""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F0650EB0-E35B-DA3D-B6A1-2422B01C6005}"/>
              </a:ext>
            </a:extLst>
          </p:cNvPr>
          <p:cNvSpPr>
            <a:spLocks noGrp="1"/>
          </p:cNvSpPr>
          <p:nvPr>
            <p:ph sz="half" idx="2"/>
          </p:nvPr>
        </p:nvSpPr>
        <p:spPr>
          <a:xfrm>
            <a:off x="1056961" y="2678597"/>
            <a:ext cx="4571287" cy="35067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256CB421-A65A-A7DC-40A7-D8B76F9C3A3A}"/>
              </a:ext>
            </a:extLst>
          </p:cNvPr>
          <p:cNvSpPr>
            <a:spLocks noGrp="1"/>
          </p:cNvSpPr>
          <p:nvPr>
            <p:ph sz="quarter" idx="4"/>
          </p:nvPr>
        </p:nvSpPr>
        <p:spPr>
          <a:xfrm>
            <a:off x="6498633" y="2678596"/>
            <a:ext cx="4571287" cy="35067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C7AF5675-5329-D2DB-FAFF-700D076CA886}"/>
              </a:ext>
            </a:extLst>
          </p:cNvPr>
          <p:cNvSpPr>
            <a:spLocks noGrp="1"/>
          </p:cNvSpPr>
          <p:nvPr>
            <p:ph type="dt" sz="half" idx="10"/>
          </p:nvPr>
        </p:nvSpPr>
        <p:spPr/>
        <p:txBody>
          <a:bodyPr/>
          <a:lstStyle/>
          <a:p>
            <a:fld id="{AD631DCC-9916-4BB7-A2E9-25EC84C740A7}" type="datetimeFigureOut">
              <a:rPr lang="en-US" dirty="0"/>
              <a:t>9/12/2024</a:t>
            </a:fld>
            <a:endParaRPr lang="en-US" dirty="0"/>
          </a:p>
        </p:txBody>
      </p:sp>
      <p:sp>
        <p:nvSpPr>
          <p:cNvPr id="8" name="Footer Placeholder 7">
            <a:extLst>
              <a:ext uri="{FF2B5EF4-FFF2-40B4-BE49-F238E27FC236}">
                <a16:creationId xmlns:a16="http://schemas.microsoft.com/office/drawing/2014/main" xmlns="" id="{D1392A97-07D9-5E5C-2A31-3B7D764CE1B8}"/>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xmlns=""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761915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26EFE-D86C-B076-D4D1-FAD1883E0813}"/>
              </a:ext>
            </a:extLst>
          </p:cNvPr>
          <p:cNvSpPr>
            <a:spLocks noGrp="1"/>
          </p:cNvSpPr>
          <p:nvPr>
            <p:ph type="title"/>
          </p:nvPr>
        </p:nvSpPr>
        <p:spPr>
          <a:xfrm>
            <a:off x="308387" y="757766"/>
            <a:ext cx="7240293" cy="3547534"/>
          </a:xfrm>
        </p:spPr>
        <p:txBody>
          <a:bodyPr anchor="t"/>
          <a:lstStyle/>
          <a:p>
            <a:r>
              <a:rPr lang="en-US" dirty="0"/>
              <a:t>Click to edit Master title style</a:t>
            </a:r>
          </a:p>
        </p:txBody>
      </p:sp>
      <p:sp>
        <p:nvSpPr>
          <p:cNvPr id="3" name="Date Placeholder 2">
            <a:extLst>
              <a:ext uri="{FF2B5EF4-FFF2-40B4-BE49-F238E27FC236}">
                <a16:creationId xmlns:a16="http://schemas.microsoft.com/office/drawing/2014/main" xmlns="" id="{C23F3B23-C631-4B62-3211-30222ABE1C33}"/>
              </a:ext>
            </a:extLst>
          </p:cNvPr>
          <p:cNvSpPr>
            <a:spLocks noGrp="1"/>
          </p:cNvSpPr>
          <p:nvPr>
            <p:ph type="dt" sz="half" idx="10"/>
          </p:nvPr>
        </p:nvSpPr>
        <p:spPr/>
        <p:txBody>
          <a:bodyPr/>
          <a:lstStyle/>
          <a:p>
            <a:fld id="{AF59146A-335D-4B7F-86AE-5D483B1F631C}" type="datetimeFigureOut">
              <a:rPr lang="en-US" dirty="0"/>
              <a:t>9/12/2024</a:t>
            </a:fld>
            <a:endParaRPr lang="en-US" dirty="0"/>
          </a:p>
        </p:txBody>
      </p:sp>
      <p:sp>
        <p:nvSpPr>
          <p:cNvPr id="4" name="Footer Placeholder 3">
            <a:extLst>
              <a:ext uri="{FF2B5EF4-FFF2-40B4-BE49-F238E27FC236}">
                <a16:creationId xmlns:a16="http://schemas.microsoft.com/office/drawing/2014/main" xmlns="" id="{7789A1FB-EA0D-F6A3-A4EB-001AA082AAF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xmlns=""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4077639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9A27D49-E5B4-0E67-FCFC-62A04E705682}"/>
              </a:ext>
            </a:extLst>
          </p:cNvPr>
          <p:cNvSpPr>
            <a:spLocks noGrp="1"/>
          </p:cNvSpPr>
          <p:nvPr>
            <p:ph type="dt" sz="half" idx="10"/>
          </p:nvPr>
        </p:nvSpPr>
        <p:spPr/>
        <p:txBody>
          <a:bodyPr/>
          <a:lstStyle/>
          <a:p>
            <a:fld id="{DD71D8EC-8E17-4CE6-99C2-C22488572868}" type="datetimeFigureOut">
              <a:rPr lang="en-US" dirty="0"/>
              <a:t>9/12/2024</a:t>
            </a:fld>
            <a:endParaRPr lang="en-US" dirty="0"/>
          </a:p>
        </p:txBody>
      </p:sp>
      <p:sp>
        <p:nvSpPr>
          <p:cNvPr id="3" name="Footer Placeholder 2">
            <a:extLst>
              <a:ext uri="{FF2B5EF4-FFF2-40B4-BE49-F238E27FC236}">
                <a16:creationId xmlns:a16="http://schemas.microsoft.com/office/drawing/2014/main" xmlns="" id="{6B0E4B02-DD32-C63F-6FEE-BC36E2EFD012}"/>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xmlns=""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46135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xmlns=""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C6F32464-D130-7DA0-050D-B444566B1A2F}"/>
              </a:ext>
            </a:extLst>
          </p:cNvPr>
          <p:cNvSpPr>
            <a:spLocks noGrp="1"/>
          </p:cNvSpPr>
          <p:nvPr>
            <p:ph type="dt" sz="half" idx="10"/>
          </p:nvPr>
        </p:nvSpPr>
        <p:spPr/>
        <p:txBody>
          <a:bodyPr/>
          <a:lstStyle/>
          <a:p>
            <a:fld id="{9A750ABA-DFFA-4B13-BB77-624D9164A38B}" type="datetimeFigureOut">
              <a:rPr lang="en-US" dirty="0"/>
              <a:t>9/12/2024</a:t>
            </a:fld>
            <a:endParaRPr lang="en-US" dirty="0"/>
          </a:p>
        </p:txBody>
      </p:sp>
      <p:sp>
        <p:nvSpPr>
          <p:cNvPr id="6" name="Footer Placeholder 5">
            <a:extLst>
              <a:ext uri="{FF2B5EF4-FFF2-40B4-BE49-F238E27FC236}">
                <a16:creationId xmlns:a16="http://schemas.microsoft.com/office/drawing/2014/main" xmlns="" id="{3FC2B3B4-209E-187A-6F86-2F2EAD9F747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xmlns=""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119643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xmlns="" id="{3378CDE2-0C1B-D3BE-F399-98D983EF4534}"/>
              </a:ext>
            </a:extLst>
          </p:cNvPr>
          <p:cNvSpPr>
            <a:spLocks noGrp="1" noChangeAspect="1"/>
          </p:cNvSpPr>
          <p:nvPr>
            <p:ph type="pic" idx="1"/>
          </p:nvPr>
        </p:nvSpPr>
        <p:spPr>
          <a:xfrm>
            <a:off x="5105400" y="838200"/>
            <a:ext cx="6249988" cy="51815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xmlns=""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FigureOut">
              <a:rPr lang="en-US" dirty="0"/>
              <a:t>9/12/2024</a:t>
            </a:fld>
            <a:endParaRPr lang="en-US" dirty="0"/>
          </a:p>
        </p:txBody>
      </p:sp>
      <p:sp>
        <p:nvSpPr>
          <p:cNvPr id="6" name="Footer Placeholder 5">
            <a:extLst>
              <a:ext uri="{FF2B5EF4-FFF2-40B4-BE49-F238E27FC236}">
                <a16:creationId xmlns:a16="http://schemas.microsoft.com/office/drawing/2014/main" xmlns="" id="{595B46D7-EE7C-E399-6A6B-18237228F6B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xmlns=""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23577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FigureOut">
              <a:rPr lang="en-US" dirty="0"/>
              <a:t>9/12/2024</a:t>
            </a:fld>
            <a:endParaRPr lang="en-US" dirty="0"/>
          </a:p>
        </p:txBody>
      </p:sp>
      <p:sp>
        <p:nvSpPr>
          <p:cNvPr id="5" name="Footer Placeholder 4">
            <a:extLst>
              <a:ext uri="{FF2B5EF4-FFF2-40B4-BE49-F238E27FC236}">
                <a16:creationId xmlns:a16="http://schemas.microsoft.com/office/drawing/2014/main" xmlns=""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xmlns=""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dirty="0"/>
              <a:t>‹#›</a:t>
            </a:fld>
            <a:endParaRPr lang="en-US" dirty="0"/>
          </a:p>
        </p:txBody>
      </p:sp>
    </p:spTree>
    <p:extLst>
      <p:ext uri="{BB962C8B-B14F-4D97-AF65-F5344CB8AC3E}">
        <p14:creationId xmlns:p14="http://schemas.microsoft.com/office/powerpoint/2010/main" val="2624188652"/>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4" orient="horz" pos="528">
          <p15:clr>
            <a:srgbClr val="F26B43"/>
          </p15:clr>
        </p15:guide>
        <p15:guide id="19" orient="horz" pos="2160">
          <p15:clr>
            <a:srgbClr val="F26B43"/>
          </p15:clr>
        </p15:guide>
        <p15:guide id="20"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79510" y="4602162"/>
            <a:ext cx="10027547" cy="1720850"/>
          </a:xfrm>
        </p:spPr>
        <p:txBody>
          <a:bodyPr anchor="ctr">
            <a:normAutofit/>
          </a:bodyPr>
          <a:lstStyle/>
          <a:p>
            <a:r>
              <a:rPr lang="en-US" dirty="0"/>
              <a:t>Real </a:t>
            </a:r>
            <a:r>
              <a:rPr lang="en-US" dirty="0" err="1"/>
              <a:t>madrid</a:t>
            </a:r>
            <a:r>
              <a:rPr lang="en-US" dirty="0"/>
              <a:t> fc</a:t>
            </a:r>
            <a:br>
              <a:rPr lang="en-US" dirty="0"/>
            </a:br>
            <a:endParaRPr lang="en-US" dirty="0"/>
          </a:p>
        </p:txBody>
      </p:sp>
      <p:sp>
        <p:nvSpPr>
          <p:cNvPr id="3" name="Subtitle 2"/>
          <p:cNvSpPr>
            <a:spLocks noGrp="1"/>
          </p:cNvSpPr>
          <p:nvPr>
            <p:ph type="subTitle" idx="1"/>
          </p:nvPr>
        </p:nvSpPr>
        <p:spPr>
          <a:xfrm>
            <a:off x="6654801" y="6080805"/>
            <a:ext cx="4451347" cy="242208"/>
          </a:xfrm>
        </p:spPr>
        <p:txBody>
          <a:bodyPr anchor="ctr">
            <a:normAutofit fontScale="62500" lnSpcReduction="20000"/>
          </a:bodyPr>
          <a:lstStyle/>
          <a:p>
            <a:r>
              <a:rPr lang="en-US" dirty="0">
                <a:solidFill>
                  <a:srgbClr val="FFFFFF">
                    <a:alpha val="70000"/>
                  </a:srgbClr>
                </a:solidFill>
              </a:rPr>
              <a:t>.</a:t>
            </a:r>
            <a:endParaRPr lang="en-US" dirty="0"/>
          </a:p>
        </p:txBody>
      </p:sp>
      <p:pic>
        <p:nvPicPr>
          <p:cNvPr id="4" name="Picture 3" descr="Neon laser lights aligned to form a triangle">
            <a:extLst>
              <a:ext uri="{FF2B5EF4-FFF2-40B4-BE49-F238E27FC236}">
                <a16:creationId xmlns:a16="http://schemas.microsoft.com/office/drawing/2014/main" xmlns="" id="{B6D8639A-1EA7-8D18-2A18-3261774BB324}"/>
              </a:ext>
            </a:extLst>
          </p:cNvPr>
          <p:cNvPicPr>
            <a:picLocks noChangeAspect="1"/>
          </p:cNvPicPr>
          <p:nvPr/>
        </p:nvPicPr>
        <p:blipFill>
          <a:blip r:embed="rId2"/>
          <a:srcRect t="27598" r="-2" b="19713"/>
          <a:stretch/>
        </p:blipFill>
        <p:spPr>
          <a:xfrm>
            <a:off x="20" y="10"/>
            <a:ext cx="12191977" cy="4014777"/>
          </a:xfrm>
          <a:prstGeom prst="rect">
            <a:avLst/>
          </a:prstGeom>
        </p:spPr>
      </p:pic>
      <p:pic>
        <p:nvPicPr>
          <p:cNvPr id="5" name="Camera 4">
            <a:extLst>
              <a:ext uri="{FF2B5EF4-FFF2-40B4-BE49-F238E27FC236}">
                <a16:creationId xmlns:a16="http://schemas.microsoft.com/office/drawing/2014/main" xmlns="" id="{834DB966-2C3A-1CF9-0CB5-3763822318CE}"/>
              </a:ext>
            </a:extLst>
          </p:cNvPr>
          <p:cNvPicPr>
            <a:picLocks noChangeAspect="1"/>
            <a:extLst>
              <a:ext uri="{51228E76-BA90-4043-B771-695A4F85340A}">
                <alf:liveFeedProps xmlns:alf="http://schemas.microsoft.com/office/drawing/2021/livefeed" xmlns=""/>
              </a:ext>
            </a:extLst>
          </p:cNvPicPr>
          <p:nvPr/>
        </p:nvPicPr>
        <p:blipFill>
          <a:blip r:embed="rId3">
            <a:extLst>
              <a:ext uri="{96DAC541-7B7A-43D3-8B79-37D633B846F1}">
                <asvg:svgBlip xmlns:asvg="http://schemas.microsoft.com/office/drawing/2016/SVG/main" xmlns="" r:embed="rId4"/>
              </a:ext>
            </a:extLst>
          </a:blip>
          <a:stretch>
            <a:fillRect/>
          </a:stretch>
        </p:blipFill>
        <p:spPr>
          <a:xfrm>
            <a:off x="10206518" y="4600375"/>
            <a:ext cx="2057400" cy="2057400"/>
          </a:xfrm>
          <a:prstGeom prst="ellipse">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313AA-FB74-A328-8340-496B6702D0DD}"/>
              </a:ext>
            </a:extLst>
          </p:cNvPr>
          <p:cNvSpPr>
            <a:spLocks noGrp="1"/>
          </p:cNvSpPr>
          <p:nvPr>
            <p:ph type="title"/>
          </p:nvPr>
        </p:nvSpPr>
        <p:spPr>
          <a:xfrm>
            <a:off x="1080000" y="540000"/>
            <a:ext cx="6120000" cy="1331637"/>
          </a:xfrm>
        </p:spPr>
        <p:txBody>
          <a:bodyPr anchor="b">
            <a:normAutofit/>
          </a:bodyPr>
          <a:lstStyle/>
          <a:p>
            <a:pPr algn="ctr"/>
            <a:r>
              <a:rPr lang="en-US" dirty="0"/>
              <a:t>What is </a:t>
            </a:r>
            <a:r>
              <a:rPr lang="en-US" dirty="0" err="1"/>
              <a:t>madrid</a:t>
            </a:r>
            <a:r>
              <a:rPr lang="en-US" dirty="0"/>
              <a:t/>
            </a:r>
            <a:br>
              <a:rPr lang="en-US" dirty="0"/>
            </a:br>
            <a:endParaRPr lang="en-US" dirty="0"/>
          </a:p>
        </p:txBody>
      </p:sp>
      <p:sp>
        <p:nvSpPr>
          <p:cNvPr id="17" name="Content Placeholder 16">
            <a:extLst>
              <a:ext uri="{FF2B5EF4-FFF2-40B4-BE49-F238E27FC236}">
                <a16:creationId xmlns:a16="http://schemas.microsoft.com/office/drawing/2014/main" xmlns="" id="{D9F3CB61-0139-B9F6-8ABA-75411F2E9AC7}"/>
              </a:ext>
            </a:extLst>
          </p:cNvPr>
          <p:cNvSpPr>
            <a:spLocks noGrp="1"/>
          </p:cNvSpPr>
          <p:nvPr>
            <p:ph idx="1"/>
          </p:nvPr>
        </p:nvSpPr>
        <p:spPr>
          <a:xfrm>
            <a:off x="1080000" y="2759076"/>
            <a:ext cx="6121400" cy="3009899"/>
          </a:xfrm>
        </p:spPr>
        <p:txBody>
          <a:bodyPr>
            <a:normAutofit/>
          </a:bodyPr>
          <a:lstStyle/>
          <a:p>
            <a:pPr marL="359410" indent="-359410"/>
            <a:r>
              <a:rPr lang="en-US" b="1" dirty="0">
                <a:solidFill>
                  <a:srgbClr val="FFFFFF">
                    <a:alpha val="70000"/>
                  </a:srgbClr>
                </a:solidFill>
                <a:ea typeface="+mn-lt"/>
                <a:cs typeface="+mn-lt"/>
              </a:rPr>
              <a:t>Real Madrid Club de Fútbol</a:t>
            </a:r>
            <a:r>
              <a:rPr lang="en-US" dirty="0">
                <a:solidFill>
                  <a:srgbClr val="FFFFFF">
                    <a:alpha val="70000"/>
                  </a:srgbClr>
                </a:solidFill>
                <a:ea typeface="+mn-lt"/>
                <a:cs typeface="+mn-lt"/>
              </a:rPr>
              <a:t> is a professional football club based in Madrid, Spain. Founded on March 6, 1902, it is one of the most successful and popular football clubs in the world. Known for its iconic white kit, the team is often referred to as "Los Blancos" or "Los Merengues."</a:t>
            </a:r>
            <a:endParaRPr lang="en-US" dirty="0">
              <a:solidFill>
                <a:srgbClr val="FFFFFF">
                  <a:alpha val="70000"/>
                </a:srgbClr>
              </a:solidFill>
            </a:endParaRPr>
          </a:p>
        </p:txBody>
      </p:sp>
      <p:pic>
        <p:nvPicPr>
          <p:cNvPr id="4" name="Content Placeholder 3">
            <a:extLst>
              <a:ext uri="{FF2B5EF4-FFF2-40B4-BE49-F238E27FC236}">
                <a16:creationId xmlns:a16="http://schemas.microsoft.com/office/drawing/2014/main" xmlns="" id="{CBE4136F-F240-5242-1FF3-AF684C3965FF}"/>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8635842" y="1713892"/>
            <a:ext cx="2049852" cy="2754000"/>
          </a:xfrm>
          <a:prstGeom prst="rect">
            <a:avLst/>
          </a:prstGeom>
        </p:spPr>
      </p:pic>
    </p:spTree>
    <p:extLst>
      <p:ext uri="{BB962C8B-B14F-4D97-AF65-F5344CB8AC3E}">
        <p14:creationId xmlns:p14="http://schemas.microsoft.com/office/powerpoint/2010/main" val="322628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blinds(horizontal)">
                                      <p:cBhvr>
                                        <p:cTn id="20"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CCFF75-08A0-3D48-5A67-2DBB60F4CE56}"/>
              </a:ext>
            </a:extLst>
          </p:cNvPr>
          <p:cNvSpPr>
            <a:spLocks noGrp="1"/>
          </p:cNvSpPr>
          <p:nvPr>
            <p:ph type="title"/>
          </p:nvPr>
        </p:nvSpPr>
        <p:spPr>
          <a:xfrm>
            <a:off x="7766050" y="540000"/>
            <a:ext cx="3884962" cy="1331637"/>
          </a:xfrm>
        </p:spPr>
        <p:txBody>
          <a:bodyPr vert="horz" lIns="0" tIns="0" rIns="0" bIns="0" rtlCol="0" anchor="b" anchorCtr="0">
            <a:normAutofit/>
          </a:bodyPr>
          <a:lstStyle/>
          <a:p>
            <a:pPr algn="ctr"/>
            <a:r>
              <a:rPr lang="en-US"/>
              <a:t>Players</a:t>
            </a:r>
            <a:r>
              <a:rPr lang="en-US" dirty="0"/>
              <a:t/>
            </a:r>
            <a:br>
              <a:rPr lang="en-US" dirty="0"/>
            </a:br>
            <a:r>
              <a:rPr lang="en-US" dirty="0"/>
              <a:t/>
            </a:r>
            <a:br>
              <a:rPr lang="en-US" dirty="0"/>
            </a:br>
            <a:endParaRPr lang="en-US" dirty="0"/>
          </a:p>
        </p:txBody>
      </p:sp>
      <p:sp>
        <p:nvSpPr>
          <p:cNvPr id="23" name="Content Placeholder 22">
            <a:extLst>
              <a:ext uri="{FF2B5EF4-FFF2-40B4-BE49-F238E27FC236}">
                <a16:creationId xmlns:a16="http://schemas.microsoft.com/office/drawing/2014/main" xmlns="" id="{62DB94B7-0B87-04F6-D4B0-305A04384D4F}"/>
              </a:ext>
            </a:extLst>
          </p:cNvPr>
          <p:cNvSpPr>
            <a:spLocks noGrp="1"/>
          </p:cNvSpPr>
          <p:nvPr>
            <p:ph idx="1"/>
          </p:nvPr>
        </p:nvSpPr>
        <p:spPr>
          <a:xfrm>
            <a:off x="7766050" y="2759076"/>
            <a:ext cx="3884962" cy="3009899"/>
          </a:xfrm>
        </p:spPr>
        <p:txBody>
          <a:bodyPr>
            <a:normAutofit/>
          </a:bodyPr>
          <a:lstStyle/>
          <a:p>
            <a:pPr marL="359410" indent="-359410"/>
            <a:r>
              <a:rPr lang="en-US" dirty="0">
                <a:solidFill>
                  <a:srgbClr val="FFFFFF">
                    <a:alpha val="70000"/>
                  </a:srgbClr>
                </a:solidFill>
              </a:rPr>
              <a:t>Currently real </a:t>
            </a:r>
            <a:r>
              <a:rPr lang="en-US" dirty="0" err="1">
                <a:solidFill>
                  <a:srgbClr val="FFFFFF">
                    <a:alpha val="70000"/>
                  </a:srgbClr>
                </a:solidFill>
              </a:rPr>
              <a:t>madrid</a:t>
            </a:r>
            <a:r>
              <a:rPr lang="en-US" dirty="0">
                <a:solidFill>
                  <a:srgbClr val="FFFFFF">
                    <a:alpha val="70000"/>
                  </a:srgbClr>
                </a:solidFill>
              </a:rPr>
              <a:t> has world best players which includes </a:t>
            </a:r>
            <a:r>
              <a:rPr lang="en-US" sz="1800" dirty="0">
                <a:solidFill>
                  <a:schemeClr val="tx1"/>
                </a:solidFill>
                <a:ea typeface="+mn-lt"/>
                <a:cs typeface="+mn-lt"/>
              </a:rPr>
              <a:t> Kylian Mbappé, Jude Bellingham, Vini Jr.</a:t>
            </a:r>
          </a:p>
          <a:p>
            <a:pPr marL="0" indent="0">
              <a:buClr>
                <a:srgbClr val="DF8FBB"/>
              </a:buClr>
              <a:buNone/>
            </a:pPr>
            <a:endParaRPr lang="en-US" sz="1200" dirty="0">
              <a:solidFill>
                <a:srgbClr val="040C28"/>
              </a:solidFill>
            </a:endParaRPr>
          </a:p>
        </p:txBody>
      </p:sp>
      <p:pic>
        <p:nvPicPr>
          <p:cNvPr id="4" name="Content Placeholder 3" descr="A group of football players posing for a photo&#10;&#10;Description automatically generated">
            <a:extLst>
              <a:ext uri="{FF2B5EF4-FFF2-40B4-BE49-F238E27FC236}">
                <a16:creationId xmlns:a16="http://schemas.microsoft.com/office/drawing/2014/main" xmlns="" id="{2A3B6FF2-B94F-A4F3-8414-A5F48E46C19A}"/>
              </a:ext>
            </a:extLst>
          </p:cNvPr>
          <p:cNvPicPr>
            <a:picLocks noChangeAspect="1"/>
          </p:cNvPicPr>
          <p:nvPr/>
        </p:nvPicPr>
        <p:blipFill>
          <a:blip r:embed="rId2"/>
          <a:srcRect l="8877" r="14293" b="1"/>
          <a:stretch/>
        </p:blipFill>
        <p:spPr>
          <a:xfrm>
            <a:off x="540988" y="540000"/>
            <a:ext cx="6671025" cy="5778000"/>
          </a:xfrm>
          <a:prstGeom prst="rect">
            <a:avLst/>
          </a:prstGeom>
        </p:spPr>
      </p:pic>
    </p:spTree>
    <p:extLst>
      <p:ext uri="{BB962C8B-B14F-4D97-AF65-F5344CB8AC3E}">
        <p14:creationId xmlns:p14="http://schemas.microsoft.com/office/powerpoint/2010/main" val="273349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900" decel="100000" fill="hold"/>
                                        <p:tgtEl>
                                          <p:spTgt spid="4"/>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3">
                                            <p:txEl>
                                              <p:pRg st="0" end="0"/>
                                            </p:txEl>
                                          </p:spTgt>
                                        </p:tgtEl>
                                        <p:attrNameLst>
                                          <p:attrName>style.visibility</p:attrName>
                                        </p:attrNameLst>
                                      </p:cBhvr>
                                      <p:to>
                                        <p:strVal val="visible"/>
                                      </p:to>
                                    </p:set>
                                    <p:animEffect transition="in" filter="box(in)">
                                      <p:cBhvr>
                                        <p:cTn id="20" dur="20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9A2EC-7C55-A1F0-0A4C-51DFC6419359}"/>
              </a:ext>
            </a:extLst>
          </p:cNvPr>
          <p:cNvSpPr>
            <a:spLocks noGrp="1"/>
          </p:cNvSpPr>
          <p:nvPr>
            <p:ph type="title"/>
          </p:nvPr>
        </p:nvSpPr>
        <p:spPr/>
        <p:txBody>
          <a:bodyPr/>
          <a:lstStyle/>
          <a:p>
            <a:pPr algn="ctr"/>
            <a:r>
              <a:rPr lang="en-US" dirty="0"/>
              <a:t>trophies</a:t>
            </a:r>
            <a:endParaRPr lang="en-US"/>
          </a:p>
        </p:txBody>
      </p:sp>
      <p:sp>
        <p:nvSpPr>
          <p:cNvPr id="3" name="Content Placeholder 2">
            <a:extLst>
              <a:ext uri="{FF2B5EF4-FFF2-40B4-BE49-F238E27FC236}">
                <a16:creationId xmlns:a16="http://schemas.microsoft.com/office/drawing/2014/main" xmlns="" id="{AE8D7A1A-7103-CC08-8938-42260B1AF7C1}"/>
              </a:ext>
            </a:extLst>
          </p:cNvPr>
          <p:cNvSpPr>
            <a:spLocks noGrp="1"/>
          </p:cNvSpPr>
          <p:nvPr>
            <p:ph idx="1"/>
          </p:nvPr>
        </p:nvSpPr>
        <p:spPr>
          <a:xfrm>
            <a:off x="385019" y="1790700"/>
            <a:ext cx="10721131" cy="4657896"/>
          </a:xfrm>
        </p:spPr>
        <p:txBody>
          <a:bodyPr vert="horz" lIns="91440" tIns="45720" rIns="91440" bIns="45720" rtlCol="0" anchor="t">
            <a:normAutofit/>
          </a:bodyPr>
          <a:lstStyle/>
          <a:p>
            <a:pPr marL="359410" indent="-359410"/>
            <a:r>
              <a:rPr lang="en-US" b="1" dirty="0">
                <a:solidFill>
                  <a:schemeClr val="bg1">
                    <a:lumMod val="65000"/>
                    <a:lumOff val="35000"/>
                  </a:schemeClr>
                </a:solidFill>
              </a:rPr>
              <a:t>Domestic</a:t>
            </a:r>
          </a:p>
          <a:p>
            <a:pPr marL="359410" indent="-359410"/>
            <a:r>
              <a:rPr lang="en-US" b="1" dirty="0">
                <a:solidFill>
                  <a:schemeClr val="bg1">
                    <a:lumMod val="65000"/>
                    <a:lumOff val="35000"/>
                  </a:schemeClr>
                </a:solidFill>
                <a:ea typeface="+mn-lt"/>
                <a:cs typeface="+mn-lt"/>
              </a:rPr>
              <a:t>La Liga: 35 titles (Record as of 2023)</a:t>
            </a:r>
            <a:endParaRPr lang="en-US" b="1" dirty="0">
              <a:solidFill>
                <a:schemeClr val="bg1">
                  <a:lumMod val="65000"/>
                  <a:lumOff val="35000"/>
                </a:schemeClr>
              </a:solidFill>
            </a:endParaRPr>
          </a:p>
          <a:p>
            <a:pPr marL="359410" indent="-359410"/>
            <a:r>
              <a:rPr lang="en-US" b="1" dirty="0">
                <a:solidFill>
                  <a:schemeClr val="bg1">
                    <a:lumMod val="65000"/>
                    <a:lumOff val="35000"/>
                  </a:schemeClr>
                </a:solidFill>
                <a:ea typeface="+mn-lt"/>
                <a:cs typeface="+mn-lt"/>
              </a:rPr>
              <a:t>Copa del Rey: 20 titles</a:t>
            </a:r>
            <a:endParaRPr lang="en-US" b="1" dirty="0">
              <a:solidFill>
                <a:schemeClr val="bg1">
                  <a:lumMod val="65000"/>
                  <a:lumOff val="35000"/>
                </a:schemeClr>
              </a:solidFill>
            </a:endParaRPr>
          </a:p>
          <a:p>
            <a:pPr marL="359410" indent="-359410"/>
            <a:r>
              <a:rPr lang="en-US" b="1" err="1">
                <a:solidFill>
                  <a:schemeClr val="bg1">
                    <a:lumMod val="65000"/>
                    <a:lumOff val="35000"/>
                  </a:schemeClr>
                </a:solidFill>
                <a:ea typeface="+mn-lt"/>
                <a:cs typeface="+mn-lt"/>
              </a:rPr>
              <a:t>Supercopa</a:t>
            </a:r>
            <a:r>
              <a:rPr lang="en-US" b="1" dirty="0">
                <a:solidFill>
                  <a:schemeClr val="bg1">
                    <a:lumMod val="65000"/>
                    <a:lumOff val="35000"/>
                  </a:schemeClr>
                </a:solidFill>
                <a:ea typeface="+mn-lt"/>
                <a:cs typeface="+mn-lt"/>
              </a:rPr>
              <a:t> de España: 12 titles</a:t>
            </a:r>
            <a:endParaRPr lang="en-US" b="1" dirty="0">
              <a:solidFill>
                <a:schemeClr val="bg1">
                  <a:lumMod val="65000"/>
                  <a:lumOff val="35000"/>
                </a:schemeClr>
              </a:solidFill>
            </a:endParaRPr>
          </a:p>
          <a:p>
            <a:pPr marL="359410" indent="-359410"/>
            <a:r>
              <a:rPr lang="en-US" sz="2400" b="1" u="sng" dirty="0">
                <a:solidFill>
                  <a:schemeClr val="bg1">
                    <a:lumMod val="65000"/>
                    <a:lumOff val="35000"/>
                  </a:schemeClr>
                </a:solidFill>
              </a:rPr>
              <a:t>European/International</a:t>
            </a:r>
          </a:p>
          <a:p>
            <a:pPr marL="359410" indent="-359410"/>
            <a:r>
              <a:rPr lang="en-US" b="1" dirty="0">
                <a:solidFill>
                  <a:schemeClr val="bg1">
                    <a:lumMod val="65000"/>
                    <a:lumOff val="35000"/>
                  </a:schemeClr>
                </a:solidFill>
                <a:ea typeface="+mn-lt"/>
                <a:cs typeface="+mn-lt"/>
              </a:rPr>
              <a:t>UEFA Champions League: 16 titles (Record)</a:t>
            </a:r>
            <a:endParaRPr lang="en-US" b="1" dirty="0">
              <a:solidFill>
                <a:schemeClr val="bg1">
                  <a:lumMod val="65000"/>
                  <a:lumOff val="35000"/>
                </a:schemeClr>
              </a:solidFill>
            </a:endParaRPr>
          </a:p>
          <a:p>
            <a:pPr marL="359410" indent="-359410"/>
            <a:r>
              <a:rPr lang="en-US" b="1" dirty="0">
                <a:solidFill>
                  <a:schemeClr val="bg1">
                    <a:lumMod val="65000"/>
                    <a:lumOff val="35000"/>
                  </a:schemeClr>
                </a:solidFill>
                <a:ea typeface="+mn-lt"/>
                <a:cs typeface="+mn-lt"/>
              </a:rPr>
              <a:t>UEFA Super Cup: 5 titles</a:t>
            </a:r>
            <a:endParaRPr lang="en-US" b="1" dirty="0">
              <a:solidFill>
                <a:schemeClr val="bg1">
                  <a:lumMod val="65000"/>
                  <a:lumOff val="35000"/>
                </a:schemeClr>
              </a:solidFill>
            </a:endParaRPr>
          </a:p>
          <a:p>
            <a:pPr marL="359410" indent="-359410"/>
            <a:r>
              <a:rPr lang="en-US" b="1" dirty="0">
                <a:solidFill>
                  <a:schemeClr val="bg1">
                    <a:lumMod val="65000"/>
                    <a:lumOff val="35000"/>
                  </a:schemeClr>
                </a:solidFill>
                <a:ea typeface="+mn-lt"/>
                <a:cs typeface="+mn-lt"/>
              </a:rPr>
              <a:t>FIFA Club World Cup: 5 titles (Record)</a:t>
            </a:r>
            <a:endParaRPr lang="en-US" b="1" dirty="0">
              <a:solidFill>
                <a:schemeClr val="bg1">
                  <a:lumMod val="65000"/>
                  <a:lumOff val="35000"/>
                </a:schemeClr>
              </a:solidFill>
            </a:endParaRPr>
          </a:p>
          <a:p>
            <a:pPr marL="359410" indent="-359410"/>
            <a:r>
              <a:rPr lang="en-US" b="1" dirty="0">
                <a:solidFill>
                  <a:schemeClr val="bg1">
                    <a:lumMod val="65000"/>
                    <a:lumOff val="35000"/>
                  </a:schemeClr>
                </a:solidFill>
                <a:ea typeface="+mn-lt"/>
                <a:cs typeface="+mn-lt"/>
              </a:rPr>
              <a:t>Intercontinental Cup: 3 titles</a:t>
            </a:r>
            <a:endParaRPr lang="en-US" b="1" dirty="0">
              <a:solidFill>
                <a:schemeClr val="bg1">
                  <a:lumMod val="65000"/>
                  <a:lumOff val="35000"/>
                </a:schemeClr>
              </a:solidFill>
            </a:endParaRPr>
          </a:p>
          <a:p>
            <a:pPr marL="359410" indent="-359410">
              <a:buClr>
                <a:srgbClr val="DF8FBB"/>
              </a:buClr>
            </a:pPr>
            <a:endParaRPr lang="en-US" b="1" dirty="0">
              <a:solidFill>
                <a:schemeClr val="bg1">
                  <a:lumMod val="65000"/>
                  <a:lumOff val="35000"/>
                </a:schemeClr>
              </a:solidFill>
            </a:endParaRPr>
          </a:p>
        </p:txBody>
      </p:sp>
    </p:spTree>
    <p:extLst>
      <p:ext uri="{BB962C8B-B14F-4D97-AF65-F5344CB8AC3E}">
        <p14:creationId xmlns:p14="http://schemas.microsoft.com/office/powerpoint/2010/main" val="225869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C661AF-12FF-1850-8952-63B230044999}"/>
              </a:ext>
            </a:extLst>
          </p:cNvPr>
          <p:cNvSpPr>
            <a:spLocks noGrp="1"/>
          </p:cNvSpPr>
          <p:nvPr>
            <p:ph type="title"/>
          </p:nvPr>
        </p:nvSpPr>
        <p:spPr/>
        <p:txBody>
          <a:bodyPr/>
          <a:lstStyle/>
          <a:p>
            <a:pPr algn="ctr"/>
            <a:r>
              <a:rPr lang="en-US" dirty="0">
                <a:solidFill>
                  <a:schemeClr val="bg1">
                    <a:lumMod val="65000"/>
                    <a:lumOff val="35000"/>
                  </a:schemeClr>
                </a:solidFill>
              </a:rPr>
              <a:t>Best players</a:t>
            </a:r>
          </a:p>
        </p:txBody>
      </p:sp>
      <p:sp>
        <p:nvSpPr>
          <p:cNvPr id="3" name="Content Placeholder 2">
            <a:extLst>
              <a:ext uri="{FF2B5EF4-FFF2-40B4-BE49-F238E27FC236}">
                <a16:creationId xmlns:a16="http://schemas.microsoft.com/office/drawing/2014/main" xmlns="" id="{1D211BF5-24BA-5339-20DF-BEF95CA65AF9}"/>
              </a:ext>
            </a:extLst>
          </p:cNvPr>
          <p:cNvSpPr>
            <a:spLocks noGrp="1"/>
          </p:cNvSpPr>
          <p:nvPr>
            <p:ph idx="1"/>
          </p:nvPr>
        </p:nvSpPr>
        <p:spPr>
          <a:xfrm>
            <a:off x="1367302" y="2514118"/>
            <a:ext cx="10026650" cy="3978275"/>
          </a:xfrm>
        </p:spPr>
        <p:txBody>
          <a:bodyPr>
            <a:normAutofit fontScale="62500" lnSpcReduction="20000"/>
          </a:bodyPr>
          <a:lstStyle/>
          <a:p>
            <a:pPr marL="359410" indent="-359410"/>
            <a:r>
              <a:rPr lang="en-US" b="1" dirty="0">
                <a:solidFill>
                  <a:srgbClr val="FFFF00"/>
                </a:solidFill>
                <a:ea typeface="+mn-lt"/>
                <a:cs typeface="+mn-lt"/>
              </a:rPr>
              <a:t>Here are some legendary Real Madrid players:</a:t>
            </a:r>
          </a:p>
          <a:p>
            <a:pPr marL="359410" indent="-359410">
              <a:buClr>
                <a:srgbClr val="DF8FBB"/>
              </a:buClr>
            </a:pPr>
            <a:r>
              <a:rPr lang="en-US" b="1" dirty="0">
                <a:solidFill>
                  <a:srgbClr val="FFFF00"/>
                </a:solidFill>
                <a:ea typeface="+mn-lt"/>
                <a:cs typeface="+mn-lt"/>
              </a:rPr>
              <a:t>Keylor Navas </a:t>
            </a:r>
            <a:endParaRPr lang="en-US" b="1" dirty="0">
              <a:solidFill>
                <a:srgbClr val="FFFF00"/>
              </a:solidFill>
            </a:endParaRPr>
          </a:p>
          <a:p>
            <a:pPr marL="359410" indent="-359410">
              <a:buClr>
                <a:srgbClr val="DF8FBB"/>
              </a:buClr>
            </a:pPr>
            <a:r>
              <a:rPr lang="en-US" b="1" dirty="0">
                <a:solidFill>
                  <a:srgbClr val="FFFF00"/>
                </a:solidFill>
                <a:ea typeface="+mn-lt"/>
                <a:cs typeface="+mn-lt"/>
              </a:rPr>
              <a:t>Dani Carvajal </a:t>
            </a:r>
            <a:endParaRPr lang="en-US" b="1" dirty="0">
              <a:solidFill>
                <a:srgbClr val="FFFF00"/>
              </a:solidFill>
            </a:endParaRPr>
          </a:p>
          <a:p>
            <a:pPr marL="359410" indent="-359410">
              <a:buClr>
                <a:srgbClr val="DF8FBB"/>
              </a:buClr>
            </a:pPr>
            <a:r>
              <a:rPr lang="en-US" b="1" dirty="0">
                <a:solidFill>
                  <a:srgbClr val="FFFF00"/>
                </a:solidFill>
                <a:ea typeface="+mn-lt"/>
                <a:cs typeface="+mn-lt"/>
              </a:rPr>
              <a:t>Sergio Ramos </a:t>
            </a:r>
            <a:endParaRPr lang="en-US" b="1" dirty="0">
              <a:solidFill>
                <a:srgbClr val="FFFF00"/>
              </a:solidFill>
            </a:endParaRPr>
          </a:p>
          <a:p>
            <a:pPr marL="359410" indent="-359410">
              <a:buClr>
                <a:srgbClr val="DF8FBB"/>
              </a:buClr>
            </a:pPr>
            <a:r>
              <a:rPr lang="en-US" b="1" dirty="0">
                <a:solidFill>
                  <a:srgbClr val="FFFF00"/>
                </a:solidFill>
                <a:ea typeface="+mn-lt"/>
                <a:cs typeface="+mn-lt"/>
              </a:rPr>
              <a:t>Raphaël Varane </a:t>
            </a:r>
            <a:endParaRPr lang="en-US" b="1" dirty="0">
              <a:solidFill>
                <a:srgbClr val="FFFF00"/>
              </a:solidFill>
            </a:endParaRPr>
          </a:p>
          <a:p>
            <a:pPr marL="359410" indent="-359410">
              <a:buClr>
                <a:srgbClr val="DF8FBB"/>
              </a:buClr>
            </a:pPr>
            <a:r>
              <a:rPr lang="en-US" b="1" dirty="0">
                <a:solidFill>
                  <a:srgbClr val="FFFF00"/>
                </a:solidFill>
                <a:ea typeface="+mn-lt"/>
                <a:cs typeface="+mn-lt"/>
              </a:rPr>
              <a:t>Marcelo </a:t>
            </a:r>
            <a:endParaRPr lang="en-US" b="1" dirty="0">
              <a:solidFill>
                <a:srgbClr val="FFFF00"/>
              </a:solidFill>
            </a:endParaRPr>
          </a:p>
          <a:p>
            <a:pPr marL="359410" indent="-359410">
              <a:buClr>
                <a:srgbClr val="DF8FBB"/>
              </a:buClr>
            </a:pPr>
            <a:r>
              <a:rPr lang="en-US" b="1" dirty="0">
                <a:solidFill>
                  <a:srgbClr val="FFFF00"/>
                </a:solidFill>
                <a:ea typeface="+mn-lt"/>
                <a:cs typeface="+mn-lt"/>
              </a:rPr>
              <a:t>Casemiro </a:t>
            </a:r>
            <a:endParaRPr lang="en-US" b="1" dirty="0">
              <a:solidFill>
                <a:srgbClr val="FFFF00"/>
              </a:solidFill>
            </a:endParaRPr>
          </a:p>
          <a:p>
            <a:pPr marL="359410" indent="-359410">
              <a:buClr>
                <a:srgbClr val="DF8FBB"/>
              </a:buClr>
            </a:pPr>
            <a:r>
              <a:rPr lang="en-US" b="1" dirty="0">
                <a:solidFill>
                  <a:srgbClr val="FFFF00"/>
                </a:solidFill>
                <a:ea typeface="+mn-lt"/>
                <a:cs typeface="+mn-lt"/>
              </a:rPr>
              <a:t>Luka Modrić </a:t>
            </a:r>
            <a:endParaRPr lang="en-US" b="1" dirty="0">
              <a:solidFill>
                <a:srgbClr val="FFFF00"/>
              </a:solidFill>
            </a:endParaRPr>
          </a:p>
          <a:p>
            <a:pPr marL="359410" indent="-359410">
              <a:buClr>
                <a:srgbClr val="DF8FBB"/>
              </a:buClr>
            </a:pPr>
            <a:r>
              <a:rPr lang="en-US" b="1" dirty="0">
                <a:solidFill>
                  <a:srgbClr val="FFFF00"/>
                </a:solidFill>
                <a:ea typeface="+mn-lt"/>
                <a:cs typeface="+mn-lt"/>
              </a:rPr>
              <a:t>Toni Kroos </a:t>
            </a:r>
            <a:endParaRPr lang="en-US" b="1" dirty="0">
              <a:solidFill>
                <a:srgbClr val="FFFF00"/>
              </a:solidFill>
            </a:endParaRPr>
          </a:p>
          <a:p>
            <a:pPr marL="359410" indent="-359410">
              <a:buClr>
                <a:srgbClr val="DF8FBB"/>
              </a:buClr>
            </a:pPr>
            <a:r>
              <a:rPr lang="en-US" b="1" dirty="0">
                <a:solidFill>
                  <a:srgbClr val="FFFF00"/>
                </a:solidFill>
              </a:rPr>
              <a:t>bale</a:t>
            </a:r>
            <a:endParaRPr lang="en-US" b="1">
              <a:solidFill>
                <a:srgbClr val="FFFF00"/>
              </a:solidFill>
            </a:endParaRPr>
          </a:p>
          <a:p>
            <a:pPr marL="359410" indent="-359410">
              <a:buClr>
                <a:srgbClr val="DF8FBB"/>
              </a:buClr>
            </a:pPr>
            <a:r>
              <a:rPr lang="en-US" b="1" dirty="0">
                <a:solidFill>
                  <a:srgbClr val="FFFF00"/>
                </a:solidFill>
                <a:ea typeface="+mn-lt"/>
                <a:cs typeface="+mn-lt"/>
              </a:rPr>
              <a:t>Cristiano Ronaldo </a:t>
            </a:r>
            <a:endParaRPr lang="en-US" b="1" dirty="0">
              <a:solidFill>
                <a:srgbClr val="FFFF00"/>
              </a:solidFill>
            </a:endParaRPr>
          </a:p>
          <a:p>
            <a:pPr marL="359410" indent="-359410">
              <a:buClr>
                <a:srgbClr val="DF8FBB"/>
              </a:buClr>
            </a:pPr>
            <a:r>
              <a:rPr lang="en-US" b="1" dirty="0">
                <a:solidFill>
                  <a:srgbClr val="FFFF00"/>
                </a:solidFill>
                <a:ea typeface="+mn-lt"/>
                <a:cs typeface="+mn-lt"/>
              </a:rPr>
              <a:t>Karim Benzema </a:t>
            </a:r>
            <a:endParaRPr lang="en-US" b="1" dirty="0">
              <a:solidFill>
                <a:srgbClr val="FFFF00"/>
              </a:solidFill>
            </a:endParaRPr>
          </a:p>
          <a:p>
            <a:pPr marL="359410" indent="-359410">
              <a:buClr>
                <a:srgbClr val="DF8FBB"/>
              </a:buClr>
            </a:pPr>
            <a:endParaRPr lang="en-US" dirty="0">
              <a:solidFill>
                <a:srgbClr val="002060">
                  <a:alpha val="70000"/>
                </a:srgbClr>
              </a:solidFill>
            </a:endParaRPr>
          </a:p>
        </p:txBody>
      </p:sp>
    </p:spTree>
    <p:extLst>
      <p:ext uri="{BB962C8B-B14F-4D97-AF65-F5344CB8AC3E}">
        <p14:creationId xmlns:p14="http://schemas.microsoft.com/office/powerpoint/2010/main" val="44446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ylanVTI" id="{CD0E21EA-FD0B-4FCD-9D95-B274E3CB7535}" vid="{F2F2D961-94DA-46D9-ABD7-77D6D5FB2C2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163</Words>
  <Application>Microsoft Office PowerPoint</Application>
  <PresentationFormat>Custom</PresentationFormat>
  <Paragraphs>29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DylanVTI</vt:lpstr>
      <vt:lpstr>Real madrid fc </vt:lpstr>
      <vt:lpstr>What is madrid </vt:lpstr>
      <vt:lpstr>Players  </vt:lpstr>
      <vt:lpstr>trophies</vt:lpstr>
      <vt:lpstr>Best players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madrid fc </dc:title>
  <dc:creator/>
  <cp:lastModifiedBy>iT Solution</cp:lastModifiedBy>
  <cp:revision>130</cp:revision>
  <dcterms:created xsi:type="dcterms:W3CDTF">2024-09-12T11:07:38Z</dcterms:created>
  <dcterms:modified xsi:type="dcterms:W3CDTF">2024-09-12T11:47:19Z</dcterms:modified>
</cp:coreProperties>
</file>