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7" r:id="rId11"/>
    <p:sldId id="266" r:id="rId12"/>
    <p:sldId id="275" r:id="rId13"/>
    <p:sldId id="261" r:id="rId14"/>
    <p:sldId id="276" r:id="rId15"/>
    <p:sldId id="277" r:id="rId16"/>
    <p:sldId id="278" r:id="rId17"/>
    <p:sldId id="282" r:id="rId18"/>
    <p:sldId id="279" r:id="rId19"/>
    <p:sldId id="280" r:id="rId20"/>
    <p:sldId id="281" r:id="rId21"/>
    <p:sldId id="283" r:id="rId22"/>
    <p:sldId id="286" r:id="rId23"/>
    <p:sldId id="285" r:id="rId24"/>
    <p:sldId id="288" r:id="rId25"/>
    <p:sldId id="267" r:id="rId26"/>
    <p:sldId id="290" r:id="rId27"/>
    <p:sldId id="289" r:id="rId28"/>
    <p:sldId id="291" r:id="rId29"/>
    <p:sldId id="268" r:id="rId30"/>
    <p:sldId id="269" r:id="rId31"/>
    <p:sldId id="270" r:id="rId32"/>
    <p:sldId id="292" r:id="rId33"/>
    <p:sldId id="271" r:id="rId34"/>
    <p:sldId id="295" r:id="rId35"/>
    <p:sldId id="293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72" r:id="rId47"/>
    <p:sldId id="273" r:id="rId48"/>
    <p:sldId id="274" r:id="rId49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7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2029354" y="4947708"/>
            <a:ext cx="1219731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949979" y="1375833"/>
            <a:ext cx="12356042" cy="33072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979" y="5225520"/>
            <a:ext cx="12356042" cy="33072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134041" y="9577916"/>
            <a:ext cx="316248" cy="304056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>
            <a:off x="2029354" y="2050520"/>
            <a:ext cx="5080070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idx="21"/>
          </p:nvPr>
        </p:nvSpPr>
        <p:spPr>
          <a:xfrm>
            <a:off x="8105882" y="-152136"/>
            <a:ext cx="6932084" cy="1031689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949979" y="343958"/>
            <a:ext cx="5291667" cy="145520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979" y="2420937"/>
            <a:ext cx="5291667" cy="6839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6691" y="9577916"/>
            <a:ext cx="316247" cy="304056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"/>
          <p:cNvSpPr/>
          <p:nvPr/>
        </p:nvSpPr>
        <p:spPr>
          <a:xfrm flipH="1">
            <a:off x="8128000" y="1878541"/>
            <a:ext cx="1" cy="449791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07" name="Image"/>
          <p:cNvSpPr>
            <a:spLocks noGrp="1"/>
          </p:cNvSpPr>
          <p:nvPr>
            <p:ph type="pic" sz="half" idx="21"/>
          </p:nvPr>
        </p:nvSpPr>
        <p:spPr>
          <a:xfrm>
            <a:off x="7647071" y="1709108"/>
            <a:ext cx="7255976" cy="48457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Image"/>
          <p:cNvSpPr>
            <a:spLocks noGrp="1"/>
          </p:cNvSpPr>
          <p:nvPr>
            <p:ph type="pic" sz="half" idx="22"/>
          </p:nvPr>
        </p:nvSpPr>
        <p:spPr>
          <a:xfrm>
            <a:off x="1698625" y="1772708"/>
            <a:ext cx="7250205" cy="48418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4458" y="9181041"/>
            <a:ext cx="8598959" cy="8466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 flipH="1">
            <a:off x="5971645" y="1852083"/>
            <a:ext cx="1" cy="526520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sz="half" idx="21"/>
          </p:nvPr>
        </p:nvSpPr>
        <p:spPr>
          <a:xfrm>
            <a:off x="923208" y="1716182"/>
            <a:ext cx="7660474" cy="558712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9" name="Image"/>
          <p:cNvSpPr>
            <a:spLocks noGrp="1"/>
          </p:cNvSpPr>
          <p:nvPr>
            <p:ph type="pic" sz="half" idx="22"/>
          </p:nvPr>
        </p:nvSpPr>
        <p:spPr>
          <a:xfrm>
            <a:off x="5305637" y="1121895"/>
            <a:ext cx="9388151" cy="626965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4458" y="9181041"/>
            <a:ext cx="8598959" cy="8466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 flipH="1">
            <a:off x="8114770" y="529166"/>
            <a:ext cx="1" cy="834763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29" name="Image"/>
          <p:cNvSpPr>
            <a:spLocks noGrp="1"/>
          </p:cNvSpPr>
          <p:nvPr>
            <p:ph type="pic" idx="21"/>
          </p:nvPr>
        </p:nvSpPr>
        <p:spPr>
          <a:xfrm>
            <a:off x="521229" y="530410"/>
            <a:ext cx="11499764" cy="838729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0" name="Image"/>
          <p:cNvSpPr>
            <a:spLocks noGrp="1"/>
          </p:cNvSpPr>
          <p:nvPr>
            <p:ph type="pic" sz="half" idx="22"/>
          </p:nvPr>
        </p:nvSpPr>
        <p:spPr>
          <a:xfrm>
            <a:off x="8245778" y="-244740"/>
            <a:ext cx="6248889" cy="930010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4458" y="9181041"/>
            <a:ext cx="8598959" cy="8466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"/>
          <p:cNvSpPr/>
          <p:nvPr/>
        </p:nvSpPr>
        <p:spPr>
          <a:xfrm flipH="1">
            <a:off x="5984873" y="1852051"/>
            <a:ext cx="1" cy="527852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40" name="Line"/>
          <p:cNvSpPr/>
          <p:nvPr/>
        </p:nvSpPr>
        <p:spPr>
          <a:xfrm flipH="1">
            <a:off x="10257894" y="1852051"/>
            <a:ext cx="1" cy="527852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41" name="Image"/>
          <p:cNvSpPr>
            <a:spLocks noGrp="1"/>
          </p:cNvSpPr>
          <p:nvPr>
            <p:ph type="pic" sz="half" idx="21"/>
          </p:nvPr>
        </p:nvSpPr>
        <p:spPr>
          <a:xfrm>
            <a:off x="-2190749" y="1680104"/>
            <a:ext cx="8418953" cy="562239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Image"/>
          <p:cNvSpPr>
            <a:spLocks noGrp="1"/>
          </p:cNvSpPr>
          <p:nvPr>
            <p:ph type="pic" sz="half" idx="22"/>
          </p:nvPr>
        </p:nvSpPr>
        <p:spPr>
          <a:xfrm>
            <a:off x="8655881" y="-1078177"/>
            <a:ext cx="6248890" cy="93001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Image"/>
          <p:cNvSpPr>
            <a:spLocks noGrp="1"/>
          </p:cNvSpPr>
          <p:nvPr>
            <p:ph type="pic" sz="half" idx="23"/>
          </p:nvPr>
        </p:nvSpPr>
        <p:spPr>
          <a:xfrm>
            <a:off x="4689405" y="1316315"/>
            <a:ext cx="8131652" cy="593077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4458" y="9181041"/>
            <a:ext cx="8598959" cy="8466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mage"/>
          <p:cNvSpPr>
            <a:spLocks noGrp="1"/>
          </p:cNvSpPr>
          <p:nvPr>
            <p:ph type="pic" idx="21"/>
          </p:nvPr>
        </p:nvSpPr>
        <p:spPr>
          <a:xfrm>
            <a:off x="1606021" y="318743"/>
            <a:ext cx="13043958" cy="951354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4458" y="9181041"/>
            <a:ext cx="8598959" cy="8466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"/>
          <p:cNvSpPr/>
          <p:nvPr/>
        </p:nvSpPr>
        <p:spPr>
          <a:xfrm flipH="1">
            <a:off x="8114769" y="542363"/>
            <a:ext cx="1" cy="829475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62" name="Line"/>
          <p:cNvSpPr/>
          <p:nvPr/>
        </p:nvSpPr>
        <p:spPr>
          <a:xfrm>
            <a:off x="8114767" y="4663281"/>
            <a:ext cx="6244174" cy="12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63" name="Image"/>
          <p:cNvSpPr>
            <a:spLocks noGrp="1"/>
          </p:cNvSpPr>
          <p:nvPr>
            <p:ph type="pic" sz="half" idx="21"/>
          </p:nvPr>
        </p:nvSpPr>
        <p:spPr>
          <a:xfrm>
            <a:off x="1882548" y="-244740"/>
            <a:ext cx="6248890" cy="930010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Image"/>
          <p:cNvSpPr>
            <a:spLocks noGrp="1"/>
          </p:cNvSpPr>
          <p:nvPr>
            <p:ph type="pic" sz="quarter" idx="22"/>
          </p:nvPr>
        </p:nvSpPr>
        <p:spPr>
          <a:xfrm>
            <a:off x="8265286" y="449791"/>
            <a:ext cx="6164793" cy="411701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Image"/>
          <p:cNvSpPr>
            <a:spLocks noGrp="1"/>
          </p:cNvSpPr>
          <p:nvPr>
            <p:ph type="pic" sz="quarter" idx="23"/>
          </p:nvPr>
        </p:nvSpPr>
        <p:spPr>
          <a:xfrm>
            <a:off x="7518355" y="4183476"/>
            <a:ext cx="6972875" cy="465666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4458" y="9181041"/>
            <a:ext cx="8598959" cy="8466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"/>
          <p:cNvSpPr/>
          <p:nvPr/>
        </p:nvSpPr>
        <p:spPr>
          <a:xfrm flipH="1">
            <a:off x="10800290" y="542363"/>
            <a:ext cx="1" cy="829475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75" name="Line"/>
          <p:cNvSpPr/>
          <p:nvPr/>
        </p:nvSpPr>
        <p:spPr>
          <a:xfrm>
            <a:off x="10800288" y="3221302"/>
            <a:ext cx="3571898" cy="12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76" name="Line"/>
          <p:cNvSpPr/>
          <p:nvPr/>
        </p:nvSpPr>
        <p:spPr>
          <a:xfrm>
            <a:off x="10800288" y="6118489"/>
            <a:ext cx="3571898" cy="12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177" name="Image"/>
          <p:cNvSpPr>
            <a:spLocks noGrp="1"/>
          </p:cNvSpPr>
          <p:nvPr>
            <p:ph type="pic" idx="21"/>
          </p:nvPr>
        </p:nvSpPr>
        <p:spPr>
          <a:xfrm>
            <a:off x="521229" y="530410"/>
            <a:ext cx="11499764" cy="838729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Image"/>
          <p:cNvSpPr>
            <a:spLocks noGrp="1"/>
          </p:cNvSpPr>
          <p:nvPr>
            <p:ph type="pic" sz="quarter" idx="22"/>
          </p:nvPr>
        </p:nvSpPr>
        <p:spPr>
          <a:xfrm>
            <a:off x="10560822" y="3320520"/>
            <a:ext cx="3961861" cy="26458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Image"/>
          <p:cNvSpPr>
            <a:spLocks noGrp="1"/>
          </p:cNvSpPr>
          <p:nvPr>
            <p:ph type="pic" sz="quarter" idx="23"/>
          </p:nvPr>
        </p:nvSpPr>
        <p:spPr>
          <a:xfrm>
            <a:off x="10601856" y="6242718"/>
            <a:ext cx="3889376" cy="25974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Image"/>
          <p:cNvSpPr>
            <a:spLocks noGrp="1"/>
          </p:cNvSpPr>
          <p:nvPr>
            <p:ph type="pic" sz="quarter" idx="24"/>
          </p:nvPr>
        </p:nvSpPr>
        <p:spPr>
          <a:xfrm>
            <a:off x="10945812" y="-112448"/>
            <a:ext cx="3505730" cy="521751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4458" y="9181041"/>
            <a:ext cx="8598959" cy="8466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"/>
          <p:cNvSpPr/>
          <p:nvPr/>
        </p:nvSpPr>
        <p:spPr>
          <a:xfrm>
            <a:off x="2029354" y="2050520"/>
            <a:ext cx="12197292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0" name="Title Text"/>
          <p:cNvSpPr txBox="1">
            <a:spLocks noGrp="1"/>
          </p:cNvSpPr>
          <p:nvPr>
            <p:ph type="title"/>
          </p:nvPr>
        </p:nvSpPr>
        <p:spPr>
          <a:xfrm>
            <a:off x="1949979" y="343958"/>
            <a:ext cx="12356042" cy="145520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979" y="2420937"/>
            <a:ext cx="5291667" cy="683948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"/>
          <p:cNvSpPr/>
          <p:nvPr/>
        </p:nvSpPr>
        <p:spPr>
          <a:xfrm>
            <a:off x="2029354" y="2050520"/>
            <a:ext cx="12197292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0" name="Title Text"/>
          <p:cNvSpPr txBox="1">
            <a:spLocks noGrp="1"/>
          </p:cNvSpPr>
          <p:nvPr>
            <p:ph type="title"/>
          </p:nvPr>
        </p:nvSpPr>
        <p:spPr>
          <a:xfrm>
            <a:off x="1949979" y="343958"/>
            <a:ext cx="12356042" cy="145520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072687" y="2420937"/>
            <a:ext cx="4233334" cy="683948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2677583" y="264583"/>
            <a:ext cx="10900834" cy="2540001"/>
          </a:xfrm>
          <a:prstGeom prst="rect">
            <a:avLst/>
          </a:prstGeom>
        </p:spPr>
        <p:txBody>
          <a:bodyPr anchor="ctr"/>
          <a:lstStyle>
            <a:lvl1pPr algn="ctr">
              <a:defRPr sz="8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677583" y="2883958"/>
            <a:ext cx="10900834" cy="5953126"/>
          </a:xfrm>
          <a:prstGeom prst="rect">
            <a:avLst/>
          </a:prstGeom>
        </p:spPr>
        <p:txBody>
          <a:bodyPr anchor="ctr"/>
          <a:lstStyle>
            <a:lvl1pPr marL="889000" indent="-571500">
              <a:spcBef>
                <a:spcPts val="24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33500" indent="-571500">
              <a:spcBef>
                <a:spcPts val="24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778000" indent="-571500">
              <a:spcBef>
                <a:spcPts val="24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222500" indent="-571500">
              <a:spcBef>
                <a:spcPts val="24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67000" indent="-571500">
              <a:spcBef>
                <a:spcPts val="2400"/>
              </a:spcBef>
              <a:buSzPct val="171000"/>
              <a:def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47819" y="9644062"/>
            <a:ext cx="347134" cy="372534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e"/>
          <p:cNvSpPr/>
          <p:nvPr/>
        </p:nvSpPr>
        <p:spPr>
          <a:xfrm flipV="1">
            <a:off x="313146" y="1486104"/>
            <a:ext cx="15629707" cy="3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xfrm>
            <a:off x="298979" y="433925"/>
            <a:ext cx="12356042" cy="9263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ine"/>
          <p:cNvSpPr/>
          <p:nvPr/>
        </p:nvSpPr>
        <p:spPr>
          <a:xfrm flipV="1">
            <a:off x="321080" y="1486104"/>
            <a:ext cx="15613840" cy="3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Title Text"/>
          <p:cNvSpPr txBox="1">
            <a:spLocks noGrp="1"/>
          </p:cNvSpPr>
          <p:nvPr>
            <p:ph type="title"/>
          </p:nvPr>
        </p:nvSpPr>
        <p:spPr>
          <a:xfrm>
            <a:off x="1949979" y="484725"/>
            <a:ext cx="12356042" cy="9263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"/>
          <p:cNvSpPr/>
          <p:nvPr/>
        </p:nvSpPr>
        <p:spPr>
          <a:xfrm flipV="1">
            <a:off x="657928" y="1968711"/>
            <a:ext cx="14940144" cy="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237" name="Title Text"/>
          <p:cNvSpPr txBox="1">
            <a:spLocks noGrp="1"/>
          </p:cNvSpPr>
          <p:nvPr>
            <p:ph type="title"/>
          </p:nvPr>
        </p:nvSpPr>
        <p:spPr>
          <a:xfrm>
            <a:off x="603779" y="484725"/>
            <a:ext cx="12356042" cy="9263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ine"/>
          <p:cNvSpPr/>
          <p:nvPr/>
        </p:nvSpPr>
        <p:spPr>
          <a:xfrm>
            <a:off x="2029354" y="1486076"/>
            <a:ext cx="12197292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246" name="Title Text"/>
          <p:cNvSpPr txBox="1">
            <a:spLocks noGrp="1"/>
          </p:cNvSpPr>
          <p:nvPr>
            <p:ph type="title"/>
          </p:nvPr>
        </p:nvSpPr>
        <p:spPr>
          <a:xfrm>
            <a:off x="1949979" y="484725"/>
            <a:ext cx="12356042" cy="9263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"/>
          <p:cNvSpPr/>
          <p:nvPr/>
        </p:nvSpPr>
        <p:spPr>
          <a:xfrm>
            <a:off x="2029354" y="1486076"/>
            <a:ext cx="12197292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1949979" y="484725"/>
            <a:ext cx="12356042" cy="9263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ine"/>
          <p:cNvSpPr/>
          <p:nvPr/>
        </p:nvSpPr>
        <p:spPr>
          <a:xfrm>
            <a:off x="2029354" y="1486076"/>
            <a:ext cx="12197292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264" name="Title Text"/>
          <p:cNvSpPr txBox="1">
            <a:spLocks noGrp="1"/>
          </p:cNvSpPr>
          <p:nvPr>
            <p:ph type="title"/>
          </p:nvPr>
        </p:nvSpPr>
        <p:spPr>
          <a:xfrm>
            <a:off x="1949979" y="484725"/>
            <a:ext cx="12356042" cy="9263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"/>
          <p:cNvSpPr/>
          <p:nvPr/>
        </p:nvSpPr>
        <p:spPr>
          <a:xfrm flipV="1">
            <a:off x="627052" y="2050555"/>
            <a:ext cx="15001897" cy="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679979" y="301095"/>
            <a:ext cx="12356042" cy="145521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679979" y="2344835"/>
            <a:ext cx="12356042" cy="6839480"/>
          </a:xfrm>
          <a:prstGeom prst="rect">
            <a:avLst/>
          </a:prstGeom>
        </p:spPr>
        <p:txBody>
          <a:bodyPr numCol="2" spcCol="617802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>
            <a:off x="1949979" y="899583"/>
            <a:ext cx="12356042" cy="8360834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</a:lvl1pPr>
            <a:lvl2pPr>
              <a:spcBef>
                <a:spcPts val="7200"/>
              </a:spcBef>
            </a:lvl2pPr>
            <a:lvl3pPr>
              <a:spcBef>
                <a:spcPts val="7200"/>
              </a:spcBef>
            </a:lvl3pPr>
            <a:lvl4pPr>
              <a:spcBef>
                <a:spcPts val="7200"/>
              </a:spcBef>
            </a:lvl4pPr>
            <a:lvl5pPr>
              <a:spcBef>
                <a:spcPts val="7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"/>
          <p:cNvSpPr/>
          <p:nvPr/>
        </p:nvSpPr>
        <p:spPr>
          <a:xfrm flipV="1">
            <a:off x="322692" y="1486104"/>
            <a:ext cx="15610616" cy="3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24379" y="484725"/>
            <a:ext cx="12356042" cy="9263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1949979" y="3862916"/>
            <a:ext cx="12356042" cy="243416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134041" y="9577916"/>
            <a:ext cx="316248" cy="304056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>
            <a:off x="9212792" y="8307915"/>
            <a:ext cx="1" cy="148180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74" name="Image"/>
          <p:cNvSpPr>
            <a:spLocks noGrp="1"/>
          </p:cNvSpPr>
          <p:nvPr>
            <p:ph type="pic" idx="21"/>
          </p:nvPr>
        </p:nvSpPr>
        <p:spPr>
          <a:xfrm>
            <a:off x="1248833" y="0"/>
            <a:ext cx="13652501" cy="911749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2823104" y="8109479"/>
            <a:ext cx="6032501" cy="1772709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30291" y="8823853"/>
            <a:ext cx="5159376" cy="5291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>
            <a:off x="2029354" y="4947708"/>
            <a:ext cx="50855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2916" tIns="52916" rIns="52916" bIns="52916" anchor="ctr"/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1"/>
          </p:nvPr>
        </p:nvSpPr>
        <p:spPr>
          <a:xfrm>
            <a:off x="8105882" y="-152136"/>
            <a:ext cx="6932084" cy="1031689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1949979" y="1375833"/>
            <a:ext cx="5291667" cy="33072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979" y="5225520"/>
            <a:ext cx="5291667" cy="33072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232323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232323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232323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232323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23232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3833" y="9577916"/>
            <a:ext cx="316248" cy="304056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90559" y="1856706"/>
            <a:ext cx="15274881" cy="1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76779" y="64558"/>
            <a:ext cx="12356042" cy="1455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32639" y="2193660"/>
            <a:ext cx="15274881" cy="6839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142808" y="9577916"/>
            <a:ext cx="316248" cy="304056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747474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747474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747474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747474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747474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747474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747474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747474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747474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w-logo.png" descr="pw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71" y="7282409"/>
            <a:ext cx="2301859" cy="207255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Control Flow…"/>
          <p:cNvSpPr txBox="1"/>
          <p:nvPr/>
        </p:nvSpPr>
        <p:spPr>
          <a:xfrm>
            <a:off x="2263907" y="2944945"/>
            <a:ext cx="11728186" cy="360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/>
          <a:p>
            <a:pPr algn="ctr" defTabSz="584200">
              <a:defRPr sz="8000" spc="159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Control Flow</a:t>
            </a:r>
          </a:p>
          <a:p>
            <a:pPr algn="ctr" defTabSz="584200">
              <a:defRPr sz="7000" spc="14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alur kendali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build="p" bldLvl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or…"/>
          <p:cNvSpPr txBox="1"/>
          <p:nvPr/>
        </p:nvSpPr>
        <p:spPr>
          <a:xfrm>
            <a:off x="6086843" y="4141709"/>
            <a:ext cx="4082313" cy="187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algn="ctr" defTabSz="584200">
              <a:lnSpc>
                <a:spcPct val="120000"/>
              </a:lnSpc>
              <a:defRPr sz="10000" spc="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while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35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echo ‘Mulai';…"/>
          <p:cNvSpPr txBox="1"/>
          <p:nvPr/>
        </p:nvSpPr>
        <p:spPr>
          <a:xfrm>
            <a:off x="2329126" y="1954953"/>
            <a:ext cx="12613748" cy="6250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 err="1">
                <a:solidFill>
                  <a:srgbClr val="407700"/>
                </a:solidFill>
              </a:rPr>
              <a:t>Mulai</a:t>
            </a:r>
            <a:r>
              <a:rPr dirty="0">
                <a:solidFill>
                  <a:srgbClr val="444444"/>
                </a:solidFill>
              </a:rPr>
              <a:t>';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>
                <a:solidFill>
                  <a:srgbClr val="407700"/>
                </a:solidFill>
              </a:rPr>
              <a:t>Hello World!</a:t>
            </a:r>
            <a:r>
              <a:rPr dirty="0">
                <a:solidFill>
                  <a:srgbClr val="444444"/>
                </a:solidFill>
              </a:rPr>
              <a:t>’;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>
                <a:solidFill>
                  <a:srgbClr val="407700"/>
                </a:solidFill>
              </a:rPr>
              <a:t>Hello World!</a:t>
            </a:r>
            <a:r>
              <a:rPr dirty="0">
                <a:solidFill>
                  <a:srgbClr val="444444"/>
                </a:solidFill>
              </a:rPr>
              <a:t>’;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>
                <a:solidFill>
                  <a:srgbClr val="407700"/>
                </a:solidFill>
              </a:rPr>
              <a:t>Hello World!</a:t>
            </a:r>
            <a:r>
              <a:rPr dirty="0">
                <a:solidFill>
                  <a:srgbClr val="444444"/>
                </a:solidFill>
              </a:rPr>
              <a:t>’;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>
                <a:solidFill>
                  <a:srgbClr val="407700"/>
                </a:solidFill>
              </a:rPr>
              <a:t>Hello World!</a:t>
            </a:r>
            <a:r>
              <a:rPr dirty="0">
                <a:solidFill>
                  <a:srgbClr val="444444"/>
                </a:solidFill>
              </a:rPr>
              <a:t>’;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>
                <a:solidFill>
                  <a:srgbClr val="407700"/>
                </a:solidFill>
              </a:rPr>
              <a:t>Hello World!</a:t>
            </a:r>
            <a:r>
              <a:rPr dirty="0">
                <a:solidFill>
                  <a:srgbClr val="444444"/>
                </a:solidFill>
              </a:rPr>
              <a:t>’;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 err="1">
                <a:solidFill>
                  <a:srgbClr val="407700"/>
                </a:solidFill>
              </a:rPr>
              <a:t>Selesai</a:t>
            </a:r>
            <a:r>
              <a:rPr dirty="0">
                <a:solidFill>
                  <a:srgbClr val="444444"/>
                </a:solidFill>
              </a:rPr>
              <a:t>';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while(kondisi) {…"/>
          <p:cNvSpPr txBox="1"/>
          <p:nvPr/>
        </p:nvSpPr>
        <p:spPr>
          <a:xfrm>
            <a:off x="3283168" y="3321473"/>
            <a:ext cx="9935634" cy="351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6600" b="1" spc="132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while(</a:t>
            </a:r>
            <a:r>
              <a:rPr dirty="0" err="1">
                <a:solidFill>
                  <a:srgbClr val="0080FF"/>
                </a:solidFill>
              </a:rPr>
              <a:t>kondisi</a:t>
            </a:r>
            <a:r>
              <a:rPr dirty="0">
                <a:solidFill>
                  <a:srgbClr val="444444"/>
                </a:solidFill>
              </a:rPr>
              <a:t>) {</a:t>
            </a:r>
          </a:p>
          <a:p>
            <a:pPr lvl="2" defTabSz="584200">
              <a:lnSpc>
                <a:spcPct val="120000"/>
              </a:lnSpc>
              <a:defRPr sz="6600" b="1" spc="132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  </a:t>
            </a:r>
            <a:r>
              <a:rPr dirty="0" err="1">
                <a:solidFill>
                  <a:srgbClr val="D82679"/>
                </a:solidFill>
              </a:rPr>
              <a:t>aksi</a:t>
            </a:r>
            <a:endParaRPr dirty="0">
              <a:solidFill>
                <a:srgbClr val="444444"/>
              </a:solidFill>
            </a:endParaRPr>
          </a:p>
          <a:p>
            <a:pPr defTabSz="584200">
              <a:lnSpc>
                <a:spcPct val="120000"/>
              </a:lnSpc>
              <a:defRPr sz="6600" b="1" spc="132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}</a:t>
            </a:r>
          </a:p>
        </p:txBody>
      </p:sp>
      <p:grpSp>
        <p:nvGrpSpPr>
          <p:cNvPr id="286" name="Group"/>
          <p:cNvGrpSpPr/>
          <p:nvPr/>
        </p:nvGrpSpPr>
        <p:grpSpPr>
          <a:xfrm>
            <a:off x="8360931" y="2006599"/>
            <a:ext cx="1412666" cy="1424386"/>
            <a:chOff x="1393839" y="632046"/>
            <a:chExt cx="1412665" cy="1424384"/>
          </a:xfrm>
        </p:grpSpPr>
        <p:sp>
          <p:nvSpPr>
            <p:cNvPr id="284" name="Line"/>
            <p:cNvSpPr/>
            <p:nvPr/>
          </p:nvSpPr>
          <p:spPr>
            <a:xfrm rot="556170">
              <a:off x="1454574" y="1277673"/>
              <a:ext cx="183634" cy="76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2" h="21600" extrusionOk="0">
                  <a:moveTo>
                    <a:pt x="9245" y="0"/>
                  </a:moveTo>
                  <a:cubicBezTo>
                    <a:pt x="19068" y="4136"/>
                    <a:pt x="21600" y="9985"/>
                    <a:pt x="15757" y="15046"/>
                  </a:cubicBezTo>
                  <a:cubicBezTo>
                    <a:pt x="12572" y="17804"/>
                    <a:pt x="7041" y="20105"/>
                    <a:pt x="0" y="21600"/>
                  </a:cubicBezTo>
                </a:path>
              </a:pathLst>
            </a:custGeom>
            <a:noFill/>
            <a:ln w="50800" cap="flat">
              <a:solidFill>
                <a:srgbClr val="D81E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85" name="selama kondisi…"/>
            <p:cNvSpPr/>
            <p:nvPr/>
          </p:nvSpPr>
          <p:spPr>
            <a:xfrm>
              <a:off x="1536505" y="63204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2916" tIns="52916" rIns="52916" bIns="52916" numCol="1" anchor="ctr">
              <a:spAutoFit/>
            </a:bodyPr>
            <a:lstStyle/>
            <a:p>
              <a:pPr algn="ctr" defTabSz="584200">
                <a:defRPr sz="3800">
                  <a:solidFill>
                    <a:srgbClr val="D81E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t>selama kondisi</a:t>
              </a:r>
            </a:p>
            <a:p>
              <a:pPr algn="ctr" defTabSz="584200">
                <a:defRPr sz="3800">
                  <a:solidFill>
                    <a:srgbClr val="D81E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t>bernilai </a:t>
              </a:r>
              <a:r>
                <a: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true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6542572" y="4971742"/>
            <a:ext cx="2756426" cy="1984905"/>
            <a:chOff x="0" y="0"/>
            <a:chExt cx="2756424" cy="1984904"/>
          </a:xfrm>
        </p:grpSpPr>
        <p:sp>
          <p:nvSpPr>
            <p:cNvPr id="287" name="Line"/>
            <p:cNvSpPr/>
            <p:nvPr/>
          </p:nvSpPr>
          <p:spPr>
            <a:xfrm rot="19505526">
              <a:off x="761670" y="26945"/>
              <a:ext cx="343419" cy="79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2" h="21600" extrusionOk="0">
                  <a:moveTo>
                    <a:pt x="9245" y="21600"/>
                  </a:moveTo>
                  <a:cubicBezTo>
                    <a:pt x="19068" y="17464"/>
                    <a:pt x="21600" y="11615"/>
                    <a:pt x="15757" y="6554"/>
                  </a:cubicBezTo>
                  <a:cubicBezTo>
                    <a:pt x="12572" y="3796"/>
                    <a:pt x="7041" y="1495"/>
                    <a:pt x="0" y="0"/>
                  </a:cubicBezTo>
                </a:path>
              </a:pathLst>
            </a:custGeom>
            <a:noFill/>
            <a:ln w="50800" cap="flat">
              <a:solidFill>
                <a:srgbClr val="D81E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88" name="lakukan aksi…"/>
            <p:cNvSpPr txBox="1"/>
            <p:nvPr/>
          </p:nvSpPr>
          <p:spPr>
            <a:xfrm>
              <a:off x="-1" y="720810"/>
              <a:ext cx="2756426" cy="12640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2916" tIns="52916" rIns="52916" bIns="52916" numCol="1" anchor="ctr">
              <a:spAutoFit/>
            </a:bodyPr>
            <a:lstStyle/>
            <a:p>
              <a:pPr algn="ctr" defTabSz="584200">
                <a:defRPr sz="3800">
                  <a:solidFill>
                    <a:srgbClr val="D81E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rPr dirty="0" err="1"/>
                <a:t>lakukan</a:t>
              </a:r>
              <a:r>
                <a:rPr dirty="0"/>
                <a:t> </a:t>
              </a:r>
              <a:r>
                <a:rPr dirty="0" err="1"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aksi</a:t>
              </a:r>
              <a:endParaRPr dirty="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endParaRPr>
            </a:p>
            <a:p>
              <a:pPr algn="ctr" defTabSz="584200">
                <a:defRPr sz="3800">
                  <a:solidFill>
                    <a:srgbClr val="D81E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rPr dirty="0" err="1"/>
                <a:t>dalam</a:t>
              </a:r>
              <a:r>
                <a:rPr dirty="0"/>
                <a:t> </a:t>
              </a:r>
              <a:r>
                <a:rPr dirty="0" err="1"/>
                <a:t>blok</a:t>
              </a:r>
              <a:r>
                <a:rPr dirty="0"/>
                <a:t> {}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animBg="1" advAuto="0"/>
      <p:bldP spid="286" grpId="0" animBg="1" advAuto="0"/>
      <p:bldP spid="289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while(true) {…"/>
          <p:cNvSpPr txBox="1"/>
          <p:nvPr/>
        </p:nvSpPr>
        <p:spPr>
          <a:xfrm>
            <a:off x="2240523" y="3294685"/>
            <a:ext cx="12069234" cy="2675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while(</a:t>
            </a:r>
            <a:r>
              <a:rPr dirty="0">
                <a:solidFill>
                  <a:srgbClr val="0080FF"/>
                </a:solidFill>
              </a:rPr>
              <a:t>true</a:t>
            </a:r>
            <a:r>
              <a:rPr dirty="0">
                <a:solidFill>
                  <a:srgbClr val="444444"/>
                </a:solidFill>
              </a:rPr>
              <a:t>) {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444444"/>
                </a:solidFill>
              </a:rPr>
              <a:t>	echo ‘</a:t>
            </a:r>
            <a:r>
              <a:rPr lang="en-US" dirty="0">
                <a:solidFill>
                  <a:srgbClr val="407700"/>
                </a:solidFill>
              </a:rPr>
              <a:t>Hello World!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lang="en-US" dirty="0">
                <a:solidFill>
                  <a:srgbClr val="444444"/>
                </a:solidFill>
              </a:rPr>
              <a:t>’;</a:t>
            </a:r>
          </a:p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finite Loop /…">
            <a:extLst>
              <a:ext uri="{FF2B5EF4-FFF2-40B4-BE49-F238E27FC236}">
                <a16:creationId xmlns:a16="http://schemas.microsoft.com/office/drawing/2014/main" id="{5788499A-F948-10DE-4F81-7C95BA76A9D8}"/>
              </a:ext>
            </a:extLst>
          </p:cNvPr>
          <p:cNvSpPr txBox="1"/>
          <p:nvPr/>
        </p:nvSpPr>
        <p:spPr>
          <a:xfrm>
            <a:off x="5018701" y="3846824"/>
            <a:ext cx="6218598" cy="246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algn="ctr" defTabSz="584200">
              <a:defRPr sz="7900" spc="158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rPr dirty="0"/>
              <a:t>Infinite Loop /</a:t>
            </a:r>
          </a:p>
          <a:p>
            <a:pPr algn="ctr" defTabSz="584200">
              <a:defRPr sz="7900" spc="158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rPr dirty="0"/>
              <a:t>looping forever</a:t>
            </a:r>
          </a:p>
        </p:txBody>
      </p:sp>
    </p:spTree>
    <p:extLst>
      <p:ext uri="{BB962C8B-B14F-4D97-AF65-F5344CB8AC3E}">
        <p14:creationId xmlns:p14="http://schemas.microsoft.com/office/powerpoint/2010/main" val="188688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nilai awal…"/>
          <p:cNvSpPr txBox="1"/>
          <p:nvPr/>
        </p:nvSpPr>
        <p:spPr>
          <a:xfrm>
            <a:off x="2183924" y="2018854"/>
            <a:ext cx="12069234" cy="58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600" b="1" spc="91">
                <a:solidFill>
                  <a:srgbClr val="007D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nilai</a:t>
            </a:r>
            <a:r>
              <a:rPr dirty="0"/>
              <a:t> </a:t>
            </a:r>
            <a:r>
              <a:rPr dirty="0" err="1"/>
              <a:t>awal</a:t>
            </a:r>
            <a:endParaRPr dirty="0"/>
          </a:p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while(</a:t>
            </a:r>
            <a:r>
              <a:rPr dirty="0" err="1">
                <a:solidFill>
                  <a:srgbClr val="007DD6"/>
                </a:solidFill>
              </a:rPr>
              <a:t>kondisi</a:t>
            </a:r>
            <a:r>
              <a:rPr dirty="0">
                <a:solidFill>
                  <a:srgbClr val="007DD6"/>
                </a:solidFill>
              </a:rPr>
              <a:t> </a:t>
            </a:r>
            <a:r>
              <a:rPr dirty="0" err="1">
                <a:solidFill>
                  <a:srgbClr val="007DD6"/>
                </a:solidFill>
              </a:rPr>
              <a:t>terminasi</a:t>
            </a:r>
            <a:r>
              <a:rPr dirty="0">
                <a:solidFill>
                  <a:srgbClr val="444444"/>
                </a:solidFill>
              </a:rPr>
              <a:t>) {</a:t>
            </a:r>
          </a:p>
          <a:p>
            <a:pPr lvl="2" defTabSz="584200">
              <a:lnSpc>
                <a:spcPct val="120000"/>
              </a:lnSpc>
              <a:defRPr sz="4600" b="1" spc="91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444444"/>
              </a:solidFill>
            </a:endParaRPr>
          </a:p>
          <a:p>
            <a:pPr lvl="2"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aksi</a:t>
            </a:r>
            <a:endParaRPr dirty="0">
              <a:solidFill>
                <a:srgbClr val="444444"/>
              </a:solidFill>
            </a:endParaRPr>
          </a:p>
          <a:p>
            <a:pPr lvl="2" defTabSz="584200">
              <a:lnSpc>
                <a:spcPct val="120000"/>
              </a:lnSpc>
              <a:defRPr sz="4600" b="1" spc="91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444444"/>
              </a:solidFill>
            </a:endParaRPr>
          </a:p>
          <a:p>
            <a:pPr defTabSz="584200">
              <a:lnSpc>
                <a:spcPct val="120000"/>
              </a:lnSpc>
              <a:defRPr sz="4600" b="1" spc="91">
                <a:solidFill>
                  <a:srgbClr val="007D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increment / decrement</a:t>
            </a:r>
            <a:endParaRPr dirty="0">
              <a:solidFill>
                <a:srgbClr val="444444"/>
              </a:solidFill>
            </a:endParaRPr>
          </a:p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var nilaiAwal = 1;…"/>
          <p:cNvSpPr txBox="1"/>
          <p:nvPr/>
        </p:nvSpPr>
        <p:spPr>
          <a:xfrm>
            <a:off x="2975699" y="2605112"/>
            <a:ext cx="12069234" cy="431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444444"/>
                </a:solidFill>
              </a:rPr>
              <a:t>$</a:t>
            </a:r>
            <a:r>
              <a:rPr dirty="0" err="1">
                <a:solidFill>
                  <a:srgbClr val="0080FF"/>
                </a:solidFill>
              </a:rPr>
              <a:t>nilai</a:t>
            </a:r>
            <a:r>
              <a:rPr lang="en-US" dirty="0" err="1">
                <a:solidFill>
                  <a:srgbClr val="0080FF"/>
                </a:solidFill>
              </a:rPr>
              <a:t>_a</a:t>
            </a:r>
            <a:r>
              <a:rPr dirty="0" err="1">
                <a:solidFill>
                  <a:srgbClr val="0080FF"/>
                </a:solidFill>
              </a:rPr>
              <a:t>wal</a:t>
            </a:r>
            <a:r>
              <a:rPr dirty="0"/>
              <a:t> </a:t>
            </a:r>
            <a:r>
              <a:rPr dirty="0">
                <a:solidFill>
                  <a:srgbClr val="44444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AB1500"/>
                </a:solidFill>
              </a:rPr>
              <a:t>1</a:t>
            </a:r>
            <a:r>
              <a:rPr dirty="0">
                <a:solidFill>
                  <a:srgbClr val="444444"/>
                </a:solidFill>
              </a:rPr>
              <a:t>;</a:t>
            </a:r>
          </a:p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while(</a:t>
            </a:r>
            <a:r>
              <a:rPr lang="en-US" dirty="0">
                <a:solidFill>
                  <a:srgbClr val="444444"/>
                </a:solidFill>
              </a:rPr>
              <a:t>$</a:t>
            </a:r>
            <a:r>
              <a:rPr dirty="0" err="1">
                <a:solidFill>
                  <a:srgbClr val="0080FF"/>
                </a:solidFill>
              </a:rPr>
              <a:t>nilai</a:t>
            </a:r>
            <a:r>
              <a:rPr lang="en-US" dirty="0" err="1">
                <a:solidFill>
                  <a:srgbClr val="0080FF"/>
                </a:solidFill>
              </a:rPr>
              <a:t>_a</a:t>
            </a:r>
            <a:r>
              <a:rPr dirty="0" err="1">
                <a:solidFill>
                  <a:srgbClr val="0080FF"/>
                </a:solidFill>
              </a:rPr>
              <a:t>wal</a:t>
            </a:r>
            <a:r>
              <a:rPr dirty="0">
                <a:solidFill>
                  <a:srgbClr val="0080FF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&lt;=</a:t>
            </a:r>
            <a:r>
              <a:rPr dirty="0">
                <a:solidFill>
                  <a:srgbClr val="0080FF"/>
                </a:solidFill>
              </a:rPr>
              <a:t> 5</a:t>
            </a:r>
            <a:r>
              <a:rPr dirty="0">
                <a:solidFill>
                  <a:srgbClr val="444444"/>
                </a:solidFill>
              </a:rPr>
              <a:t>) {</a:t>
            </a:r>
          </a:p>
          <a:p>
            <a:pPr lvl="2" defTabSz="584200">
              <a:lnSpc>
                <a:spcPct val="120000"/>
              </a:lnSpc>
              <a:defRPr sz="4600" b="1" spc="91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444444"/>
                </a:solidFill>
              </a:rPr>
              <a:t>echo ‘</a:t>
            </a:r>
            <a:r>
              <a:rPr lang="en-US" dirty="0">
                <a:solidFill>
                  <a:srgbClr val="407700"/>
                </a:solidFill>
              </a:rPr>
              <a:t>Hello World!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lang="en-US" dirty="0">
                <a:solidFill>
                  <a:srgbClr val="444444"/>
                </a:solidFill>
              </a:rPr>
              <a:t>’;</a:t>
            </a:r>
            <a:r>
              <a:rPr dirty="0">
                <a:solidFill>
                  <a:srgbClr val="444444"/>
                </a:solidFill>
              </a:rPr>
              <a:t> </a:t>
            </a:r>
            <a:r>
              <a:rPr lang="en-US" dirty="0">
                <a:solidFill>
                  <a:srgbClr val="444444"/>
                </a:solidFill>
              </a:rPr>
              <a:t>$</a:t>
            </a:r>
            <a:r>
              <a:rPr dirty="0" err="1"/>
              <a:t>nilai</a:t>
            </a:r>
            <a:r>
              <a:rPr lang="en-US" dirty="0" err="1"/>
              <a:t>_a</a:t>
            </a:r>
            <a:r>
              <a:rPr dirty="0" err="1"/>
              <a:t>wal</a:t>
            </a:r>
            <a:r>
              <a:rPr dirty="0">
                <a:solidFill>
                  <a:srgbClr val="444444"/>
                </a:solidFill>
              </a:rPr>
              <a:t>++;</a:t>
            </a:r>
          </a:p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atihan"/>
          <p:cNvSpPr txBox="1"/>
          <p:nvPr/>
        </p:nvSpPr>
        <p:spPr>
          <a:xfrm>
            <a:off x="2263907" y="3149885"/>
            <a:ext cx="11728186" cy="360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>
            <a:lvl1pPr algn="ctr" defTabSz="584200">
              <a:defRPr sz="6500" spc="13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dirty="0"/>
              <a:t>Latihan</a:t>
            </a:r>
            <a:r>
              <a:rPr lang="en-US" dirty="0"/>
              <a:t> 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juragan angkot"/>
          <p:cNvSpPr txBox="1"/>
          <p:nvPr/>
        </p:nvSpPr>
        <p:spPr>
          <a:xfrm>
            <a:off x="2135547" y="2020329"/>
            <a:ext cx="11143556" cy="2434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>
            <a:lvl1pPr defTabSz="584200">
              <a:defRPr sz="8200"/>
            </a:lvl1pPr>
          </a:lstStyle>
          <a:p>
            <a:pPr algn="ctr"/>
            <a:r>
              <a:rPr lang="en-US" sz="6000" b="1" dirty="0" err="1"/>
              <a:t>J</a:t>
            </a:r>
            <a:r>
              <a:rPr sz="6000" b="1" dirty="0" err="1"/>
              <a:t>uragan</a:t>
            </a:r>
            <a:r>
              <a:rPr sz="6000" b="1" dirty="0"/>
              <a:t> </a:t>
            </a:r>
            <a:r>
              <a:rPr lang="en-US" sz="6000" b="1" dirty="0" err="1"/>
              <a:t>A</a:t>
            </a:r>
            <a:r>
              <a:rPr sz="6000" b="1" dirty="0" err="1"/>
              <a:t>ngkot</a:t>
            </a:r>
            <a:endParaRPr sz="6000" b="1" dirty="0"/>
          </a:p>
        </p:txBody>
      </p:sp>
      <p:pic>
        <p:nvPicPr>
          <p:cNvPr id="308" name="angkot2.png" descr="angk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839" y="4454496"/>
            <a:ext cx="6914973" cy="3451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"/>
          <p:cNvGrpSpPr/>
          <p:nvPr/>
        </p:nvGrpSpPr>
        <p:grpSpPr>
          <a:xfrm>
            <a:off x="2676236" y="2533835"/>
            <a:ext cx="10903529" cy="5092330"/>
            <a:chOff x="0" y="0"/>
            <a:chExt cx="10903527" cy="5092328"/>
          </a:xfrm>
        </p:grpSpPr>
        <p:pic>
          <p:nvPicPr>
            <p:cNvPr id="311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844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006" y="675568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013" y="675568"/>
              <a:ext cx="1975501" cy="985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6019" y="668449"/>
              <a:ext cx="1975502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5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8026" y="675568"/>
              <a:ext cx="1975501" cy="985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27639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7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006" y="2927639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8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6019" y="2927639"/>
              <a:ext cx="1975502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9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4013" y="292051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8026" y="292051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1" name="1"/>
            <p:cNvSpPr txBox="1"/>
            <p:nvPr/>
          </p:nvSpPr>
          <p:spPr>
            <a:xfrm>
              <a:off x="913192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1</a:t>
              </a:r>
            </a:p>
          </p:txBody>
        </p:sp>
        <p:sp>
          <p:nvSpPr>
            <p:cNvPr id="322" name="2"/>
            <p:cNvSpPr txBox="1"/>
            <p:nvPr/>
          </p:nvSpPr>
          <p:spPr>
            <a:xfrm>
              <a:off x="3145199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2</a:t>
              </a:r>
            </a:p>
          </p:txBody>
        </p:sp>
        <p:sp>
          <p:nvSpPr>
            <p:cNvPr id="323" name="3"/>
            <p:cNvSpPr txBox="1"/>
            <p:nvPr/>
          </p:nvSpPr>
          <p:spPr>
            <a:xfrm>
              <a:off x="5377205" y="0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3</a:t>
              </a:r>
            </a:p>
          </p:txBody>
        </p:sp>
        <p:sp>
          <p:nvSpPr>
            <p:cNvPr id="324" name="4"/>
            <p:cNvSpPr txBox="1"/>
            <p:nvPr/>
          </p:nvSpPr>
          <p:spPr>
            <a:xfrm>
              <a:off x="7609212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4</a:t>
              </a:r>
            </a:p>
          </p:txBody>
        </p:sp>
        <p:sp>
          <p:nvSpPr>
            <p:cNvPr id="325" name="5"/>
            <p:cNvSpPr txBox="1"/>
            <p:nvPr/>
          </p:nvSpPr>
          <p:spPr>
            <a:xfrm>
              <a:off x="9841218" y="0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5</a:t>
              </a:r>
            </a:p>
          </p:txBody>
        </p:sp>
        <p:sp>
          <p:nvSpPr>
            <p:cNvPr id="326" name="6"/>
            <p:cNvSpPr txBox="1"/>
            <p:nvPr/>
          </p:nvSpPr>
          <p:spPr>
            <a:xfrm>
              <a:off x="913192" y="2350845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6</a:t>
              </a:r>
            </a:p>
          </p:txBody>
        </p:sp>
        <p:sp>
          <p:nvSpPr>
            <p:cNvPr id="327" name="7"/>
            <p:cNvSpPr txBox="1"/>
            <p:nvPr/>
          </p:nvSpPr>
          <p:spPr>
            <a:xfrm>
              <a:off x="3145198" y="2350845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7</a:t>
              </a:r>
            </a:p>
          </p:txBody>
        </p:sp>
        <p:sp>
          <p:nvSpPr>
            <p:cNvPr id="328" name="8"/>
            <p:cNvSpPr txBox="1"/>
            <p:nvPr/>
          </p:nvSpPr>
          <p:spPr>
            <a:xfrm>
              <a:off x="5377205" y="2350845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8</a:t>
              </a:r>
            </a:p>
          </p:txBody>
        </p:sp>
        <p:sp>
          <p:nvSpPr>
            <p:cNvPr id="329" name="9"/>
            <p:cNvSpPr txBox="1"/>
            <p:nvPr/>
          </p:nvSpPr>
          <p:spPr>
            <a:xfrm>
              <a:off x="7609212" y="2350845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9</a:t>
              </a:r>
            </a:p>
          </p:txBody>
        </p:sp>
        <p:sp>
          <p:nvSpPr>
            <p:cNvPr id="330" name="10"/>
            <p:cNvSpPr txBox="1"/>
            <p:nvPr/>
          </p:nvSpPr>
          <p:spPr>
            <a:xfrm>
              <a:off x="9743431" y="2350845"/>
              <a:ext cx="782764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rPr dirty="0"/>
                <a:t>10</a:t>
              </a:r>
            </a:p>
          </p:txBody>
        </p:sp>
        <p:sp>
          <p:nvSpPr>
            <p:cNvPr id="331" name="angkot1.js"/>
            <p:cNvSpPr txBox="1"/>
            <p:nvPr/>
          </p:nvSpPr>
          <p:spPr>
            <a:xfrm>
              <a:off x="4447484" y="4431193"/>
              <a:ext cx="2859522" cy="661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dirty="0"/>
                <a:t>angkot1.</a:t>
              </a:r>
              <a:r>
                <a:rPr lang="en-US" dirty="0"/>
                <a:t>php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ormal Flow"/>
          <p:cNvSpPr txBox="1"/>
          <p:nvPr/>
        </p:nvSpPr>
        <p:spPr>
          <a:xfrm>
            <a:off x="166026" y="4146848"/>
            <a:ext cx="15923948" cy="322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/>
          <a:lstStyle>
            <a:lvl1pPr algn="ctr" defTabSz="584200">
              <a:lnSpc>
                <a:spcPct val="130000"/>
              </a:lnSpc>
              <a:defRPr sz="8700" spc="174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Normal 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5F896-1A58-EBE7-FB30-A84C87C5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22" y="1532590"/>
            <a:ext cx="8604356" cy="7094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Mari kita telusuri.."/>
          <p:cNvSpPr txBox="1"/>
          <p:nvPr/>
        </p:nvSpPr>
        <p:spPr>
          <a:xfrm>
            <a:off x="2263907" y="3275144"/>
            <a:ext cx="11728186" cy="360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>
            <a:lvl1pPr algn="ctr" defTabSz="584200">
              <a:defRPr sz="6500" spc="13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dirty="0"/>
              <a:t>Mari </a:t>
            </a:r>
            <a:r>
              <a:rPr dirty="0" err="1"/>
              <a:t>kita</a:t>
            </a:r>
            <a:r>
              <a:rPr dirty="0"/>
              <a:t> </a:t>
            </a:r>
            <a:r>
              <a:rPr dirty="0" err="1"/>
              <a:t>telusuri</a:t>
            </a:r>
            <a:r>
              <a:rPr dirty="0"/>
              <a:t>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var nilaiAwal = 1;…"/>
          <p:cNvSpPr txBox="1"/>
          <p:nvPr/>
        </p:nvSpPr>
        <p:spPr>
          <a:xfrm>
            <a:off x="2975699" y="2605112"/>
            <a:ext cx="12069234" cy="431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444444"/>
                </a:solidFill>
              </a:rPr>
              <a:t>$</a:t>
            </a:r>
            <a:r>
              <a:rPr dirty="0" err="1">
                <a:solidFill>
                  <a:srgbClr val="0080FF"/>
                </a:solidFill>
              </a:rPr>
              <a:t>nilai</a:t>
            </a:r>
            <a:r>
              <a:rPr lang="en-US" dirty="0" err="1">
                <a:solidFill>
                  <a:srgbClr val="0080FF"/>
                </a:solidFill>
              </a:rPr>
              <a:t>_a</a:t>
            </a:r>
            <a:r>
              <a:rPr dirty="0" err="1">
                <a:solidFill>
                  <a:srgbClr val="0080FF"/>
                </a:solidFill>
              </a:rPr>
              <a:t>wal</a:t>
            </a:r>
            <a:r>
              <a:rPr dirty="0"/>
              <a:t> </a:t>
            </a:r>
            <a:r>
              <a:rPr dirty="0">
                <a:solidFill>
                  <a:srgbClr val="44444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AB1500"/>
                </a:solidFill>
              </a:rPr>
              <a:t>1</a:t>
            </a:r>
            <a:r>
              <a:rPr dirty="0">
                <a:solidFill>
                  <a:srgbClr val="444444"/>
                </a:solidFill>
              </a:rPr>
              <a:t>;</a:t>
            </a:r>
          </a:p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while(</a:t>
            </a:r>
            <a:r>
              <a:rPr lang="en-US" dirty="0">
                <a:solidFill>
                  <a:srgbClr val="444444"/>
                </a:solidFill>
              </a:rPr>
              <a:t>$</a:t>
            </a:r>
            <a:r>
              <a:rPr dirty="0" err="1">
                <a:solidFill>
                  <a:srgbClr val="0080FF"/>
                </a:solidFill>
              </a:rPr>
              <a:t>nilai</a:t>
            </a:r>
            <a:r>
              <a:rPr lang="en-US" dirty="0" err="1">
                <a:solidFill>
                  <a:srgbClr val="0080FF"/>
                </a:solidFill>
              </a:rPr>
              <a:t>_a</a:t>
            </a:r>
            <a:r>
              <a:rPr dirty="0" err="1">
                <a:solidFill>
                  <a:srgbClr val="0080FF"/>
                </a:solidFill>
              </a:rPr>
              <a:t>wal</a:t>
            </a:r>
            <a:r>
              <a:rPr dirty="0">
                <a:solidFill>
                  <a:srgbClr val="0080FF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&lt;=</a:t>
            </a:r>
            <a:r>
              <a:rPr dirty="0">
                <a:solidFill>
                  <a:srgbClr val="0080FF"/>
                </a:solidFill>
              </a:rPr>
              <a:t> 5</a:t>
            </a:r>
            <a:r>
              <a:rPr dirty="0">
                <a:solidFill>
                  <a:srgbClr val="444444"/>
                </a:solidFill>
              </a:rPr>
              <a:t>) {</a:t>
            </a:r>
          </a:p>
          <a:p>
            <a:pPr lvl="2" defTabSz="584200">
              <a:lnSpc>
                <a:spcPct val="120000"/>
              </a:lnSpc>
              <a:defRPr sz="4600" b="1" spc="91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444444"/>
                </a:solidFill>
              </a:rPr>
              <a:t>echo ‘</a:t>
            </a:r>
            <a:r>
              <a:rPr lang="en-US" dirty="0">
                <a:solidFill>
                  <a:srgbClr val="407700"/>
                </a:solidFill>
              </a:rPr>
              <a:t>Hello World!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lang="en-US" dirty="0">
                <a:solidFill>
                  <a:srgbClr val="444444"/>
                </a:solidFill>
              </a:rPr>
              <a:t>’;</a:t>
            </a:r>
            <a:r>
              <a:rPr dirty="0">
                <a:solidFill>
                  <a:srgbClr val="444444"/>
                </a:solidFill>
              </a:rPr>
              <a:t> </a:t>
            </a:r>
            <a:r>
              <a:rPr lang="en-US" dirty="0">
                <a:solidFill>
                  <a:srgbClr val="444444"/>
                </a:solidFill>
              </a:rPr>
              <a:t>$</a:t>
            </a:r>
            <a:r>
              <a:rPr dirty="0" err="1"/>
              <a:t>nilai</a:t>
            </a:r>
            <a:r>
              <a:rPr lang="en-US" dirty="0" err="1"/>
              <a:t>_a</a:t>
            </a:r>
            <a:r>
              <a:rPr dirty="0" err="1"/>
              <a:t>wal</a:t>
            </a:r>
            <a:r>
              <a:rPr dirty="0">
                <a:solidFill>
                  <a:srgbClr val="444444"/>
                </a:solidFill>
              </a:rPr>
              <a:t>++;</a:t>
            </a:r>
          </a:p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69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var nilaiAwal = 1;"/>
          <p:cNvSpPr txBox="1"/>
          <p:nvPr/>
        </p:nvSpPr>
        <p:spPr>
          <a:xfrm>
            <a:off x="4836437" y="1559073"/>
            <a:ext cx="6759115" cy="78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/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444444"/>
                </a:solidFill>
              </a:rPr>
              <a:t>$</a:t>
            </a:r>
            <a:r>
              <a:rPr dirty="0" err="1">
                <a:solidFill>
                  <a:srgbClr val="0080FF"/>
                </a:solidFill>
              </a:rPr>
              <a:t>nilai</a:t>
            </a:r>
            <a:r>
              <a:rPr lang="en-US" dirty="0" err="1">
                <a:solidFill>
                  <a:srgbClr val="0080FF"/>
                </a:solidFill>
              </a:rPr>
              <a:t>_a</a:t>
            </a:r>
            <a:r>
              <a:rPr dirty="0" err="1">
                <a:solidFill>
                  <a:srgbClr val="0080FF"/>
                </a:solidFill>
              </a:rPr>
              <a:t>wal</a:t>
            </a:r>
            <a:r>
              <a:rPr dirty="0"/>
              <a:t> </a:t>
            </a:r>
            <a:r>
              <a:rPr dirty="0">
                <a:solidFill>
                  <a:srgbClr val="44444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AB1500"/>
                </a:solidFill>
              </a:rPr>
              <a:t>1</a:t>
            </a:r>
            <a:r>
              <a:rPr dirty="0">
                <a:solidFill>
                  <a:srgbClr val="444444"/>
                </a:solidFill>
              </a:rPr>
              <a:t>;</a:t>
            </a:r>
          </a:p>
        </p:txBody>
      </p:sp>
      <p:sp>
        <p:nvSpPr>
          <p:cNvPr id="309" name="nilaiAwal &lt;= 10 ?"/>
          <p:cNvSpPr txBox="1"/>
          <p:nvPr/>
        </p:nvSpPr>
        <p:spPr>
          <a:xfrm>
            <a:off x="5330773" y="3022707"/>
            <a:ext cx="7555659" cy="78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/>
          <a:p>
            <a:pPr defTabSz="584200">
              <a:lnSpc>
                <a:spcPct val="120000"/>
              </a:lnSpc>
              <a:defRPr sz="4600" b="1" spc="91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dirty="0" err="1">
                <a:solidFill>
                  <a:srgbClr val="0080FF"/>
                </a:solidFill>
              </a:rPr>
              <a:t>nilai</a:t>
            </a:r>
            <a:r>
              <a:rPr lang="en-US" dirty="0" err="1">
                <a:solidFill>
                  <a:srgbClr val="0080FF"/>
                </a:solidFill>
              </a:rPr>
              <a:t>_a</a:t>
            </a:r>
            <a:r>
              <a:rPr dirty="0" err="1">
                <a:solidFill>
                  <a:srgbClr val="0080FF"/>
                </a:solidFill>
              </a:rPr>
              <a:t>wal</a:t>
            </a:r>
            <a:r>
              <a:rPr dirty="0">
                <a:solidFill>
                  <a:srgbClr val="0080FF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&lt;=</a:t>
            </a:r>
            <a:r>
              <a:rPr dirty="0">
                <a:solidFill>
                  <a:srgbClr val="0080FF"/>
                </a:solidFill>
              </a:rPr>
              <a:t> </a:t>
            </a:r>
            <a:r>
              <a:rPr lang="en-US" dirty="0">
                <a:solidFill>
                  <a:srgbClr val="0080FF"/>
                </a:solidFill>
              </a:rPr>
              <a:t>5</a:t>
            </a:r>
            <a:r>
              <a:rPr dirty="0">
                <a:solidFill>
                  <a:srgbClr val="0080FF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?</a:t>
            </a:r>
          </a:p>
        </p:txBody>
      </p:sp>
      <p:sp>
        <p:nvSpPr>
          <p:cNvPr id="310" name="console.log(‘…"/>
          <p:cNvSpPr txBox="1"/>
          <p:nvPr/>
        </p:nvSpPr>
        <p:spPr>
          <a:xfrm>
            <a:off x="4858235" y="5701222"/>
            <a:ext cx="10164051" cy="78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/>
          <a:p>
            <a:pPr lvl="2" defTabSz="584200">
              <a:lnSpc>
                <a:spcPct val="120000"/>
              </a:lnSpc>
              <a:defRPr sz="4600" b="1" spc="91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444444"/>
                </a:solidFill>
              </a:rPr>
              <a:t> echo ‘</a:t>
            </a:r>
            <a:r>
              <a:rPr lang="en-US" dirty="0">
                <a:solidFill>
                  <a:srgbClr val="407700"/>
                </a:solidFill>
              </a:rPr>
              <a:t>Hello World!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lang="en-US" dirty="0">
                <a:solidFill>
                  <a:srgbClr val="444444"/>
                </a:solidFill>
              </a:rPr>
              <a:t>’;</a:t>
            </a:r>
            <a:endParaRPr dirty="0">
              <a:solidFill>
                <a:srgbClr val="AB1500"/>
              </a:solidFill>
            </a:endParaRPr>
          </a:p>
        </p:txBody>
      </p:sp>
      <p:sp>
        <p:nvSpPr>
          <p:cNvPr id="311" name="nilaiAwal++;"/>
          <p:cNvSpPr txBox="1"/>
          <p:nvPr/>
        </p:nvSpPr>
        <p:spPr>
          <a:xfrm>
            <a:off x="6217900" y="8096793"/>
            <a:ext cx="5377652" cy="78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/>
          <a:p>
            <a:pPr defTabSz="584200">
              <a:lnSpc>
                <a:spcPct val="120000"/>
              </a:lnSpc>
              <a:defRPr sz="4600" b="1" spc="91">
                <a:solidFill>
                  <a:srgbClr val="008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 err="1"/>
              <a:t>nilai_a</a:t>
            </a:r>
            <a:r>
              <a:rPr dirty="0" err="1"/>
              <a:t>wal</a:t>
            </a:r>
            <a:r>
              <a:rPr dirty="0">
                <a:solidFill>
                  <a:srgbClr val="444444"/>
                </a:solidFill>
              </a:rPr>
              <a:t>++;</a:t>
            </a:r>
          </a:p>
        </p:txBody>
      </p:sp>
      <p:sp>
        <p:nvSpPr>
          <p:cNvPr id="312" name="Line"/>
          <p:cNvSpPr/>
          <p:nvPr/>
        </p:nvSpPr>
        <p:spPr>
          <a:xfrm rot="20896674" flipH="1">
            <a:off x="8018666" y="6641549"/>
            <a:ext cx="517506" cy="1432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2" h="21600" extrusionOk="0">
                <a:moveTo>
                  <a:pt x="9617" y="0"/>
                </a:moveTo>
                <a:cubicBezTo>
                  <a:pt x="-206" y="4136"/>
                  <a:pt x="-2738" y="9985"/>
                  <a:pt x="3105" y="15046"/>
                </a:cubicBezTo>
                <a:cubicBezTo>
                  <a:pt x="6290" y="17804"/>
                  <a:pt x="11821" y="20105"/>
                  <a:pt x="18862" y="21600"/>
                </a:cubicBezTo>
              </a:path>
            </a:pathLst>
          </a:custGeom>
          <a:ln w="50800">
            <a:solidFill>
              <a:srgbClr val="D81E00"/>
            </a:solidFill>
            <a:miter lim="400000"/>
            <a:tail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solidFill>
                  <a:schemeClr val="accent6">
                    <a:satOff val="6899"/>
                    <a:lumOff val="-25862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3" name="sebelum mulai loop,…"/>
          <p:cNvSpPr txBox="1"/>
          <p:nvPr/>
        </p:nvSpPr>
        <p:spPr>
          <a:xfrm rot="21180000">
            <a:off x="2733075" y="514619"/>
            <a:ext cx="3307609" cy="981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/>
          <a:p>
            <a:pPr defTabSz="584200">
              <a:defRPr sz="3000">
                <a:solidFill>
                  <a:srgbClr val="D81E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 err="1"/>
              <a:t>sebelum</a:t>
            </a:r>
            <a:r>
              <a:rPr dirty="0"/>
              <a:t> </a:t>
            </a:r>
            <a:r>
              <a:rPr dirty="0" err="1"/>
              <a:t>mulai</a:t>
            </a:r>
            <a:r>
              <a:rPr dirty="0"/>
              <a:t> loop,</a:t>
            </a:r>
          </a:p>
          <a:p>
            <a:pPr algn="ctr" defTabSz="584200">
              <a:defRPr sz="3000">
                <a:solidFill>
                  <a:srgbClr val="D81E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 err="1"/>
              <a:t>tentukan</a:t>
            </a:r>
            <a:r>
              <a:rPr dirty="0"/>
              <a:t> </a:t>
            </a:r>
            <a:r>
              <a:rPr dirty="0" err="1"/>
              <a:t>nilai</a:t>
            </a:r>
            <a:r>
              <a:rPr dirty="0"/>
              <a:t> </a:t>
            </a:r>
            <a:r>
              <a:rPr dirty="0" err="1"/>
              <a:t>awal</a:t>
            </a:r>
            <a:endParaRPr dirty="0"/>
          </a:p>
        </p:txBody>
      </p:sp>
      <p:sp>
        <p:nvSpPr>
          <p:cNvPr id="314" name="cek kondisi apakah bernilai true atau false"/>
          <p:cNvSpPr txBox="1"/>
          <p:nvPr/>
        </p:nvSpPr>
        <p:spPr>
          <a:xfrm rot="21360000">
            <a:off x="9092205" y="3667138"/>
            <a:ext cx="3926411" cy="1425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>
            <a:lvl1pPr algn="r" defTabSz="584200">
              <a:defRPr sz="3000">
                <a:solidFill>
                  <a:srgbClr val="D81E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cek kondisi apakah bernilai true atau false</a:t>
            </a:r>
          </a:p>
        </p:txBody>
      </p:sp>
      <p:sp>
        <p:nvSpPr>
          <p:cNvPr id="315" name="Line"/>
          <p:cNvSpPr/>
          <p:nvPr/>
        </p:nvSpPr>
        <p:spPr>
          <a:xfrm rot="20896674" flipH="1">
            <a:off x="6432568" y="3997203"/>
            <a:ext cx="407627" cy="1587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2" h="21600" extrusionOk="0">
                <a:moveTo>
                  <a:pt x="9245" y="0"/>
                </a:moveTo>
                <a:cubicBezTo>
                  <a:pt x="19068" y="4136"/>
                  <a:pt x="21600" y="9985"/>
                  <a:pt x="15757" y="15046"/>
                </a:cubicBezTo>
                <a:cubicBezTo>
                  <a:pt x="12572" y="17804"/>
                  <a:pt x="7041" y="20105"/>
                  <a:pt x="0" y="21600"/>
                </a:cubicBezTo>
              </a:path>
            </a:pathLst>
          </a:custGeom>
          <a:ln w="50800">
            <a:solidFill>
              <a:srgbClr val="D81E00"/>
            </a:solidFill>
            <a:miter lim="400000"/>
            <a:tail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solidFill>
                  <a:schemeClr val="accent6">
                    <a:satOff val="6899"/>
                    <a:lumOff val="-25862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6" name="lakukan hal ini jika kondisi bernilai true"/>
          <p:cNvSpPr txBox="1"/>
          <p:nvPr/>
        </p:nvSpPr>
        <p:spPr>
          <a:xfrm rot="240000">
            <a:off x="4178654" y="6498815"/>
            <a:ext cx="3225753" cy="981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>
            <a:lvl1pPr defTabSz="584200">
              <a:defRPr sz="3000">
                <a:solidFill>
                  <a:srgbClr val="D81E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lakukan hal ini jika kondisi bernilai true</a:t>
            </a:r>
          </a:p>
        </p:txBody>
      </p:sp>
      <p:sp>
        <p:nvSpPr>
          <p:cNvPr id="317" name="Line"/>
          <p:cNvSpPr/>
          <p:nvPr/>
        </p:nvSpPr>
        <p:spPr>
          <a:xfrm rot="19948249" flipH="1">
            <a:off x="11473778" y="1698569"/>
            <a:ext cx="744838" cy="1488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83" h="21600" extrusionOk="0">
                <a:moveTo>
                  <a:pt x="17183" y="0"/>
                </a:moveTo>
                <a:cubicBezTo>
                  <a:pt x="2777" y="700"/>
                  <a:pt x="-4417" y="9643"/>
                  <a:pt x="2892" y="16559"/>
                </a:cubicBezTo>
                <a:cubicBezTo>
                  <a:pt x="5292" y="18829"/>
                  <a:pt x="9414" y="20599"/>
                  <a:pt x="14327" y="21600"/>
                </a:cubicBezTo>
              </a:path>
            </a:pathLst>
          </a:custGeom>
          <a:ln w="50800">
            <a:solidFill>
              <a:srgbClr val="D81E00"/>
            </a:solidFill>
            <a:miter lim="400000"/>
            <a:tail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solidFill>
                  <a:schemeClr val="accent6">
                    <a:satOff val="6899"/>
                    <a:lumOff val="-25862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8" name="increment nilai awal…"/>
          <p:cNvSpPr txBox="1"/>
          <p:nvPr/>
        </p:nvSpPr>
        <p:spPr>
          <a:xfrm rot="21300000">
            <a:off x="10659967" y="7583392"/>
            <a:ext cx="3194270" cy="1425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/>
          <a:p>
            <a:pPr algn="r" defTabSz="584200">
              <a:defRPr sz="3000">
                <a:solidFill>
                  <a:srgbClr val="D81E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increment </a:t>
            </a:r>
            <a:r>
              <a:rPr dirty="0" err="1"/>
              <a:t>nilai</a:t>
            </a:r>
            <a:r>
              <a:rPr dirty="0"/>
              <a:t> </a:t>
            </a:r>
            <a:r>
              <a:rPr dirty="0" err="1"/>
              <a:t>awal</a:t>
            </a:r>
            <a:endParaRPr dirty="0"/>
          </a:p>
          <a:p>
            <a:pPr algn="r" defTabSz="584200">
              <a:defRPr sz="3000">
                <a:solidFill>
                  <a:srgbClr val="D81E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di </a:t>
            </a:r>
            <a:r>
              <a:rPr dirty="0" err="1"/>
              <a:t>akhir</a:t>
            </a:r>
            <a:r>
              <a:rPr dirty="0"/>
              <a:t> </a:t>
            </a:r>
            <a:r>
              <a:rPr dirty="0" err="1"/>
              <a:t>tiap</a:t>
            </a:r>
            <a:r>
              <a:rPr dirty="0"/>
              <a:t> </a:t>
            </a:r>
          </a:p>
          <a:p>
            <a:pPr algn="r" defTabSz="584200">
              <a:defRPr sz="3000">
                <a:solidFill>
                  <a:srgbClr val="D81E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 err="1"/>
              <a:t>pengulangan</a:t>
            </a:r>
            <a:endParaRPr dirty="0"/>
          </a:p>
        </p:txBody>
      </p:sp>
      <p:sp>
        <p:nvSpPr>
          <p:cNvPr id="319" name="Line"/>
          <p:cNvSpPr/>
          <p:nvPr/>
        </p:nvSpPr>
        <p:spPr>
          <a:xfrm rot="8063351" flipH="1">
            <a:off x="3358729" y="3929202"/>
            <a:ext cx="3634597" cy="461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9" h="21566" extrusionOk="0">
                <a:moveTo>
                  <a:pt x="4227" y="0"/>
                </a:moveTo>
                <a:cubicBezTo>
                  <a:pt x="2363" y="1617"/>
                  <a:pt x="1054" y="3595"/>
                  <a:pt x="429" y="5742"/>
                </a:cubicBezTo>
                <a:cubicBezTo>
                  <a:pt x="-461" y="8796"/>
                  <a:pt x="67" y="11974"/>
                  <a:pt x="1711" y="14734"/>
                </a:cubicBezTo>
                <a:cubicBezTo>
                  <a:pt x="4015" y="18603"/>
                  <a:pt x="8454" y="21493"/>
                  <a:pt x="13859" y="21565"/>
                </a:cubicBezTo>
                <a:cubicBezTo>
                  <a:pt x="16523" y="21600"/>
                  <a:pt x="19111" y="20853"/>
                  <a:pt x="21139" y="19463"/>
                </a:cubicBezTo>
              </a:path>
            </a:pathLst>
          </a:custGeom>
          <a:ln w="50800">
            <a:solidFill>
              <a:srgbClr val="D81E00"/>
            </a:solidFill>
            <a:miter lim="400000"/>
            <a:tail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solidFill>
                  <a:schemeClr val="accent6">
                    <a:satOff val="6899"/>
                    <a:lumOff val="-25862"/>
                  </a:schemeClr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20" name="ulangi terus sampai kondisi false"/>
          <p:cNvSpPr txBox="1"/>
          <p:nvPr/>
        </p:nvSpPr>
        <p:spPr>
          <a:xfrm rot="20460000">
            <a:off x="1888392" y="2832068"/>
            <a:ext cx="3478728" cy="1425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>
            <a:lvl1pPr defTabSz="584200">
              <a:defRPr sz="3000">
                <a:solidFill>
                  <a:srgbClr val="D81E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ulangi terus sampai kondisi 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4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4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6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1" grpId="0" animBg="1" advAuto="0"/>
      <p:bldP spid="312" grpId="0" animBg="1" advAuto="0"/>
      <p:bldP spid="313" grpId="0" animBg="1" advAuto="0"/>
      <p:bldP spid="314" grpId="0" animBg="1" advAuto="0"/>
      <p:bldP spid="315" grpId="0" animBg="1" advAuto="0"/>
      <p:bldP spid="316" grpId="0" animBg="1" advAuto="0"/>
      <p:bldP spid="317" grpId="0" animBg="1" advAuto="0"/>
      <p:bldP spid="318" grpId="0" animBg="1" advAuto="0"/>
      <p:bldP spid="319" grpId="0" animBg="1" advAuto="0"/>
      <p:bldP spid="32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or…"/>
          <p:cNvSpPr txBox="1"/>
          <p:nvPr/>
        </p:nvSpPr>
        <p:spPr>
          <a:xfrm>
            <a:off x="6881932" y="4141709"/>
            <a:ext cx="2492135" cy="187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algn="ctr" defTabSz="584200">
              <a:lnSpc>
                <a:spcPct val="120000"/>
              </a:lnSpc>
              <a:defRPr sz="10000" spc="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for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76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echo ‘Mulai';…"/>
          <p:cNvSpPr txBox="1"/>
          <p:nvPr/>
        </p:nvSpPr>
        <p:spPr>
          <a:xfrm>
            <a:off x="2329126" y="2783261"/>
            <a:ext cx="12613748" cy="4593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 err="1">
                <a:solidFill>
                  <a:srgbClr val="407700"/>
                </a:solidFill>
              </a:rPr>
              <a:t>Mulai</a:t>
            </a:r>
            <a:r>
              <a:rPr lang="en-US" dirty="0">
                <a:solidFill>
                  <a:srgbClr val="407700"/>
                </a:solidFill>
              </a:rPr>
              <a:t>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dirty="0">
                <a:solidFill>
                  <a:srgbClr val="444444"/>
                </a:solidFill>
              </a:rPr>
              <a:t>';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for(</a:t>
            </a:r>
            <a:r>
              <a:rPr dirty="0">
                <a:solidFill>
                  <a:srgbClr val="AB1500"/>
                </a:solidFill>
              </a:rPr>
              <a:t>$</a:t>
            </a:r>
            <a:r>
              <a:rPr dirty="0" err="1">
                <a:solidFill>
                  <a:srgbClr val="E72305"/>
                </a:solidFill>
              </a:rPr>
              <a:t>i</a:t>
            </a:r>
            <a:r>
              <a:rPr dirty="0">
                <a:solidFill>
                  <a:srgbClr val="444444"/>
                </a:solidFill>
              </a:rPr>
              <a:t> = </a:t>
            </a:r>
            <a:r>
              <a:rPr dirty="0">
                <a:solidFill>
                  <a:srgbClr val="0080FF"/>
                </a:solidFill>
              </a:rPr>
              <a:t>0</a:t>
            </a:r>
            <a:r>
              <a:rPr dirty="0">
                <a:solidFill>
                  <a:srgbClr val="444444"/>
                </a:solidFill>
              </a:rPr>
              <a:t>; $</a:t>
            </a:r>
            <a:r>
              <a:rPr dirty="0" err="1">
                <a:solidFill>
                  <a:srgbClr val="E72305"/>
                </a:solidFill>
              </a:rPr>
              <a:t>i</a:t>
            </a:r>
            <a:r>
              <a:rPr dirty="0">
                <a:solidFill>
                  <a:srgbClr val="444444"/>
                </a:solidFill>
              </a:rPr>
              <a:t> &lt; </a:t>
            </a:r>
            <a:r>
              <a:rPr dirty="0">
                <a:solidFill>
                  <a:srgbClr val="0080FF"/>
                </a:solidFill>
              </a:rPr>
              <a:t>5</a:t>
            </a:r>
            <a:r>
              <a:rPr dirty="0">
                <a:solidFill>
                  <a:srgbClr val="444444"/>
                </a:solidFill>
              </a:rPr>
              <a:t>; $</a:t>
            </a:r>
            <a:r>
              <a:rPr dirty="0" err="1">
                <a:solidFill>
                  <a:srgbClr val="E72305"/>
                </a:solidFill>
              </a:rPr>
              <a:t>i</a:t>
            </a:r>
            <a:r>
              <a:rPr dirty="0">
                <a:solidFill>
                  <a:srgbClr val="444444"/>
                </a:solidFill>
              </a:rPr>
              <a:t>++) {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  echo ‘</a:t>
            </a:r>
            <a:r>
              <a:rPr dirty="0">
                <a:solidFill>
                  <a:srgbClr val="407700"/>
                </a:solidFill>
              </a:rPr>
              <a:t>Hello World!</a:t>
            </a:r>
            <a:r>
              <a:rPr lang="en-US" dirty="0">
                <a:solidFill>
                  <a:srgbClr val="407700"/>
                </a:solidFill>
              </a:rPr>
              <a:t>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dirty="0">
                <a:solidFill>
                  <a:srgbClr val="444444"/>
                </a:solidFill>
              </a:rPr>
              <a:t>’;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}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 err="1">
                <a:solidFill>
                  <a:srgbClr val="407700"/>
                </a:solidFill>
              </a:rPr>
              <a:t>Selesai</a:t>
            </a:r>
            <a:r>
              <a:rPr lang="en-US" dirty="0">
                <a:solidFill>
                  <a:srgbClr val="407700"/>
                </a:solidFill>
              </a:rPr>
              <a:t>.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dirty="0">
                <a:solidFill>
                  <a:srgbClr val="444444"/>
                </a:solidFill>
              </a:rPr>
              <a:t>';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atihan"/>
          <p:cNvSpPr txBox="1"/>
          <p:nvPr/>
        </p:nvSpPr>
        <p:spPr>
          <a:xfrm>
            <a:off x="2263907" y="3149885"/>
            <a:ext cx="11728186" cy="360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>
            <a:lvl1pPr algn="ctr" defTabSz="584200">
              <a:defRPr sz="6500" spc="13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dirty="0"/>
              <a:t>Latihan</a:t>
            </a:r>
            <a:r>
              <a:rPr lang="en-US" dirty="0"/>
              <a:t>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9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"/>
          <p:cNvGrpSpPr/>
          <p:nvPr/>
        </p:nvGrpSpPr>
        <p:grpSpPr>
          <a:xfrm>
            <a:off x="2676236" y="2533835"/>
            <a:ext cx="10903529" cy="5092330"/>
            <a:chOff x="0" y="0"/>
            <a:chExt cx="10903527" cy="5092328"/>
          </a:xfrm>
        </p:grpSpPr>
        <p:pic>
          <p:nvPicPr>
            <p:cNvPr id="320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844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1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006" y="675568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2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013" y="675568"/>
              <a:ext cx="1975501" cy="985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3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6019" y="668449"/>
              <a:ext cx="1975502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4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8026" y="675568"/>
              <a:ext cx="1975501" cy="985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5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27639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6" name="angkot2.png" descr="angko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2006" y="2927639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7" name="angkot2.png" descr="angko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6019" y="2927639"/>
              <a:ext cx="1975502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8" name="angkot1.png" descr="angkot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4013" y="292051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9" name="angkot1.png" descr="angkot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28026" y="292051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1"/>
            <p:cNvSpPr txBox="1"/>
            <p:nvPr/>
          </p:nvSpPr>
          <p:spPr>
            <a:xfrm>
              <a:off x="913192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1</a:t>
              </a:r>
            </a:p>
          </p:txBody>
        </p:sp>
        <p:sp>
          <p:nvSpPr>
            <p:cNvPr id="331" name="2"/>
            <p:cNvSpPr txBox="1"/>
            <p:nvPr/>
          </p:nvSpPr>
          <p:spPr>
            <a:xfrm>
              <a:off x="3145199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2</a:t>
              </a:r>
            </a:p>
          </p:txBody>
        </p:sp>
        <p:sp>
          <p:nvSpPr>
            <p:cNvPr id="332" name="3"/>
            <p:cNvSpPr txBox="1"/>
            <p:nvPr/>
          </p:nvSpPr>
          <p:spPr>
            <a:xfrm>
              <a:off x="5377205" y="0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3</a:t>
              </a:r>
            </a:p>
          </p:txBody>
        </p:sp>
        <p:sp>
          <p:nvSpPr>
            <p:cNvPr id="333" name="4"/>
            <p:cNvSpPr txBox="1"/>
            <p:nvPr/>
          </p:nvSpPr>
          <p:spPr>
            <a:xfrm>
              <a:off x="7609212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4</a:t>
              </a:r>
            </a:p>
          </p:txBody>
        </p:sp>
        <p:sp>
          <p:nvSpPr>
            <p:cNvPr id="334" name="5"/>
            <p:cNvSpPr txBox="1"/>
            <p:nvPr/>
          </p:nvSpPr>
          <p:spPr>
            <a:xfrm>
              <a:off x="9841218" y="0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5</a:t>
              </a:r>
            </a:p>
          </p:txBody>
        </p:sp>
        <p:sp>
          <p:nvSpPr>
            <p:cNvPr id="335" name="6"/>
            <p:cNvSpPr txBox="1"/>
            <p:nvPr/>
          </p:nvSpPr>
          <p:spPr>
            <a:xfrm>
              <a:off x="913192" y="2350845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6</a:t>
              </a:r>
            </a:p>
          </p:txBody>
        </p:sp>
        <p:sp>
          <p:nvSpPr>
            <p:cNvPr id="336" name="7"/>
            <p:cNvSpPr txBox="1"/>
            <p:nvPr/>
          </p:nvSpPr>
          <p:spPr>
            <a:xfrm>
              <a:off x="3145198" y="2350845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7</a:t>
              </a:r>
            </a:p>
          </p:txBody>
        </p:sp>
        <p:sp>
          <p:nvSpPr>
            <p:cNvPr id="337" name="8"/>
            <p:cNvSpPr txBox="1"/>
            <p:nvPr/>
          </p:nvSpPr>
          <p:spPr>
            <a:xfrm>
              <a:off x="5377205" y="2350845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8</a:t>
              </a:r>
            </a:p>
          </p:txBody>
        </p:sp>
        <p:sp>
          <p:nvSpPr>
            <p:cNvPr id="338" name="9"/>
            <p:cNvSpPr txBox="1"/>
            <p:nvPr/>
          </p:nvSpPr>
          <p:spPr>
            <a:xfrm>
              <a:off x="7609212" y="2350845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9</a:t>
              </a:r>
            </a:p>
          </p:txBody>
        </p:sp>
        <p:sp>
          <p:nvSpPr>
            <p:cNvPr id="339" name="10"/>
            <p:cNvSpPr txBox="1"/>
            <p:nvPr/>
          </p:nvSpPr>
          <p:spPr>
            <a:xfrm>
              <a:off x="9743430" y="2350845"/>
              <a:ext cx="72631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rPr dirty="0"/>
                <a:t>10</a:t>
              </a:r>
            </a:p>
          </p:txBody>
        </p:sp>
        <p:sp>
          <p:nvSpPr>
            <p:cNvPr id="340" name="angkot2.js"/>
            <p:cNvSpPr txBox="1"/>
            <p:nvPr/>
          </p:nvSpPr>
          <p:spPr>
            <a:xfrm>
              <a:off x="4447485" y="4431193"/>
              <a:ext cx="2899051" cy="661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dirty="0"/>
                <a:t>angkot2.</a:t>
              </a:r>
              <a:r>
                <a:rPr lang="en-US" dirty="0"/>
                <a:t>php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EEB95-09A0-11EF-DEA4-40AC9117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59" y="1531697"/>
            <a:ext cx="7709794" cy="5688500"/>
          </a:xfrm>
          <a:prstGeom prst="rect">
            <a:avLst/>
          </a:prstGeom>
        </p:spPr>
      </p:pic>
      <p:sp>
        <p:nvSpPr>
          <p:cNvPr id="344" name="Rectangle"/>
          <p:cNvSpPr/>
          <p:nvPr/>
        </p:nvSpPr>
        <p:spPr>
          <a:xfrm>
            <a:off x="3936492" y="2850078"/>
            <a:ext cx="6201412" cy="2339440"/>
          </a:xfrm>
          <a:prstGeom prst="rect">
            <a:avLst/>
          </a:prstGeom>
          <a:ln w="38100">
            <a:solidFill>
              <a:srgbClr val="E72305"/>
            </a:solidFill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45" name="Rectangle"/>
          <p:cNvSpPr/>
          <p:nvPr/>
        </p:nvSpPr>
        <p:spPr>
          <a:xfrm>
            <a:off x="3936491" y="5189518"/>
            <a:ext cx="6201412" cy="1674420"/>
          </a:xfrm>
          <a:prstGeom prst="rect">
            <a:avLst/>
          </a:prstGeom>
          <a:ln w="38100">
            <a:solidFill>
              <a:srgbClr val="E72305"/>
            </a:solidFill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grpSp>
        <p:nvGrpSpPr>
          <p:cNvPr id="348" name="Group"/>
          <p:cNvGrpSpPr/>
          <p:nvPr/>
        </p:nvGrpSpPr>
        <p:grpSpPr>
          <a:xfrm>
            <a:off x="1942675" y="1702909"/>
            <a:ext cx="1964845" cy="1651767"/>
            <a:chOff x="-2589657" y="-450814"/>
            <a:chExt cx="1964843" cy="1651766"/>
          </a:xfrm>
        </p:grpSpPr>
        <p:sp>
          <p:nvSpPr>
            <p:cNvPr id="346" name="Line"/>
            <p:cNvSpPr/>
            <p:nvPr/>
          </p:nvSpPr>
          <p:spPr>
            <a:xfrm rot="18116656" flipH="1">
              <a:off x="-1620491" y="205275"/>
              <a:ext cx="528275" cy="146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2" h="21600" extrusionOk="0">
                  <a:moveTo>
                    <a:pt x="9245" y="21600"/>
                  </a:moveTo>
                  <a:cubicBezTo>
                    <a:pt x="19068" y="17464"/>
                    <a:pt x="21600" y="11615"/>
                    <a:pt x="15757" y="6554"/>
                  </a:cubicBezTo>
                  <a:cubicBezTo>
                    <a:pt x="12572" y="3796"/>
                    <a:pt x="7041" y="1495"/>
                    <a:pt x="0" y="0"/>
                  </a:cubicBezTo>
                </a:path>
              </a:pathLst>
            </a:custGeom>
            <a:noFill/>
            <a:ln w="50800" cap="flat">
              <a:solidFill>
                <a:srgbClr val="D81E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 dirty="0"/>
            </a:p>
          </p:txBody>
        </p:sp>
        <p:sp>
          <p:nvSpPr>
            <p:cNvPr id="347" name="while"/>
            <p:cNvSpPr txBox="1"/>
            <p:nvPr/>
          </p:nvSpPr>
          <p:spPr>
            <a:xfrm rot="21120000">
              <a:off x="-2589657" y="-450814"/>
              <a:ext cx="1481879" cy="850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2916" tIns="52916" rIns="52916" bIns="52916" numCol="1" anchor="ctr">
              <a:spAutoFit/>
            </a:bodyPr>
            <a:lstStyle>
              <a:lvl1pPr defTabSz="584200">
                <a:defRPr sz="5000">
                  <a:solidFill>
                    <a:srgbClr val="D81E00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dirty="0"/>
                <a:t>while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10257213" y="6483411"/>
            <a:ext cx="2208417" cy="886023"/>
            <a:chOff x="28971" y="6700"/>
            <a:chExt cx="2208416" cy="886022"/>
          </a:xfrm>
        </p:grpSpPr>
        <p:sp>
          <p:nvSpPr>
            <p:cNvPr id="349" name="Line"/>
            <p:cNvSpPr/>
            <p:nvPr/>
          </p:nvSpPr>
          <p:spPr>
            <a:xfrm rot="7316657">
              <a:off x="496373" y="-102955"/>
              <a:ext cx="528275" cy="146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2" h="21600" extrusionOk="0">
                  <a:moveTo>
                    <a:pt x="9245" y="21600"/>
                  </a:moveTo>
                  <a:cubicBezTo>
                    <a:pt x="19068" y="17464"/>
                    <a:pt x="21600" y="11615"/>
                    <a:pt x="15757" y="6554"/>
                  </a:cubicBezTo>
                  <a:cubicBezTo>
                    <a:pt x="12572" y="3796"/>
                    <a:pt x="7041" y="1495"/>
                    <a:pt x="0" y="0"/>
                  </a:cubicBezTo>
                </a:path>
              </a:pathLst>
            </a:custGeom>
            <a:noFill/>
            <a:ln w="50800" cap="flat">
              <a:solidFill>
                <a:srgbClr val="D81E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350" name="for"/>
            <p:cNvSpPr txBox="1"/>
            <p:nvPr/>
          </p:nvSpPr>
          <p:spPr>
            <a:xfrm rot="1020000">
              <a:off x="1414638" y="6700"/>
              <a:ext cx="822749" cy="850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2916" tIns="52916" rIns="52916" bIns="52916" numCol="1" anchor="ctr">
              <a:spAutoFit/>
            </a:bodyPr>
            <a:lstStyle>
              <a:lvl1pPr defTabSz="584200">
                <a:defRPr sz="5000">
                  <a:solidFill>
                    <a:srgbClr val="D81E00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dirty="0"/>
                <a:t>for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animBg="1" advAuto="0"/>
      <p:bldP spid="345" grpId="0" animBg="1" advAuto="0"/>
      <p:bldP spid="348" grpId="0" animBg="1" advAuto="0"/>
      <p:bldP spid="3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engkondisian"/>
          <p:cNvSpPr txBox="1"/>
          <p:nvPr/>
        </p:nvSpPr>
        <p:spPr>
          <a:xfrm>
            <a:off x="166026" y="3465462"/>
            <a:ext cx="15923948" cy="322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/>
          <a:lstStyle>
            <a:lvl1pPr algn="ctr" defTabSz="584200">
              <a:lnSpc>
                <a:spcPct val="130000"/>
              </a:lnSpc>
              <a:defRPr sz="8700" spc="174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Pengkondisian</a:t>
            </a:r>
          </a:p>
        </p:txBody>
      </p:sp>
      <p:sp>
        <p:nvSpPr>
          <p:cNvPr id="309" name="Percabangan"/>
          <p:cNvSpPr txBox="1"/>
          <p:nvPr/>
        </p:nvSpPr>
        <p:spPr>
          <a:xfrm>
            <a:off x="4543213" y="4830258"/>
            <a:ext cx="7169574" cy="155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 algn="ctr" defTabSz="584200">
              <a:lnSpc>
                <a:spcPct val="120000"/>
              </a:lnSpc>
              <a:defRPr sz="10000" spc="2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Percabangan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apabila program kita memiliki lebih dari satu statement, maka statement tersebut akan dieksekusi dari atas ke bawah atau dari kiri ke kanan."/>
          <p:cNvSpPr txBox="1"/>
          <p:nvPr/>
        </p:nvSpPr>
        <p:spPr>
          <a:xfrm>
            <a:off x="2976450" y="3365500"/>
            <a:ext cx="10303099" cy="4304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/>
          <a:lstStyle/>
          <a:p>
            <a:pPr algn="ctr" defTabSz="584200">
              <a:defRPr sz="6400" spc="128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rPr sz="4000" dirty="0" err="1"/>
              <a:t>apabila</a:t>
            </a:r>
            <a:r>
              <a:rPr sz="4000" dirty="0"/>
              <a:t> program </a:t>
            </a:r>
            <a:r>
              <a:rPr sz="4000" dirty="0" err="1"/>
              <a:t>kita</a:t>
            </a:r>
            <a:r>
              <a:rPr sz="4000" dirty="0"/>
              <a:t> </a:t>
            </a:r>
            <a:r>
              <a:rPr sz="4000" dirty="0" err="1"/>
              <a:t>memiliki</a:t>
            </a:r>
            <a:r>
              <a:rPr sz="4000" dirty="0"/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lebih</a:t>
            </a:r>
            <a:r>
              <a:rPr sz="4000" dirty="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dari</a:t>
            </a:r>
            <a:r>
              <a:rPr sz="4000" dirty="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satu</a:t>
            </a:r>
            <a:r>
              <a:rPr sz="4000" dirty="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statement</a:t>
            </a:r>
            <a:r>
              <a:rPr sz="4000" dirty="0"/>
              <a:t>, </a:t>
            </a:r>
            <a:r>
              <a:rPr sz="4000" dirty="0" err="1"/>
              <a:t>maka</a:t>
            </a:r>
            <a:r>
              <a:rPr sz="4000" dirty="0"/>
              <a:t> statement </a:t>
            </a:r>
            <a:r>
              <a:rPr sz="4000" dirty="0" err="1"/>
              <a:t>tersebut</a:t>
            </a:r>
            <a:r>
              <a:rPr sz="4000" dirty="0"/>
              <a:t> </a:t>
            </a:r>
            <a:r>
              <a:rPr sz="4000" dirty="0" err="1"/>
              <a:t>akan</a:t>
            </a:r>
            <a:r>
              <a:rPr sz="4000" dirty="0"/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dieksekusi</a:t>
            </a:r>
            <a:r>
              <a:rPr sz="4000" dirty="0"/>
              <a:t> </a:t>
            </a:r>
            <a:r>
              <a:rPr sz="4000" dirty="0" err="1"/>
              <a:t>dari</a:t>
            </a:r>
            <a:r>
              <a:rPr sz="4000" dirty="0"/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atas</a:t>
            </a:r>
            <a:r>
              <a:rPr sz="4000" dirty="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ke</a:t>
            </a:r>
            <a:r>
              <a:rPr sz="4000" dirty="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bawah</a:t>
            </a:r>
            <a:r>
              <a:rPr sz="4000" dirty="0"/>
              <a:t> </a:t>
            </a:r>
            <a:r>
              <a:rPr sz="4000" dirty="0" err="1"/>
              <a:t>atau</a:t>
            </a:r>
            <a:r>
              <a:rPr sz="4000" dirty="0"/>
              <a:t> </a:t>
            </a:r>
            <a:r>
              <a:rPr sz="4000" dirty="0" err="1"/>
              <a:t>dari</a:t>
            </a:r>
            <a:r>
              <a:rPr sz="4000" dirty="0"/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kiri</a:t>
            </a:r>
            <a:r>
              <a:rPr sz="4000" dirty="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ke</a:t>
            </a:r>
            <a:r>
              <a:rPr sz="4000" dirty="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</a:t>
            </a:r>
            <a:r>
              <a:rPr sz="4000" dirty="0" err="1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kanan</a:t>
            </a:r>
            <a:r>
              <a:rPr sz="4000" dirty="0"/>
              <a:t>.</a:t>
            </a:r>
          </a:p>
        </p:txBody>
      </p:sp>
      <p:sp>
        <p:nvSpPr>
          <p:cNvPr id="280" name="“"/>
          <p:cNvSpPr txBox="1"/>
          <p:nvPr/>
        </p:nvSpPr>
        <p:spPr>
          <a:xfrm>
            <a:off x="2093610" y="2346146"/>
            <a:ext cx="1160332" cy="298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20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“</a:t>
            </a:r>
          </a:p>
        </p:txBody>
      </p:sp>
      <p:sp>
        <p:nvSpPr>
          <p:cNvPr id="281" name="”"/>
          <p:cNvSpPr txBox="1"/>
          <p:nvPr/>
        </p:nvSpPr>
        <p:spPr>
          <a:xfrm>
            <a:off x="12850895" y="5080000"/>
            <a:ext cx="1160331" cy="298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20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Line"/>
          <p:cNvSpPr/>
          <p:nvPr/>
        </p:nvSpPr>
        <p:spPr>
          <a:xfrm flipV="1">
            <a:off x="8128000" y="1123795"/>
            <a:ext cx="1" cy="2576961"/>
          </a:xfrm>
          <a:prstGeom prst="line">
            <a:avLst/>
          </a:prstGeom>
          <a:ln w="127000">
            <a:solidFill>
              <a:srgbClr val="444444"/>
            </a:solidFill>
            <a:miter lim="400000"/>
            <a:head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2" name="Line"/>
          <p:cNvSpPr/>
          <p:nvPr/>
        </p:nvSpPr>
        <p:spPr>
          <a:xfrm flipV="1">
            <a:off x="8140699" y="7365126"/>
            <a:ext cx="1" cy="2576961"/>
          </a:xfrm>
          <a:prstGeom prst="line">
            <a:avLst/>
          </a:prstGeom>
          <a:ln w="127000">
            <a:solidFill>
              <a:srgbClr val="444444"/>
            </a:solidFill>
            <a:miter lim="400000"/>
            <a:head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3" name="Circle"/>
          <p:cNvSpPr/>
          <p:nvPr/>
        </p:nvSpPr>
        <p:spPr>
          <a:xfrm>
            <a:off x="7985861" y="3784701"/>
            <a:ext cx="309677" cy="309678"/>
          </a:xfrm>
          <a:prstGeom prst="ellipse">
            <a:avLst/>
          </a:prstGeom>
          <a:solidFill>
            <a:srgbClr val="00A642"/>
          </a:solidFill>
          <a:ln w="12700"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>
            <a:off x="7101757" y="3995935"/>
            <a:ext cx="727592" cy="3035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33" h="21600" extrusionOk="0">
                <a:moveTo>
                  <a:pt x="18833" y="0"/>
                </a:moveTo>
                <a:cubicBezTo>
                  <a:pt x="9876" y="1714"/>
                  <a:pt x="3366" y="4749"/>
                  <a:pt x="989" y="8238"/>
                </a:cubicBezTo>
                <a:cubicBezTo>
                  <a:pt x="-2767" y="13752"/>
                  <a:pt x="4397" y="19203"/>
                  <a:pt x="18615" y="21600"/>
                </a:cubicBezTo>
              </a:path>
            </a:pathLst>
          </a:custGeom>
          <a:ln w="114300">
            <a:solidFill>
              <a:srgbClr val="444444"/>
            </a:solidFill>
            <a:miter lim="400000"/>
            <a:tail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 flipV="1">
            <a:off x="8128000" y="5461101"/>
            <a:ext cx="1" cy="1250452"/>
          </a:xfrm>
          <a:prstGeom prst="line">
            <a:avLst/>
          </a:prstGeom>
          <a:ln w="127000">
            <a:solidFill>
              <a:srgbClr val="444444"/>
            </a:solidFill>
            <a:miter lim="400000"/>
            <a:head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6" name="Circle"/>
          <p:cNvSpPr/>
          <p:nvPr/>
        </p:nvSpPr>
        <p:spPr>
          <a:xfrm>
            <a:off x="7985861" y="6883501"/>
            <a:ext cx="309677" cy="309678"/>
          </a:xfrm>
          <a:prstGeom prst="ellipse">
            <a:avLst/>
          </a:prstGeom>
          <a:solidFill>
            <a:srgbClr val="E72305"/>
          </a:solidFill>
          <a:ln w="12700"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7" name="Circle"/>
          <p:cNvSpPr/>
          <p:nvPr/>
        </p:nvSpPr>
        <p:spPr>
          <a:xfrm>
            <a:off x="7985861" y="4979476"/>
            <a:ext cx="309677" cy="309677"/>
          </a:xfrm>
          <a:prstGeom prst="ellipse">
            <a:avLst/>
          </a:prstGeom>
          <a:solidFill>
            <a:srgbClr val="E72305"/>
          </a:solidFill>
          <a:ln w="12700"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8452050" y="3997073"/>
            <a:ext cx="400095" cy="111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extrusionOk="0">
                <a:moveTo>
                  <a:pt x="0" y="0"/>
                </a:moveTo>
                <a:cubicBezTo>
                  <a:pt x="12723" y="1168"/>
                  <a:pt x="21600" y="5328"/>
                  <a:pt x="21507" y="10078"/>
                </a:cubicBezTo>
                <a:cubicBezTo>
                  <a:pt x="21410" y="14974"/>
                  <a:pt x="12054" y="19012"/>
                  <a:pt x="392" y="21600"/>
                </a:cubicBezTo>
              </a:path>
            </a:pathLst>
          </a:custGeom>
          <a:ln w="114300">
            <a:solidFill>
              <a:srgbClr val="444444"/>
            </a:solidFill>
            <a:miter lim="400000"/>
            <a:tail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8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8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8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8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1" animBg="1" advAuto="0"/>
      <p:bldP spid="312" grpId="8" animBg="1" advAuto="0"/>
      <p:bldP spid="313" grpId="2" animBg="1" advAuto="0"/>
      <p:bldP spid="314" grpId="6" animBg="1" advAuto="0"/>
      <p:bldP spid="315" grpId="5" animBg="1" advAuto="0"/>
      <p:bldP spid="316" grpId="7" animBg="1" advAuto="0"/>
      <p:bldP spid="317" grpId="4" animBg="1" advAuto="0"/>
      <p:bldP spid="318" grpId="3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engkondisian"/>
          <p:cNvSpPr txBox="1"/>
          <p:nvPr/>
        </p:nvSpPr>
        <p:spPr>
          <a:xfrm>
            <a:off x="166026" y="971848"/>
            <a:ext cx="15923948" cy="322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/>
          <a:lstStyle>
            <a:lvl1pPr algn="ctr" defTabSz="584200">
              <a:lnSpc>
                <a:spcPct val="130000"/>
              </a:lnSpc>
              <a:defRPr sz="8700" spc="174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Pengkondisian</a:t>
            </a:r>
          </a:p>
        </p:txBody>
      </p:sp>
      <p:sp>
        <p:nvSpPr>
          <p:cNvPr id="321" name="if…"/>
          <p:cNvSpPr txBox="1"/>
          <p:nvPr/>
        </p:nvSpPr>
        <p:spPr>
          <a:xfrm>
            <a:off x="1323973" y="2583603"/>
            <a:ext cx="13608055" cy="6415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algn="ctr" defTabSz="584200">
              <a:lnSpc>
                <a:spcPct val="120000"/>
              </a:lnSpc>
              <a:defRPr sz="9000" spc="180"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</a:p>
          <a:p>
            <a:pPr algn="ctr" defTabSz="584200">
              <a:lnSpc>
                <a:spcPct val="120000"/>
              </a:lnSpc>
              <a:defRPr sz="9000" spc="180">
                <a:latin typeface="Courier"/>
                <a:ea typeface="Courier"/>
                <a:cs typeface="Courier"/>
                <a:sym typeface="Courier"/>
              </a:defRPr>
            </a:pPr>
            <a:r>
              <a:t>if.. else</a:t>
            </a:r>
          </a:p>
          <a:p>
            <a:pPr algn="ctr" defTabSz="584200">
              <a:lnSpc>
                <a:spcPct val="120000"/>
              </a:lnSpc>
              <a:defRPr sz="9000" spc="180">
                <a:latin typeface="Courier"/>
                <a:ea typeface="Courier"/>
                <a:cs typeface="Courier"/>
                <a:sym typeface="Courier"/>
              </a:defRPr>
            </a:pPr>
            <a:r>
              <a:t>if.. else if.. else</a:t>
            </a:r>
          </a:p>
          <a:p>
            <a:pPr algn="ctr" defTabSz="584200">
              <a:lnSpc>
                <a:spcPct val="120000"/>
              </a:lnSpc>
              <a:defRPr sz="9000" spc="180">
                <a:latin typeface="Courier"/>
                <a:ea typeface="Courier"/>
                <a:cs typeface="Courier"/>
                <a:sym typeface="Courier"/>
              </a:defRPr>
            </a:pPr>
            <a:r>
              <a:t>switch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if"/>
          <p:cNvSpPr txBox="1"/>
          <p:nvPr/>
        </p:nvSpPr>
        <p:spPr>
          <a:xfrm>
            <a:off x="3781663" y="4103238"/>
            <a:ext cx="8692678" cy="195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 algn="ctr" defTabSz="584200">
              <a:defRPr sz="12000" b="1" spc="239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b="0" dirty="0"/>
              <a:t>i</a:t>
            </a:r>
            <a:r>
              <a:rPr b="0" dirty="0"/>
              <a:t>f</a:t>
            </a:r>
            <a:r>
              <a:rPr lang="en-US" b="0" dirty="0"/>
              <a:t>.. else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$angka = 3;…"/>
          <p:cNvSpPr txBox="1"/>
          <p:nvPr/>
        </p:nvSpPr>
        <p:spPr>
          <a:xfrm>
            <a:off x="734483" y="2436283"/>
            <a:ext cx="14464574" cy="52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50000"/>
              </a:lnSpc>
              <a:defRPr sz="4000" b="1" spc="7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B1500"/>
                </a:solidFill>
              </a:rPr>
              <a:t>$</a:t>
            </a:r>
            <a:r>
              <a:t>angka </a:t>
            </a:r>
            <a:r>
              <a:rPr>
                <a:solidFill>
                  <a:srgbClr val="444444"/>
                </a:solidFill>
              </a:rPr>
              <a:t>=</a:t>
            </a:r>
            <a:r>
              <a:t> </a:t>
            </a:r>
            <a:r>
              <a:rPr>
                <a:solidFill>
                  <a:srgbClr val="0080FF"/>
                </a:solidFill>
              </a:rPr>
              <a:t>3</a:t>
            </a:r>
            <a:r>
              <a:rPr>
                <a:solidFill>
                  <a:srgbClr val="444444"/>
                </a:solidFill>
              </a:rPr>
              <a:t>;</a:t>
            </a:r>
          </a:p>
          <a:p>
            <a:pPr defTabSz="584200">
              <a:lnSpc>
                <a:spcPct val="150000"/>
              </a:lnSpc>
              <a:defRPr sz="4000" b="1" spc="7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if( angka % 2 === 0 ) {</a:t>
            </a:r>
          </a:p>
          <a:p>
            <a:pPr defTabSz="584200">
              <a:lnSpc>
                <a:spcPct val="150000"/>
              </a:lnSpc>
              <a:defRPr sz="4000" b="1" spc="7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  echo “$angka </a:t>
            </a:r>
            <a:r>
              <a:rPr>
                <a:solidFill>
                  <a:srgbClr val="407700"/>
                </a:solidFill>
              </a:rPr>
              <a:t>adalah bilangan GENAP”</a:t>
            </a:r>
            <a:r>
              <a:rPr>
                <a:solidFill>
                  <a:srgbClr val="444444"/>
                </a:solidFill>
              </a:rPr>
              <a:t>;</a:t>
            </a:r>
          </a:p>
          <a:p>
            <a:pPr defTabSz="584200">
              <a:lnSpc>
                <a:spcPct val="150000"/>
              </a:lnSpc>
              <a:defRPr sz="4000" b="1" spc="7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} else {</a:t>
            </a:r>
          </a:p>
          <a:p>
            <a:pPr defTabSz="584200">
              <a:lnSpc>
                <a:spcPct val="150000"/>
              </a:lnSpc>
              <a:defRPr sz="4000" b="1" spc="7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  echo </a:t>
            </a:r>
            <a:r>
              <a:rPr>
                <a:solidFill>
                  <a:srgbClr val="000000"/>
                </a:solidFill>
              </a:rPr>
              <a:t>“$angka </a:t>
            </a:r>
            <a:r>
              <a:rPr>
                <a:solidFill>
                  <a:srgbClr val="359A4C"/>
                </a:solidFill>
              </a:rPr>
              <a:t>a</a:t>
            </a:r>
            <a:r>
              <a:rPr>
                <a:solidFill>
                  <a:srgbClr val="407700"/>
                </a:solidFill>
              </a:rPr>
              <a:t>dalah bilangan GANJIL”</a:t>
            </a:r>
            <a:r>
              <a:rPr>
                <a:solidFill>
                  <a:srgbClr val="444444"/>
                </a:solidFill>
              </a:rPr>
              <a:t>;</a:t>
            </a:r>
          </a:p>
          <a:p>
            <a:pPr defTabSz="584200">
              <a:lnSpc>
                <a:spcPct val="150000"/>
              </a:lnSpc>
              <a:defRPr sz="4000" b="1" spc="7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atihan"/>
          <p:cNvSpPr txBox="1"/>
          <p:nvPr/>
        </p:nvSpPr>
        <p:spPr>
          <a:xfrm>
            <a:off x="2263907" y="3149885"/>
            <a:ext cx="11728186" cy="360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916" tIns="52916" rIns="52916" bIns="52916" anchor="ctr"/>
          <a:lstStyle>
            <a:lvl1pPr algn="ctr" defTabSz="584200">
              <a:defRPr sz="6500" spc="13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dirty="0"/>
              <a:t>Latihan</a:t>
            </a:r>
            <a:r>
              <a:rPr lang="en-US" dirty="0"/>
              <a:t>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63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"/>
          <p:cNvGrpSpPr/>
          <p:nvPr/>
        </p:nvGrpSpPr>
        <p:grpSpPr>
          <a:xfrm>
            <a:off x="2676236" y="2533835"/>
            <a:ext cx="10903529" cy="5092330"/>
            <a:chOff x="0" y="0"/>
            <a:chExt cx="10903527" cy="5092328"/>
          </a:xfrm>
        </p:grpSpPr>
        <p:pic>
          <p:nvPicPr>
            <p:cNvPr id="421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844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2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006" y="675568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3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013" y="675568"/>
              <a:ext cx="1975501" cy="985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4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6019" y="668449"/>
              <a:ext cx="1975502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5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8026" y="675568"/>
              <a:ext cx="1975501" cy="985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6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27639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7" name="angkot2.png" descr="angko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2006" y="2927639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8" name="angkot2.png" descr="angko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6019" y="2927639"/>
              <a:ext cx="1975502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angkot1.png" descr="angkot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4013" y="292051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angkot1.png" descr="angkot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28026" y="292051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1" name="1"/>
            <p:cNvSpPr txBox="1"/>
            <p:nvPr/>
          </p:nvSpPr>
          <p:spPr>
            <a:xfrm>
              <a:off x="913192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1</a:t>
              </a:r>
            </a:p>
          </p:txBody>
        </p:sp>
        <p:sp>
          <p:nvSpPr>
            <p:cNvPr id="432" name="2"/>
            <p:cNvSpPr txBox="1"/>
            <p:nvPr/>
          </p:nvSpPr>
          <p:spPr>
            <a:xfrm>
              <a:off x="3145199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2</a:t>
              </a:r>
            </a:p>
          </p:txBody>
        </p:sp>
        <p:sp>
          <p:nvSpPr>
            <p:cNvPr id="433" name="3"/>
            <p:cNvSpPr txBox="1"/>
            <p:nvPr/>
          </p:nvSpPr>
          <p:spPr>
            <a:xfrm>
              <a:off x="5377205" y="0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3</a:t>
              </a:r>
            </a:p>
          </p:txBody>
        </p:sp>
        <p:sp>
          <p:nvSpPr>
            <p:cNvPr id="434" name="4"/>
            <p:cNvSpPr txBox="1"/>
            <p:nvPr/>
          </p:nvSpPr>
          <p:spPr>
            <a:xfrm>
              <a:off x="7609212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4</a:t>
              </a:r>
            </a:p>
          </p:txBody>
        </p:sp>
        <p:sp>
          <p:nvSpPr>
            <p:cNvPr id="435" name="5"/>
            <p:cNvSpPr txBox="1"/>
            <p:nvPr/>
          </p:nvSpPr>
          <p:spPr>
            <a:xfrm>
              <a:off x="9841218" y="0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5</a:t>
              </a:r>
            </a:p>
          </p:txBody>
        </p:sp>
        <p:sp>
          <p:nvSpPr>
            <p:cNvPr id="436" name="6"/>
            <p:cNvSpPr txBox="1"/>
            <p:nvPr/>
          </p:nvSpPr>
          <p:spPr>
            <a:xfrm>
              <a:off x="913192" y="2350845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6</a:t>
              </a:r>
            </a:p>
          </p:txBody>
        </p:sp>
        <p:sp>
          <p:nvSpPr>
            <p:cNvPr id="437" name="7"/>
            <p:cNvSpPr txBox="1"/>
            <p:nvPr/>
          </p:nvSpPr>
          <p:spPr>
            <a:xfrm>
              <a:off x="3145198" y="2350845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7</a:t>
              </a:r>
            </a:p>
          </p:txBody>
        </p:sp>
        <p:sp>
          <p:nvSpPr>
            <p:cNvPr id="438" name="8"/>
            <p:cNvSpPr txBox="1"/>
            <p:nvPr/>
          </p:nvSpPr>
          <p:spPr>
            <a:xfrm>
              <a:off x="5377205" y="2350845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8</a:t>
              </a:r>
            </a:p>
          </p:txBody>
        </p:sp>
        <p:sp>
          <p:nvSpPr>
            <p:cNvPr id="439" name="9"/>
            <p:cNvSpPr txBox="1"/>
            <p:nvPr/>
          </p:nvSpPr>
          <p:spPr>
            <a:xfrm>
              <a:off x="7609212" y="2350845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9</a:t>
              </a:r>
            </a:p>
          </p:txBody>
        </p:sp>
        <p:sp>
          <p:nvSpPr>
            <p:cNvPr id="440" name="10"/>
            <p:cNvSpPr txBox="1"/>
            <p:nvPr/>
          </p:nvSpPr>
          <p:spPr>
            <a:xfrm>
              <a:off x="9743431" y="2350845"/>
              <a:ext cx="7500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rPr dirty="0"/>
                <a:t>10</a:t>
              </a:r>
            </a:p>
          </p:txBody>
        </p:sp>
        <p:sp>
          <p:nvSpPr>
            <p:cNvPr id="441" name="angkot3.js"/>
            <p:cNvSpPr txBox="1"/>
            <p:nvPr/>
          </p:nvSpPr>
          <p:spPr>
            <a:xfrm>
              <a:off x="4447485" y="4431193"/>
              <a:ext cx="2899051" cy="661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>
                  <a:solidFill>
                    <a:srgbClr val="0080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angkot3.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php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770A6-B614-296F-978B-22E89DE2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45" y="1367721"/>
            <a:ext cx="10068201" cy="7428598"/>
          </a:xfrm>
          <a:prstGeom prst="rect">
            <a:avLst/>
          </a:prstGeom>
        </p:spPr>
      </p:pic>
      <p:grpSp>
        <p:nvGrpSpPr>
          <p:cNvPr id="449" name="Group"/>
          <p:cNvGrpSpPr/>
          <p:nvPr/>
        </p:nvGrpSpPr>
        <p:grpSpPr>
          <a:xfrm>
            <a:off x="1694822" y="2885703"/>
            <a:ext cx="9182975" cy="5367647"/>
            <a:chOff x="-299754" y="-1"/>
            <a:chExt cx="8612004" cy="4622155"/>
          </a:xfrm>
        </p:grpSpPr>
        <p:sp>
          <p:nvSpPr>
            <p:cNvPr id="445" name="Rectangle"/>
            <p:cNvSpPr/>
            <p:nvPr/>
          </p:nvSpPr>
          <p:spPr>
            <a:xfrm>
              <a:off x="1844702" y="-1"/>
              <a:ext cx="6467548" cy="4622155"/>
            </a:xfrm>
            <a:prstGeom prst="rect">
              <a:avLst/>
            </a:prstGeom>
            <a:noFill/>
            <a:ln w="38100" cap="flat">
              <a:solidFill>
                <a:srgbClr val="E72305"/>
              </a:solidFill>
              <a:prstDash val="solid"/>
              <a:miter lim="400000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 dirty="0"/>
            </a:p>
          </p:txBody>
        </p:sp>
        <p:grpSp>
          <p:nvGrpSpPr>
            <p:cNvPr id="448" name="Group"/>
            <p:cNvGrpSpPr/>
            <p:nvPr/>
          </p:nvGrpSpPr>
          <p:grpSpPr>
            <a:xfrm>
              <a:off x="-299754" y="1511804"/>
              <a:ext cx="2163866" cy="1144357"/>
              <a:chOff x="-299754" y="194476"/>
              <a:chExt cx="2163865" cy="1144355"/>
            </a:xfrm>
          </p:grpSpPr>
          <p:sp>
            <p:nvSpPr>
              <p:cNvPr id="446" name="Line"/>
              <p:cNvSpPr/>
              <p:nvPr/>
            </p:nvSpPr>
            <p:spPr>
              <a:xfrm rot="15252285" flipH="1">
                <a:off x="855344" y="330064"/>
                <a:ext cx="535220" cy="1482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62" h="21600" extrusionOk="0">
                    <a:moveTo>
                      <a:pt x="9245" y="21600"/>
                    </a:moveTo>
                    <a:cubicBezTo>
                      <a:pt x="19068" y="17464"/>
                      <a:pt x="21600" y="11615"/>
                      <a:pt x="15757" y="6554"/>
                    </a:cubicBezTo>
                    <a:cubicBezTo>
                      <a:pt x="12572" y="3796"/>
                      <a:pt x="7041" y="1495"/>
                      <a:pt x="0" y="0"/>
                    </a:cubicBezTo>
                  </a:path>
                </a:pathLst>
              </a:custGeom>
              <a:noFill/>
              <a:ln w="50800" cap="flat">
                <a:solidFill>
                  <a:srgbClr val="D81E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2916" tIns="52916" rIns="52916" bIns="52916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chemeClr val="accent6">
                        <a:satOff val="6899"/>
                        <a:lumOff val="-25862"/>
                      </a:schemeClr>
                    </a:solidFill>
                    <a:latin typeface="+mn-lt"/>
                    <a:ea typeface="+mn-ea"/>
                    <a:cs typeface="+mn-cs"/>
                    <a:sym typeface="Helvetica Neue Light"/>
                  </a:defRPr>
                </a:pPr>
                <a:endParaRPr/>
              </a:p>
            </p:txBody>
          </p:sp>
          <p:sp>
            <p:nvSpPr>
              <p:cNvPr id="447" name="for"/>
              <p:cNvSpPr txBox="1"/>
              <p:nvPr/>
            </p:nvSpPr>
            <p:spPr>
              <a:xfrm rot="19882101">
                <a:off x="-299754" y="194476"/>
                <a:ext cx="1222905" cy="861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2916" tIns="52916" rIns="52916" bIns="52916" numCol="1" anchor="ctr">
                <a:noAutofit/>
              </a:bodyPr>
              <a:lstStyle>
                <a:lvl1pPr defTabSz="584200">
                  <a:defRPr sz="5000">
                    <a:solidFill>
                      <a:srgbClr val="D81E00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dirty="0"/>
                  <a:t>for</a:t>
                </a:r>
              </a:p>
            </p:txBody>
          </p:sp>
        </p:grpSp>
      </p:grpSp>
      <p:grpSp>
        <p:nvGrpSpPr>
          <p:cNvPr id="453" name="Group"/>
          <p:cNvGrpSpPr/>
          <p:nvPr/>
        </p:nvGrpSpPr>
        <p:grpSpPr>
          <a:xfrm>
            <a:off x="4055432" y="2992582"/>
            <a:ext cx="11767318" cy="3113180"/>
            <a:chOff x="-408409" y="-699274"/>
            <a:chExt cx="11767317" cy="3113179"/>
          </a:xfrm>
        </p:grpSpPr>
        <p:sp>
          <p:nvSpPr>
            <p:cNvPr id="450" name="Rectangle"/>
            <p:cNvSpPr/>
            <p:nvPr/>
          </p:nvSpPr>
          <p:spPr>
            <a:xfrm>
              <a:off x="-408409" y="-699274"/>
              <a:ext cx="6703611" cy="3113179"/>
            </a:xfrm>
            <a:prstGeom prst="rect">
              <a:avLst/>
            </a:prstGeom>
            <a:noFill/>
            <a:ln w="38100" cap="flat">
              <a:solidFill>
                <a:srgbClr val="0080FF"/>
              </a:solidFill>
              <a:prstDash val="solid"/>
              <a:miter lim="400000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 dirty="0"/>
            </a:p>
          </p:txBody>
        </p:sp>
        <p:sp>
          <p:nvSpPr>
            <p:cNvPr id="451" name="Line"/>
            <p:cNvSpPr/>
            <p:nvPr/>
          </p:nvSpPr>
          <p:spPr>
            <a:xfrm rot="5302615">
              <a:off x="6776032" y="465682"/>
              <a:ext cx="535219" cy="148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2" h="21600" extrusionOk="0">
                  <a:moveTo>
                    <a:pt x="9245" y="21600"/>
                  </a:moveTo>
                  <a:cubicBezTo>
                    <a:pt x="19068" y="17464"/>
                    <a:pt x="21600" y="11615"/>
                    <a:pt x="15757" y="6554"/>
                  </a:cubicBezTo>
                  <a:cubicBezTo>
                    <a:pt x="12572" y="3796"/>
                    <a:pt x="7041" y="1495"/>
                    <a:pt x="0" y="0"/>
                  </a:cubicBezTo>
                </a:path>
              </a:pathLst>
            </a:custGeom>
            <a:noFill/>
            <a:ln w="50800" cap="flat">
              <a:solidFill>
                <a:srgbClr val="0080F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452" name="noAngkot 1-6"/>
            <p:cNvSpPr txBox="1"/>
            <p:nvPr/>
          </p:nvSpPr>
          <p:spPr>
            <a:xfrm>
              <a:off x="6830960" y="179016"/>
              <a:ext cx="4527948" cy="73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2916" tIns="52916" rIns="52916" bIns="52916" numCol="1" anchor="ctr">
              <a:spAutoFit/>
            </a:bodyPr>
            <a:lstStyle>
              <a:lvl1pPr defTabSz="584200">
                <a:defRPr sz="4100" b="1">
                  <a:solidFill>
                    <a:srgbClr val="0080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dirty="0"/>
                <a:t>$</a:t>
              </a:r>
              <a:r>
                <a:rPr dirty="0" err="1"/>
                <a:t>no</a:t>
              </a:r>
              <a:r>
                <a:rPr lang="en-US" dirty="0" err="1"/>
                <a:t>_a</a:t>
              </a:r>
              <a:r>
                <a:rPr dirty="0" err="1"/>
                <a:t>ngkot</a:t>
              </a:r>
              <a:r>
                <a:rPr dirty="0"/>
                <a:t> 1-</a:t>
              </a:r>
              <a:r>
                <a:rPr lang="en-US" dirty="0"/>
                <a:t>5</a:t>
              </a:r>
              <a:endParaRPr dirty="0"/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055432" y="6202465"/>
            <a:ext cx="11420026" cy="1944008"/>
            <a:chOff x="-408409" y="0"/>
            <a:chExt cx="11420024" cy="1944006"/>
          </a:xfrm>
        </p:grpSpPr>
        <p:sp>
          <p:nvSpPr>
            <p:cNvPr id="454" name="Rectangle"/>
            <p:cNvSpPr/>
            <p:nvPr/>
          </p:nvSpPr>
          <p:spPr>
            <a:xfrm>
              <a:off x="-408409" y="0"/>
              <a:ext cx="6703611" cy="1944006"/>
            </a:xfrm>
            <a:prstGeom prst="rect">
              <a:avLst/>
            </a:prstGeom>
            <a:noFill/>
            <a:ln w="38100" cap="flat">
              <a:solidFill>
                <a:srgbClr val="0080FF"/>
              </a:solidFill>
              <a:prstDash val="solid"/>
              <a:miter lim="400000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 dirty="0"/>
            </a:p>
          </p:txBody>
        </p:sp>
        <p:sp>
          <p:nvSpPr>
            <p:cNvPr id="455" name="Line"/>
            <p:cNvSpPr/>
            <p:nvPr/>
          </p:nvSpPr>
          <p:spPr>
            <a:xfrm rot="5902615" flipH="1">
              <a:off x="6770857" y="26291"/>
              <a:ext cx="535220" cy="148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2" h="21600" extrusionOk="0">
                  <a:moveTo>
                    <a:pt x="9245" y="21600"/>
                  </a:moveTo>
                  <a:cubicBezTo>
                    <a:pt x="19068" y="17464"/>
                    <a:pt x="21600" y="11615"/>
                    <a:pt x="15757" y="6554"/>
                  </a:cubicBezTo>
                  <a:cubicBezTo>
                    <a:pt x="12572" y="3796"/>
                    <a:pt x="7041" y="1495"/>
                    <a:pt x="0" y="0"/>
                  </a:cubicBezTo>
                </a:path>
              </a:pathLst>
            </a:custGeom>
            <a:noFill/>
            <a:ln w="50800" cap="flat">
              <a:solidFill>
                <a:srgbClr val="0080F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456" name="noAngkot 7-10"/>
            <p:cNvSpPr txBox="1"/>
            <p:nvPr/>
          </p:nvSpPr>
          <p:spPr>
            <a:xfrm>
              <a:off x="6830960" y="1045755"/>
              <a:ext cx="4180655" cy="728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2916" tIns="52916" rIns="52916" bIns="52916" numCol="1" anchor="ctr">
              <a:spAutoFit/>
            </a:bodyPr>
            <a:lstStyle>
              <a:lvl1pPr defTabSz="584200">
                <a:defRPr sz="4100" b="1">
                  <a:solidFill>
                    <a:srgbClr val="0080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 err="1"/>
                <a:t>noAngkot</a:t>
              </a:r>
              <a:r>
                <a:rPr dirty="0"/>
                <a:t> 7-10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 animBg="1" advAuto="0"/>
      <p:bldP spid="453" grpId="0" animBg="1" advAuto="0"/>
      <p:bldP spid="457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else if"/>
          <p:cNvSpPr txBox="1"/>
          <p:nvPr/>
        </p:nvSpPr>
        <p:spPr>
          <a:xfrm>
            <a:off x="4761132" y="4112683"/>
            <a:ext cx="6733736" cy="193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 algn="ctr" defTabSz="584200">
              <a:defRPr sz="12000" b="1" spc="239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b="0" dirty="0"/>
              <a:t>else if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if(kondisi 1) {…"/>
          <p:cNvSpPr txBox="1"/>
          <p:nvPr/>
        </p:nvSpPr>
        <p:spPr>
          <a:xfrm>
            <a:off x="3254521" y="1252643"/>
            <a:ext cx="12069235" cy="760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if(</a:t>
            </a:r>
            <a:r>
              <a:rPr>
                <a:solidFill>
                  <a:srgbClr val="007DD6"/>
                </a:solidFill>
              </a:rPr>
              <a:t>kondisi 1</a:t>
            </a:r>
            <a:r>
              <a:rPr>
                <a:solidFill>
                  <a:srgbClr val="444444"/>
                </a:solidFill>
              </a:rPr>
              <a:t>) {</a:t>
            </a:r>
          </a:p>
          <a:p>
            <a:pPr lvl="2"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aksi 1</a:t>
            </a:r>
            <a:endParaRPr>
              <a:solidFill>
                <a:srgbClr val="444444"/>
              </a:solidFill>
            </a:endParaRPr>
          </a:p>
          <a:p>
            <a:pPr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} </a:t>
            </a:r>
          </a:p>
          <a:p>
            <a:pPr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444444"/>
              </a:solidFill>
            </a:endParaRPr>
          </a:p>
          <a:p>
            <a:pPr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  else {</a:t>
            </a:r>
          </a:p>
          <a:p>
            <a:pPr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 </a:t>
            </a:r>
            <a:r>
              <a:t>aksi 3</a:t>
            </a:r>
            <a:endParaRPr>
              <a:solidFill>
                <a:srgbClr val="444444"/>
              </a:solidFill>
            </a:endParaRPr>
          </a:p>
          <a:p>
            <a:pPr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}</a:t>
            </a:r>
          </a:p>
        </p:txBody>
      </p:sp>
      <p:sp>
        <p:nvSpPr>
          <p:cNvPr id="346" name="else if(kondisi 2) {…"/>
          <p:cNvSpPr txBox="1"/>
          <p:nvPr/>
        </p:nvSpPr>
        <p:spPr>
          <a:xfrm>
            <a:off x="3302960" y="3447203"/>
            <a:ext cx="10529091" cy="321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444444"/>
                </a:solidFill>
              </a:rPr>
              <a:t>else if(</a:t>
            </a:r>
            <a:r>
              <a:rPr>
                <a:solidFill>
                  <a:srgbClr val="007DD6"/>
                </a:solidFill>
              </a:rPr>
              <a:t>kondisi 2</a:t>
            </a:r>
            <a:r>
              <a:rPr>
                <a:solidFill>
                  <a:srgbClr val="444444"/>
                </a:solidFill>
              </a:rPr>
              <a:t>) {</a:t>
            </a:r>
          </a:p>
          <a:p>
            <a:pPr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 </a:t>
            </a:r>
            <a:r>
              <a:t>aksi 2</a:t>
            </a:r>
            <a:endParaRPr>
              <a:solidFill>
                <a:srgbClr val="444444"/>
              </a:solidFill>
            </a:endParaRPr>
          </a:p>
          <a:p>
            <a:pPr defTabSz="584200">
              <a:lnSpc>
                <a:spcPct val="120000"/>
              </a:lnSpc>
              <a:defRPr sz="6000" b="1" spc="119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444444"/>
                </a:solidFill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if(angka % 2 == 0) {…"/>
          <p:cNvSpPr txBox="1"/>
          <p:nvPr/>
        </p:nvSpPr>
        <p:spPr>
          <a:xfrm>
            <a:off x="630061" y="1892615"/>
            <a:ext cx="15666113" cy="2934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>
            <a:spAutoFit/>
          </a:bodyPr>
          <a:lstStyle/>
          <a:p>
            <a:pPr defTabSz="584200">
              <a:lnSpc>
                <a:spcPct val="15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if(</a:t>
            </a:r>
            <a:r>
              <a:rPr lang="en-US" dirty="0">
                <a:solidFill>
                  <a:srgbClr val="444444"/>
                </a:solidFill>
              </a:rPr>
              <a:t>$</a:t>
            </a:r>
            <a:r>
              <a:rPr dirty="0" err="1">
                <a:solidFill>
                  <a:srgbClr val="007DD6"/>
                </a:solidFill>
              </a:rPr>
              <a:t>angka</a:t>
            </a:r>
            <a:r>
              <a:rPr dirty="0">
                <a:solidFill>
                  <a:srgbClr val="007DD6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%</a:t>
            </a:r>
            <a:r>
              <a:rPr dirty="0">
                <a:solidFill>
                  <a:srgbClr val="007DD6"/>
                </a:solidFill>
              </a:rPr>
              <a:t> </a:t>
            </a:r>
            <a:r>
              <a:rPr dirty="0"/>
              <a:t>2</a:t>
            </a:r>
            <a:r>
              <a:rPr dirty="0">
                <a:solidFill>
                  <a:srgbClr val="007DD6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==</a:t>
            </a:r>
            <a:r>
              <a:rPr dirty="0">
                <a:solidFill>
                  <a:srgbClr val="007DD6"/>
                </a:solidFill>
              </a:rPr>
              <a:t> </a:t>
            </a:r>
            <a:r>
              <a:rPr dirty="0"/>
              <a:t>0</a:t>
            </a:r>
            <a:r>
              <a:rPr dirty="0">
                <a:solidFill>
                  <a:srgbClr val="444444"/>
                </a:solidFill>
              </a:rPr>
              <a:t>) {</a:t>
            </a:r>
          </a:p>
          <a:p>
            <a:pPr defTabSz="584200">
              <a:lnSpc>
                <a:spcPct val="15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 </a:t>
            </a:r>
            <a:r>
              <a:rPr lang="en-US" dirty="0">
                <a:solidFill>
                  <a:srgbClr val="444444"/>
                </a:solidFill>
              </a:rPr>
              <a:t>echo “$</a:t>
            </a:r>
            <a:r>
              <a:rPr lang="en-US" dirty="0" err="1">
                <a:solidFill>
                  <a:srgbClr val="407700"/>
                </a:solidFill>
              </a:rPr>
              <a:t>angka</a:t>
            </a:r>
            <a:r>
              <a:rPr lang="en-US" dirty="0">
                <a:solidFill>
                  <a:srgbClr val="407700"/>
                </a:solidFill>
              </a:rPr>
              <a:t> </a:t>
            </a:r>
            <a:r>
              <a:rPr lang="en-US" dirty="0" err="1">
                <a:solidFill>
                  <a:srgbClr val="407700"/>
                </a:solidFill>
              </a:rPr>
              <a:t>adalah</a:t>
            </a:r>
            <a:r>
              <a:rPr lang="en-US" dirty="0">
                <a:solidFill>
                  <a:srgbClr val="407700"/>
                </a:solidFill>
              </a:rPr>
              <a:t> </a:t>
            </a:r>
            <a:r>
              <a:rPr lang="en-US" dirty="0" err="1">
                <a:solidFill>
                  <a:srgbClr val="407700"/>
                </a:solidFill>
              </a:rPr>
              <a:t>bilangan</a:t>
            </a:r>
            <a:r>
              <a:rPr lang="en-US" dirty="0">
                <a:solidFill>
                  <a:srgbClr val="407700"/>
                </a:solidFill>
              </a:rPr>
              <a:t> GENAP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lang="en-US" dirty="0">
                <a:solidFill>
                  <a:srgbClr val="444444"/>
                </a:solidFill>
              </a:rPr>
              <a:t>”;</a:t>
            </a:r>
            <a:endParaRPr dirty="0">
              <a:solidFill>
                <a:srgbClr val="444444"/>
              </a:solidFill>
            </a:endParaRPr>
          </a:p>
          <a:p>
            <a:pPr defTabSz="584200">
              <a:lnSpc>
                <a:spcPct val="15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}</a:t>
            </a:r>
          </a:p>
        </p:txBody>
      </p:sp>
      <p:sp>
        <p:nvSpPr>
          <p:cNvPr id="349" name="var angka = prompt(‘masukkan angka:’);"/>
          <p:cNvSpPr txBox="1"/>
          <p:nvPr/>
        </p:nvSpPr>
        <p:spPr>
          <a:xfrm>
            <a:off x="595229" y="477328"/>
            <a:ext cx="4121811" cy="850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444444"/>
                </a:solidFill>
              </a:rPr>
              <a:t>$</a:t>
            </a:r>
            <a:r>
              <a:rPr dirty="0" err="1">
                <a:solidFill>
                  <a:srgbClr val="007DD6"/>
                </a:solidFill>
              </a:rPr>
              <a:t>angka</a:t>
            </a:r>
            <a:r>
              <a:rPr dirty="0"/>
              <a:t> </a:t>
            </a:r>
            <a:r>
              <a:rPr dirty="0">
                <a:solidFill>
                  <a:srgbClr val="444444"/>
                </a:solidFill>
              </a:rPr>
              <a:t>=</a:t>
            </a:r>
            <a:r>
              <a:rPr dirty="0"/>
              <a:t> </a:t>
            </a:r>
            <a:r>
              <a:rPr lang="en-US" dirty="0">
                <a:solidFill>
                  <a:srgbClr val="444444"/>
                </a:solidFill>
              </a:rPr>
              <a:t>23</a:t>
            </a:r>
            <a:r>
              <a:rPr dirty="0">
                <a:solidFill>
                  <a:srgbClr val="444444"/>
                </a:solidFill>
              </a:rPr>
              <a:t>;</a:t>
            </a:r>
          </a:p>
        </p:txBody>
      </p:sp>
      <p:sp>
        <p:nvSpPr>
          <p:cNvPr id="350" name="else {…"/>
          <p:cNvSpPr txBox="1"/>
          <p:nvPr/>
        </p:nvSpPr>
        <p:spPr>
          <a:xfrm>
            <a:off x="576391" y="5616799"/>
            <a:ext cx="15162910" cy="240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444444"/>
                </a:solidFill>
              </a:rPr>
              <a:t>else {</a:t>
            </a:r>
          </a:p>
          <a:p>
            <a:pPr defTabSz="584200">
              <a:lnSpc>
                <a:spcPct val="12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</a:t>
            </a:r>
            <a:r>
              <a:rPr lang="en-US" dirty="0">
                <a:solidFill>
                  <a:srgbClr val="444444"/>
                </a:solidFill>
              </a:rPr>
              <a:t>echo “</a:t>
            </a:r>
            <a:r>
              <a:rPr lang="en-US" dirty="0">
                <a:solidFill>
                  <a:srgbClr val="407700"/>
                </a:solidFill>
              </a:rPr>
              <a:t>yang </a:t>
            </a:r>
            <a:r>
              <a:rPr lang="en-US" dirty="0" err="1">
                <a:solidFill>
                  <a:srgbClr val="407700"/>
                </a:solidFill>
              </a:rPr>
              <a:t>anda</a:t>
            </a:r>
            <a:r>
              <a:rPr lang="en-US" dirty="0">
                <a:solidFill>
                  <a:srgbClr val="407700"/>
                </a:solidFill>
              </a:rPr>
              <a:t> </a:t>
            </a:r>
            <a:r>
              <a:rPr lang="en-US" dirty="0" err="1">
                <a:solidFill>
                  <a:srgbClr val="407700"/>
                </a:solidFill>
              </a:rPr>
              <a:t>masukkan</a:t>
            </a:r>
            <a:r>
              <a:rPr lang="en-US" dirty="0">
                <a:solidFill>
                  <a:srgbClr val="407700"/>
                </a:solidFill>
              </a:rPr>
              <a:t> BUKAN ANGKA!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lang="en-US" dirty="0">
                <a:solidFill>
                  <a:srgbClr val="444444"/>
                </a:solidFill>
              </a:rPr>
              <a:t>”;</a:t>
            </a:r>
            <a:endParaRPr dirty="0">
              <a:solidFill>
                <a:srgbClr val="444444"/>
              </a:solidFill>
            </a:endParaRPr>
          </a:p>
          <a:p>
            <a:pPr defTabSz="584200">
              <a:lnSpc>
                <a:spcPct val="12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}</a:t>
            </a:r>
          </a:p>
        </p:txBody>
      </p:sp>
      <p:sp>
        <p:nvSpPr>
          <p:cNvPr id="351" name="else if (              ) {…"/>
          <p:cNvSpPr txBox="1"/>
          <p:nvPr/>
        </p:nvSpPr>
        <p:spPr>
          <a:xfrm>
            <a:off x="560584" y="3685619"/>
            <a:ext cx="9809650" cy="2934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defTabSz="584200">
              <a:lnSpc>
                <a:spcPct val="15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444444"/>
                </a:solidFill>
              </a:rPr>
              <a:t>else if (              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) {</a:t>
            </a:r>
          </a:p>
          <a:p>
            <a:pPr defTabSz="584200">
              <a:lnSpc>
                <a:spcPct val="15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444444"/>
              </a:solidFill>
            </a:endParaRPr>
          </a:p>
          <a:p>
            <a:pPr defTabSz="584200">
              <a:lnSpc>
                <a:spcPct val="15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}</a:t>
            </a:r>
          </a:p>
        </p:txBody>
      </p:sp>
      <p:sp>
        <p:nvSpPr>
          <p:cNvPr id="352" name="angka % 2 == 1"/>
          <p:cNvSpPr txBox="1"/>
          <p:nvPr/>
        </p:nvSpPr>
        <p:spPr>
          <a:xfrm>
            <a:off x="4190253" y="3688593"/>
            <a:ext cx="5125547" cy="995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defTabSz="584200">
              <a:lnSpc>
                <a:spcPct val="15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dirty="0" err="1">
                <a:solidFill>
                  <a:srgbClr val="007DD6"/>
                </a:solidFill>
              </a:rPr>
              <a:t>angka</a:t>
            </a:r>
            <a:r>
              <a:rPr dirty="0">
                <a:solidFill>
                  <a:srgbClr val="007DD6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%</a:t>
            </a:r>
            <a:r>
              <a:rPr dirty="0">
                <a:solidFill>
                  <a:srgbClr val="007DD6"/>
                </a:solidFill>
              </a:rPr>
              <a:t> </a:t>
            </a:r>
            <a:r>
              <a:rPr dirty="0"/>
              <a:t>2</a:t>
            </a:r>
            <a:r>
              <a:rPr dirty="0">
                <a:solidFill>
                  <a:srgbClr val="007DD6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==</a:t>
            </a:r>
            <a:r>
              <a:rPr dirty="0">
                <a:solidFill>
                  <a:srgbClr val="007DD6"/>
                </a:solidFill>
              </a:rPr>
              <a:t> </a:t>
            </a:r>
            <a:r>
              <a:rPr dirty="0"/>
              <a:t>1</a:t>
            </a:r>
          </a:p>
        </p:txBody>
      </p:sp>
      <p:sp>
        <p:nvSpPr>
          <p:cNvPr id="353" name="alert(angka + ‘adalah bilangan GANJIL’);"/>
          <p:cNvSpPr txBox="1"/>
          <p:nvPr/>
        </p:nvSpPr>
        <p:spPr>
          <a:xfrm>
            <a:off x="267295" y="4680327"/>
            <a:ext cx="14749079" cy="850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200" b="1" spc="84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</a:t>
            </a:r>
            <a:r>
              <a:rPr lang="en-US" dirty="0"/>
              <a:t>	</a:t>
            </a:r>
            <a:r>
              <a:rPr lang="en-US" dirty="0">
                <a:solidFill>
                  <a:srgbClr val="444444"/>
                </a:solidFill>
              </a:rPr>
              <a:t>echo “$</a:t>
            </a:r>
            <a:r>
              <a:rPr lang="en-US" dirty="0" err="1">
                <a:solidFill>
                  <a:srgbClr val="407700"/>
                </a:solidFill>
              </a:rPr>
              <a:t>angka</a:t>
            </a:r>
            <a:r>
              <a:rPr lang="en-US" dirty="0">
                <a:solidFill>
                  <a:srgbClr val="407700"/>
                </a:solidFill>
              </a:rPr>
              <a:t> </a:t>
            </a:r>
            <a:r>
              <a:rPr lang="en-US" dirty="0" err="1">
                <a:solidFill>
                  <a:srgbClr val="407700"/>
                </a:solidFill>
              </a:rPr>
              <a:t>adalah</a:t>
            </a:r>
            <a:r>
              <a:rPr lang="en-US" dirty="0">
                <a:solidFill>
                  <a:srgbClr val="407700"/>
                </a:solidFill>
              </a:rPr>
              <a:t> </a:t>
            </a:r>
            <a:r>
              <a:rPr lang="en-US" dirty="0" err="1">
                <a:solidFill>
                  <a:srgbClr val="407700"/>
                </a:solidFill>
              </a:rPr>
              <a:t>bilangan</a:t>
            </a:r>
            <a:r>
              <a:rPr lang="en-US" dirty="0">
                <a:solidFill>
                  <a:srgbClr val="407700"/>
                </a:solidFill>
              </a:rPr>
              <a:t> GANJIL &lt;</a:t>
            </a:r>
            <a:r>
              <a:rPr lang="en-US" dirty="0" err="1">
                <a:solidFill>
                  <a:srgbClr val="407700"/>
                </a:solidFill>
              </a:rPr>
              <a:t>br</a:t>
            </a:r>
            <a:r>
              <a:rPr lang="en-US" dirty="0">
                <a:solidFill>
                  <a:srgbClr val="407700"/>
                </a:solidFill>
              </a:rPr>
              <a:t>&gt;</a:t>
            </a:r>
            <a:r>
              <a:rPr lang="en-US" dirty="0">
                <a:solidFill>
                  <a:srgbClr val="444444"/>
                </a:solidFill>
              </a:rPr>
              <a:t>”;</a:t>
            </a:r>
            <a:endParaRPr dirty="0">
              <a:solidFill>
                <a:srgbClr val="44444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 advAuto="0"/>
      <p:bldP spid="350" grpId="0" animBg="1" advAuto="0"/>
      <p:bldP spid="351" grpId="0" animBg="1" advAuto="0"/>
      <p:bldP spid="352" grpId="0" animBg="1" advAuto="0"/>
      <p:bldP spid="353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echo ‘Halo’;…"/>
          <p:cNvSpPr txBox="1"/>
          <p:nvPr/>
        </p:nvSpPr>
        <p:spPr>
          <a:xfrm>
            <a:off x="4405279" y="2854113"/>
            <a:ext cx="7445442" cy="445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>
                <a:solidFill>
                  <a:srgbClr val="407700"/>
                </a:solidFill>
              </a:rPr>
              <a:t>Halo’</a:t>
            </a:r>
            <a:r>
              <a:rPr dirty="0">
                <a:solidFill>
                  <a:srgbClr val="444444"/>
                </a:solidFill>
              </a:rPr>
              <a:t>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 err="1">
                <a:solidFill>
                  <a:srgbClr val="407700"/>
                </a:solidFill>
              </a:rPr>
              <a:t>nama</a:t>
            </a:r>
            <a:r>
              <a:rPr dirty="0">
                <a:solidFill>
                  <a:srgbClr val="444444"/>
                </a:solidFill>
              </a:rPr>
              <a:t>';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 err="1">
                <a:solidFill>
                  <a:srgbClr val="407700"/>
                </a:solidFill>
              </a:rPr>
              <a:t>saya</a:t>
            </a:r>
            <a:r>
              <a:rPr dirty="0">
                <a:solidFill>
                  <a:srgbClr val="444444"/>
                </a:solidFill>
              </a:rPr>
              <a:t>';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>
                <a:solidFill>
                  <a:srgbClr val="407700"/>
                </a:solidFill>
              </a:rPr>
              <a:t>Sandhika</a:t>
            </a:r>
            <a:r>
              <a:rPr dirty="0">
                <a:solidFill>
                  <a:srgbClr val="444444"/>
                </a:solidFill>
              </a:rPr>
              <a:t>';</a:t>
            </a:r>
          </a:p>
          <a:p>
            <a:pPr defTabSz="584200">
              <a:lnSpc>
                <a:spcPct val="120000"/>
              </a:lnSpc>
              <a:defRPr sz="4900" b="1" spc="97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‘</a:t>
            </a:r>
            <a:r>
              <a:rPr dirty="0">
                <a:solidFill>
                  <a:srgbClr val="407700"/>
                </a:solidFill>
              </a:rPr>
              <a:t>Galih</a:t>
            </a:r>
            <a:r>
              <a:rPr dirty="0">
                <a:solidFill>
                  <a:srgbClr val="444444"/>
                </a:solidFill>
              </a:rPr>
              <a:t>';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atihan"/>
          <p:cNvSpPr txBox="1"/>
          <p:nvPr/>
        </p:nvSpPr>
        <p:spPr>
          <a:xfrm>
            <a:off x="2263907" y="3149885"/>
            <a:ext cx="11728186" cy="360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>
            <a:lvl1pPr algn="ctr" defTabSz="584200">
              <a:defRPr sz="6500" spc="13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dirty="0"/>
              <a:t>Latihan</a:t>
            </a:r>
            <a:r>
              <a:rPr lang="en-US" dirty="0"/>
              <a:t>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66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ounded Rectangle"/>
          <p:cNvSpPr/>
          <p:nvPr/>
        </p:nvSpPr>
        <p:spPr>
          <a:xfrm>
            <a:off x="6955590" y="4738554"/>
            <a:ext cx="2344820" cy="2021457"/>
          </a:xfrm>
          <a:prstGeom prst="roundRect">
            <a:avLst>
              <a:gd name="adj" fmla="val 14450"/>
            </a:avLst>
          </a:prstGeom>
          <a:solidFill>
            <a:srgbClr val="0080FF">
              <a:alpha val="31086"/>
            </a:srgbClr>
          </a:solidFill>
          <a:ln w="50800">
            <a:solidFill>
              <a:srgbClr val="0080FF"/>
            </a:solidFill>
            <a:custDash>
              <a:ds d="200000" sp="200000"/>
            </a:custDash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grpSp>
        <p:nvGrpSpPr>
          <p:cNvPr id="425" name="Group"/>
          <p:cNvGrpSpPr/>
          <p:nvPr/>
        </p:nvGrpSpPr>
        <p:grpSpPr>
          <a:xfrm>
            <a:off x="2676236" y="2533835"/>
            <a:ext cx="10903529" cy="5092330"/>
            <a:chOff x="0" y="0"/>
            <a:chExt cx="10903527" cy="5092328"/>
          </a:xfrm>
        </p:grpSpPr>
        <p:pic>
          <p:nvPicPr>
            <p:cNvPr id="404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844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5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006" y="675568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6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013" y="675568"/>
              <a:ext cx="1975501" cy="985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7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6019" y="668449"/>
              <a:ext cx="1975502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8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8026" y="675568"/>
              <a:ext cx="1975501" cy="985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27639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angkot2.png" descr="angko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2006" y="2927639"/>
              <a:ext cx="1975501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angkot2.png" descr="angko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6019" y="2927639"/>
              <a:ext cx="1975502" cy="985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2" name="angkot1.png" descr="angkot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4013" y="292051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3" name="angkot1.png" descr="angkot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28026" y="2920519"/>
              <a:ext cx="1975501" cy="100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4" name="1"/>
            <p:cNvSpPr txBox="1"/>
            <p:nvPr/>
          </p:nvSpPr>
          <p:spPr>
            <a:xfrm>
              <a:off x="913192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1</a:t>
              </a:r>
            </a:p>
          </p:txBody>
        </p:sp>
        <p:sp>
          <p:nvSpPr>
            <p:cNvPr id="415" name="2"/>
            <p:cNvSpPr txBox="1"/>
            <p:nvPr/>
          </p:nvSpPr>
          <p:spPr>
            <a:xfrm>
              <a:off x="3145199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2</a:t>
              </a:r>
            </a:p>
          </p:txBody>
        </p:sp>
        <p:sp>
          <p:nvSpPr>
            <p:cNvPr id="416" name="3"/>
            <p:cNvSpPr txBox="1"/>
            <p:nvPr/>
          </p:nvSpPr>
          <p:spPr>
            <a:xfrm>
              <a:off x="5377205" y="0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3</a:t>
              </a:r>
            </a:p>
          </p:txBody>
        </p:sp>
        <p:sp>
          <p:nvSpPr>
            <p:cNvPr id="417" name="4"/>
            <p:cNvSpPr txBox="1"/>
            <p:nvPr/>
          </p:nvSpPr>
          <p:spPr>
            <a:xfrm>
              <a:off x="7609212" y="0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4</a:t>
              </a:r>
            </a:p>
          </p:txBody>
        </p:sp>
        <p:sp>
          <p:nvSpPr>
            <p:cNvPr id="418" name="5"/>
            <p:cNvSpPr txBox="1"/>
            <p:nvPr/>
          </p:nvSpPr>
          <p:spPr>
            <a:xfrm>
              <a:off x="9841218" y="0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5</a:t>
              </a:r>
            </a:p>
          </p:txBody>
        </p:sp>
        <p:sp>
          <p:nvSpPr>
            <p:cNvPr id="419" name="6"/>
            <p:cNvSpPr txBox="1"/>
            <p:nvPr/>
          </p:nvSpPr>
          <p:spPr>
            <a:xfrm>
              <a:off x="913192" y="2350845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6</a:t>
              </a:r>
            </a:p>
          </p:txBody>
        </p:sp>
        <p:sp>
          <p:nvSpPr>
            <p:cNvPr id="420" name="7"/>
            <p:cNvSpPr txBox="1"/>
            <p:nvPr/>
          </p:nvSpPr>
          <p:spPr>
            <a:xfrm>
              <a:off x="3145198" y="2350845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7</a:t>
              </a:r>
            </a:p>
          </p:txBody>
        </p:sp>
        <p:sp>
          <p:nvSpPr>
            <p:cNvPr id="421" name="8"/>
            <p:cNvSpPr txBox="1"/>
            <p:nvPr/>
          </p:nvSpPr>
          <p:spPr>
            <a:xfrm>
              <a:off x="5377205" y="2350845"/>
              <a:ext cx="287766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>
                  <a:solidFill>
                    <a:srgbClr val="0080FF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22" name="9"/>
            <p:cNvSpPr txBox="1"/>
            <p:nvPr/>
          </p:nvSpPr>
          <p:spPr>
            <a:xfrm>
              <a:off x="7609212" y="2350845"/>
              <a:ext cx="287765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9</a:t>
              </a:r>
            </a:p>
          </p:txBody>
        </p:sp>
        <p:sp>
          <p:nvSpPr>
            <p:cNvPr id="423" name="10"/>
            <p:cNvSpPr txBox="1"/>
            <p:nvPr/>
          </p:nvSpPr>
          <p:spPr>
            <a:xfrm>
              <a:off x="9743430" y="2350845"/>
              <a:ext cx="773817" cy="68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 b="1"/>
              </a:lvl1pPr>
            </a:lstStyle>
            <a:p>
              <a:r>
                <a:t>10</a:t>
              </a:r>
            </a:p>
          </p:txBody>
        </p:sp>
        <p:sp>
          <p:nvSpPr>
            <p:cNvPr id="424" name="angkot4.js"/>
            <p:cNvSpPr txBox="1"/>
            <p:nvPr/>
          </p:nvSpPr>
          <p:spPr>
            <a:xfrm>
              <a:off x="4447485" y="4431193"/>
              <a:ext cx="2519042" cy="661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>
                <a:defRPr sz="3700">
                  <a:solidFill>
                    <a:srgbClr val="0080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angkot4.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E61F5-BD09-BE86-2F67-F48139B3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868" y="2038576"/>
            <a:ext cx="8244264" cy="6082847"/>
          </a:xfrm>
          <a:prstGeom prst="rect">
            <a:avLst/>
          </a:prstGeom>
        </p:spPr>
      </p:pic>
      <p:sp>
        <p:nvSpPr>
          <p:cNvPr id="428" name="Rectangle"/>
          <p:cNvSpPr/>
          <p:nvPr/>
        </p:nvSpPr>
        <p:spPr>
          <a:xfrm>
            <a:off x="4106074" y="6352193"/>
            <a:ext cx="4424151" cy="491218"/>
          </a:xfrm>
          <a:prstGeom prst="rect">
            <a:avLst/>
          </a:prstGeom>
          <a:ln w="38100">
            <a:solidFill>
              <a:srgbClr val="E72305"/>
            </a:solidFill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atihan"/>
          <p:cNvSpPr txBox="1"/>
          <p:nvPr/>
        </p:nvSpPr>
        <p:spPr>
          <a:xfrm>
            <a:off x="2263907" y="3149885"/>
            <a:ext cx="11728186" cy="360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916" tIns="52916" rIns="52916" bIns="52916" anchor="ctr"/>
          <a:lstStyle>
            <a:lvl1pPr algn="ctr" defTabSz="584200">
              <a:defRPr sz="6500" spc="13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dirty="0"/>
              <a:t>Latihan</a:t>
            </a:r>
            <a:r>
              <a:rPr lang="en-US" dirty="0"/>
              <a:t>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28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"/>
          <p:cNvGrpSpPr/>
          <p:nvPr/>
        </p:nvGrpSpPr>
        <p:grpSpPr>
          <a:xfrm>
            <a:off x="2470149" y="2372235"/>
            <a:ext cx="11315702" cy="5415531"/>
            <a:chOff x="0" y="0"/>
            <a:chExt cx="11315701" cy="5415530"/>
          </a:xfrm>
        </p:grpSpPr>
        <p:sp>
          <p:nvSpPr>
            <p:cNvPr id="335" name="Rounded Rectangle"/>
            <p:cNvSpPr/>
            <p:nvPr/>
          </p:nvSpPr>
          <p:spPr>
            <a:xfrm>
              <a:off x="9033081" y="0"/>
              <a:ext cx="2282620" cy="2006674"/>
            </a:xfrm>
            <a:prstGeom prst="roundRect">
              <a:avLst>
                <a:gd name="adj" fmla="val 11617"/>
              </a:avLst>
            </a:prstGeom>
            <a:solidFill>
              <a:srgbClr val="0080FF">
                <a:alpha val="31086"/>
              </a:srgbClr>
            </a:solidFill>
            <a:ln w="63500" cap="flat">
              <a:solidFill>
                <a:srgbClr val="0080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336" name="Rounded Rectangle"/>
            <p:cNvSpPr/>
            <p:nvPr/>
          </p:nvSpPr>
          <p:spPr>
            <a:xfrm>
              <a:off x="9033081" y="2328766"/>
              <a:ext cx="2282620" cy="2006675"/>
            </a:xfrm>
            <a:prstGeom prst="roundRect">
              <a:avLst>
                <a:gd name="adj" fmla="val 11617"/>
              </a:avLst>
            </a:prstGeom>
            <a:solidFill>
              <a:srgbClr val="0080FF">
                <a:alpha val="31086"/>
              </a:srgbClr>
            </a:solidFill>
            <a:ln w="63500" cap="flat">
              <a:solidFill>
                <a:srgbClr val="0080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337" name="Rounded Rectangle"/>
            <p:cNvSpPr/>
            <p:nvPr/>
          </p:nvSpPr>
          <p:spPr>
            <a:xfrm>
              <a:off x="4452642" y="2328765"/>
              <a:ext cx="2282619" cy="2006675"/>
            </a:xfrm>
            <a:prstGeom prst="roundRect">
              <a:avLst>
                <a:gd name="adj" fmla="val 11617"/>
              </a:avLst>
            </a:prstGeom>
            <a:solidFill>
              <a:srgbClr val="0080FF">
                <a:alpha val="31086"/>
              </a:srgbClr>
            </a:solidFill>
            <a:ln w="63500" cap="flat">
              <a:solidFill>
                <a:srgbClr val="0080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pic>
          <p:nvPicPr>
            <p:cNvPr id="338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9279"/>
              <a:ext cx="2027024" cy="1026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9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0219" y="796584"/>
              <a:ext cx="2027025" cy="101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0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0439" y="796584"/>
              <a:ext cx="2027024" cy="101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angkot1.png" descr="angkot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0659" y="789279"/>
              <a:ext cx="2027025" cy="1026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2" name="angkot2.png" descr="angko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0879" y="796584"/>
              <a:ext cx="2027024" cy="101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angkot2.png" descr="angkot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07390"/>
              <a:ext cx="2027024" cy="1011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4" name="angkot2.png" descr="angkot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0219" y="3107390"/>
              <a:ext cx="2027025" cy="1011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angkot2.png" descr="angkot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0659" y="3107390"/>
              <a:ext cx="2027025" cy="1011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angkot1.png" descr="angkot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0439" y="3100086"/>
              <a:ext cx="2027024" cy="1026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angkot1.png" descr="angkot1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60879" y="3100086"/>
              <a:ext cx="2027024" cy="1026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1"/>
            <p:cNvSpPr txBox="1"/>
            <p:nvPr/>
          </p:nvSpPr>
          <p:spPr>
            <a:xfrm>
              <a:off x="889957" y="170672"/>
              <a:ext cx="247109" cy="560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/>
              </a:lvl1pPr>
            </a:lstStyle>
            <a:p>
              <a:r>
                <a:t>1</a:t>
              </a:r>
            </a:p>
          </p:txBody>
        </p:sp>
        <p:sp>
          <p:nvSpPr>
            <p:cNvPr id="349" name="2"/>
            <p:cNvSpPr txBox="1"/>
            <p:nvPr/>
          </p:nvSpPr>
          <p:spPr>
            <a:xfrm>
              <a:off x="3180177" y="170672"/>
              <a:ext cx="247109" cy="560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/>
              </a:lvl1pPr>
            </a:lstStyle>
            <a:p>
              <a:r>
                <a:t>2</a:t>
              </a:r>
            </a:p>
          </p:txBody>
        </p:sp>
        <p:sp>
          <p:nvSpPr>
            <p:cNvPr id="350" name="3"/>
            <p:cNvSpPr txBox="1"/>
            <p:nvPr/>
          </p:nvSpPr>
          <p:spPr>
            <a:xfrm>
              <a:off x="5470397" y="170672"/>
              <a:ext cx="247109" cy="560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/>
              </a:lvl1pPr>
            </a:lstStyle>
            <a:p>
              <a:r>
                <a:t>3</a:t>
              </a:r>
            </a:p>
          </p:txBody>
        </p:sp>
        <p:sp>
          <p:nvSpPr>
            <p:cNvPr id="351" name="4"/>
            <p:cNvSpPr txBox="1"/>
            <p:nvPr/>
          </p:nvSpPr>
          <p:spPr>
            <a:xfrm>
              <a:off x="7760616" y="170672"/>
              <a:ext cx="247109" cy="560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/>
              </a:lvl1pPr>
            </a:lstStyle>
            <a:p>
              <a:r>
                <a:t>4</a:t>
              </a:r>
            </a:p>
          </p:txBody>
        </p:sp>
        <p:sp>
          <p:nvSpPr>
            <p:cNvPr id="352" name="5"/>
            <p:cNvSpPr txBox="1"/>
            <p:nvPr/>
          </p:nvSpPr>
          <p:spPr>
            <a:xfrm>
              <a:off x="10050836" y="170672"/>
              <a:ext cx="247109" cy="560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>
                  <a:solidFill>
                    <a:srgbClr val="0080FF"/>
                  </a:solid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53" name="6"/>
            <p:cNvSpPr txBox="1"/>
            <p:nvPr/>
          </p:nvSpPr>
          <p:spPr>
            <a:xfrm>
              <a:off x="889957" y="2582830"/>
              <a:ext cx="247109" cy="56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/>
              </a:lvl1pPr>
            </a:lstStyle>
            <a:p>
              <a:r>
                <a:t>6</a:t>
              </a:r>
            </a:p>
          </p:txBody>
        </p:sp>
        <p:sp>
          <p:nvSpPr>
            <p:cNvPr id="354" name="7"/>
            <p:cNvSpPr txBox="1"/>
            <p:nvPr/>
          </p:nvSpPr>
          <p:spPr>
            <a:xfrm>
              <a:off x="3180177" y="2582830"/>
              <a:ext cx="247109" cy="56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>
                  <a:solidFill>
                    <a:srgbClr val="E72305"/>
                  </a:solid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55" name="8"/>
            <p:cNvSpPr txBox="1"/>
            <p:nvPr/>
          </p:nvSpPr>
          <p:spPr>
            <a:xfrm>
              <a:off x="5470397" y="2582830"/>
              <a:ext cx="299811" cy="56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>
                  <a:solidFill>
                    <a:srgbClr val="0080FF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356" name="9"/>
            <p:cNvSpPr txBox="1"/>
            <p:nvPr/>
          </p:nvSpPr>
          <p:spPr>
            <a:xfrm>
              <a:off x="7760616" y="2582830"/>
              <a:ext cx="339942" cy="56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>
                  <a:solidFill>
                    <a:srgbClr val="E72305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357" name="10"/>
            <p:cNvSpPr txBox="1"/>
            <p:nvPr/>
          </p:nvSpPr>
          <p:spPr>
            <a:xfrm>
              <a:off x="9889756" y="2582830"/>
              <a:ext cx="569270" cy="56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3000" b="1">
                  <a:solidFill>
                    <a:srgbClr val="0080FF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358" name="angkot6.js"/>
            <p:cNvSpPr txBox="1"/>
            <p:nvPr/>
          </p:nvSpPr>
          <p:spPr>
            <a:xfrm>
              <a:off x="4184472" y="4580280"/>
              <a:ext cx="3225649" cy="835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algn="ctr">
                <a:defRPr sz="4000"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dirty="0"/>
                <a:t>angkot</a:t>
              </a:r>
              <a:r>
                <a:rPr lang="en-US" dirty="0"/>
                <a:t>5</a:t>
              </a:r>
              <a:r>
                <a:rPr dirty="0"/>
                <a:t>.</a:t>
              </a:r>
              <a:r>
                <a:rPr lang="en-US" dirty="0"/>
                <a:t>php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CCE14D-6CE0-3C23-EC88-DFED7653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25" y="1959107"/>
            <a:ext cx="8395299" cy="6194285"/>
          </a:xfrm>
          <a:prstGeom prst="rect">
            <a:avLst/>
          </a:prstGeom>
        </p:spPr>
      </p:pic>
      <p:sp>
        <p:nvSpPr>
          <p:cNvPr id="428" name="Rectangle"/>
          <p:cNvSpPr/>
          <p:nvPr/>
        </p:nvSpPr>
        <p:spPr>
          <a:xfrm>
            <a:off x="4106074" y="6352193"/>
            <a:ext cx="4424151" cy="491218"/>
          </a:xfrm>
          <a:prstGeom prst="rect">
            <a:avLst/>
          </a:prstGeom>
          <a:ln w="38100">
            <a:solidFill>
              <a:srgbClr val="E72305"/>
            </a:solidFill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7763EDB9-CE02-5395-A1BA-15B42BE2C061}"/>
              </a:ext>
            </a:extLst>
          </p:cNvPr>
          <p:cNvSpPr/>
          <p:nvPr/>
        </p:nvSpPr>
        <p:spPr>
          <a:xfrm>
            <a:off x="4106073" y="5056249"/>
            <a:ext cx="4424151" cy="491218"/>
          </a:xfrm>
          <a:prstGeom prst="rect">
            <a:avLst/>
          </a:prstGeom>
          <a:ln w="38100">
            <a:solidFill>
              <a:srgbClr val="E72305"/>
            </a:solidFill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D0DF94BF-4A18-B5A4-205A-58E2858D361B}"/>
              </a:ext>
            </a:extLst>
          </p:cNvPr>
          <p:cNvSpPr/>
          <p:nvPr/>
        </p:nvSpPr>
        <p:spPr>
          <a:xfrm>
            <a:off x="4106073" y="7157076"/>
            <a:ext cx="4551039" cy="491218"/>
          </a:xfrm>
          <a:prstGeom prst="rect">
            <a:avLst/>
          </a:prstGeom>
          <a:ln w="38100">
            <a:solidFill>
              <a:srgbClr val="E72305"/>
            </a:solidFill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826893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ekian"/>
          <p:cNvSpPr txBox="1"/>
          <p:nvPr/>
        </p:nvSpPr>
        <p:spPr>
          <a:xfrm>
            <a:off x="2263907" y="3275145"/>
            <a:ext cx="11728186" cy="360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 anchor="ctr"/>
          <a:lstStyle>
            <a:lvl1pPr algn="ctr" defTabSz="584200">
              <a:defRPr sz="6500" spc="13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sekian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youtube.com/webprogrammingUNPAS"/>
          <p:cNvSpPr txBox="1"/>
          <p:nvPr/>
        </p:nvSpPr>
        <p:spPr>
          <a:xfrm>
            <a:off x="2143055" y="7362229"/>
            <a:ext cx="11861801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7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youtube.com/webprogrammingUNPAS</a:t>
            </a:r>
          </a:p>
        </p:txBody>
      </p:sp>
      <p:pic>
        <p:nvPicPr>
          <p:cNvPr id="328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464" y="968970"/>
            <a:ext cx="6854983" cy="65880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Group"/>
          <p:cNvGrpSpPr/>
          <p:nvPr/>
        </p:nvGrpSpPr>
        <p:grpSpPr>
          <a:xfrm>
            <a:off x="5490717" y="1396966"/>
            <a:ext cx="1126855" cy="1557540"/>
            <a:chOff x="0" y="0"/>
            <a:chExt cx="1126854" cy="1557539"/>
          </a:xfrm>
        </p:grpSpPr>
        <p:sp>
          <p:nvSpPr>
            <p:cNvPr id="329" name="Line"/>
            <p:cNvSpPr/>
            <p:nvPr/>
          </p:nvSpPr>
          <p:spPr>
            <a:xfrm rot="20896674" flipH="1">
              <a:off x="390699" y="866058"/>
              <a:ext cx="303118" cy="667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2" h="21600" extrusionOk="0">
                  <a:moveTo>
                    <a:pt x="9245" y="0"/>
                  </a:moveTo>
                  <a:cubicBezTo>
                    <a:pt x="19068" y="4136"/>
                    <a:pt x="21600" y="9985"/>
                    <a:pt x="15757" y="15046"/>
                  </a:cubicBezTo>
                  <a:cubicBezTo>
                    <a:pt x="12572" y="17804"/>
                    <a:pt x="7041" y="20105"/>
                    <a:pt x="0" y="21600"/>
                  </a:cubicBezTo>
                </a:path>
              </a:pathLst>
            </a:custGeom>
            <a:noFill/>
            <a:ln w="50800" cap="flat">
              <a:solidFill>
                <a:srgbClr val="D81E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330" name="like"/>
            <p:cNvSpPr txBox="1"/>
            <p:nvPr/>
          </p:nvSpPr>
          <p:spPr>
            <a:xfrm rot="21360000">
              <a:off x="25713" y="36565"/>
              <a:ext cx="1075428" cy="77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defTabSz="584200">
                <a:defRPr sz="5000">
                  <a:solidFill>
                    <a:srgbClr val="D81E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like</a:t>
              </a:r>
            </a:p>
          </p:txBody>
        </p:sp>
      </p:grpSp>
      <p:grpSp>
        <p:nvGrpSpPr>
          <p:cNvPr id="334" name="Group"/>
          <p:cNvGrpSpPr/>
          <p:nvPr/>
        </p:nvGrpSpPr>
        <p:grpSpPr>
          <a:xfrm>
            <a:off x="10093644" y="5338078"/>
            <a:ext cx="2934604" cy="1442335"/>
            <a:chOff x="0" y="0"/>
            <a:chExt cx="2934603" cy="1442333"/>
          </a:xfrm>
        </p:grpSpPr>
        <p:sp>
          <p:nvSpPr>
            <p:cNvPr id="332" name="subscribe"/>
            <p:cNvSpPr txBox="1"/>
            <p:nvPr/>
          </p:nvSpPr>
          <p:spPr>
            <a:xfrm rot="21105938">
              <a:off x="47366" y="377569"/>
              <a:ext cx="2839871" cy="865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defTabSz="584200">
                <a:defRPr sz="5000">
                  <a:solidFill>
                    <a:srgbClr val="D81E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subscribe</a:t>
              </a:r>
            </a:p>
          </p:txBody>
        </p:sp>
        <p:sp>
          <p:nvSpPr>
            <p:cNvPr id="333" name="Line"/>
            <p:cNvSpPr/>
            <p:nvPr/>
          </p:nvSpPr>
          <p:spPr>
            <a:xfrm rot="9313676" flipH="1">
              <a:off x="758090" y="35823"/>
              <a:ext cx="306165" cy="61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1600" extrusionOk="0">
                  <a:moveTo>
                    <a:pt x="16324" y="0"/>
                  </a:moveTo>
                  <a:cubicBezTo>
                    <a:pt x="21308" y="4563"/>
                    <a:pt x="21600" y="10007"/>
                    <a:pt x="16729" y="14490"/>
                  </a:cubicBezTo>
                  <a:cubicBezTo>
                    <a:pt x="13282" y="17663"/>
                    <a:pt x="7197" y="20113"/>
                    <a:pt x="0" y="21600"/>
                  </a:cubicBezTo>
                </a:path>
              </a:pathLst>
            </a:custGeom>
            <a:noFill/>
            <a:ln w="50800" cap="flat">
              <a:solidFill>
                <a:srgbClr val="D81E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9452563" y="1365550"/>
            <a:ext cx="1912540" cy="1584420"/>
            <a:chOff x="0" y="0"/>
            <a:chExt cx="1912538" cy="1584419"/>
          </a:xfrm>
        </p:grpSpPr>
        <p:sp>
          <p:nvSpPr>
            <p:cNvPr id="335" name="Line"/>
            <p:cNvSpPr/>
            <p:nvPr/>
          </p:nvSpPr>
          <p:spPr>
            <a:xfrm rot="556170">
              <a:off x="508408" y="896714"/>
              <a:ext cx="303118" cy="66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62" h="21600" extrusionOk="0">
                  <a:moveTo>
                    <a:pt x="9245" y="0"/>
                  </a:moveTo>
                  <a:cubicBezTo>
                    <a:pt x="19068" y="4136"/>
                    <a:pt x="21600" y="9985"/>
                    <a:pt x="15757" y="15046"/>
                  </a:cubicBezTo>
                  <a:cubicBezTo>
                    <a:pt x="12572" y="17804"/>
                    <a:pt x="7041" y="20105"/>
                    <a:pt x="0" y="21600"/>
                  </a:cubicBezTo>
                </a:path>
              </a:pathLst>
            </a:custGeom>
            <a:noFill/>
            <a:ln w="50800" cap="flat">
              <a:solidFill>
                <a:srgbClr val="D81E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336" name="share"/>
            <p:cNvSpPr txBox="1"/>
            <p:nvPr/>
          </p:nvSpPr>
          <p:spPr>
            <a:xfrm rot="130979">
              <a:off x="15309" y="35537"/>
              <a:ext cx="1881921" cy="839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defTabSz="584200">
                <a:defRPr sz="5000">
                  <a:solidFill>
                    <a:srgbClr val="D81E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share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4926911" y="5902810"/>
            <a:ext cx="2997651" cy="1406645"/>
            <a:chOff x="0" y="0"/>
            <a:chExt cx="2997649" cy="1406643"/>
          </a:xfrm>
        </p:grpSpPr>
        <p:sp>
          <p:nvSpPr>
            <p:cNvPr id="338" name="comment"/>
            <p:cNvSpPr txBox="1"/>
            <p:nvPr/>
          </p:nvSpPr>
          <p:spPr>
            <a:xfrm rot="562967">
              <a:off x="39044" y="454885"/>
              <a:ext cx="2919561" cy="718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2916" tIns="52916" rIns="52916" bIns="52916" numCol="1" anchor="ctr">
              <a:noAutofit/>
            </a:bodyPr>
            <a:lstStyle>
              <a:lvl1pPr defTabSz="584200">
                <a:defRPr sz="5000">
                  <a:solidFill>
                    <a:srgbClr val="D81E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comment</a:t>
              </a:r>
            </a:p>
          </p:txBody>
        </p:sp>
        <p:sp>
          <p:nvSpPr>
            <p:cNvPr id="339" name="Line"/>
            <p:cNvSpPr/>
            <p:nvPr/>
          </p:nvSpPr>
          <p:spPr>
            <a:xfrm rot="11957161">
              <a:off x="1055718" y="33289"/>
              <a:ext cx="306165" cy="61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1600" extrusionOk="0">
                  <a:moveTo>
                    <a:pt x="16324" y="0"/>
                  </a:moveTo>
                  <a:cubicBezTo>
                    <a:pt x="21308" y="4563"/>
                    <a:pt x="21600" y="10007"/>
                    <a:pt x="16729" y="14490"/>
                  </a:cubicBezTo>
                  <a:cubicBezTo>
                    <a:pt x="13282" y="17663"/>
                    <a:pt x="7197" y="20113"/>
                    <a:pt x="0" y="21600"/>
                  </a:cubicBezTo>
                </a:path>
              </a:pathLst>
            </a:custGeom>
            <a:noFill/>
            <a:ln w="50800" cap="flat">
              <a:solidFill>
                <a:srgbClr val="D81E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2916" tIns="52916" rIns="52916" bIns="52916" numCol="1" anchor="ctr">
              <a:noAutofit/>
            </a:bodyPr>
            <a:lstStyle/>
            <a:p>
              <a:pPr algn="ctr" defTabSz="584200">
                <a:defRPr sz="3600">
                  <a:solidFill>
                    <a:schemeClr val="accent6">
                      <a:satOff val="6899"/>
                      <a:lumOff val="-25862"/>
                    </a:schemeClr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animBg="1" advAuto="0"/>
      <p:bldP spid="334" grpId="4" animBg="1" advAuto="0"/>
      <p:bldP spid="337" grpId="2" animBg="1" advAuto="0"/>
      <p:bldP spid="340" grpId="3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nama = “sandhika galih”"/>
          <p:cNvSpPr txBox="1"/>
          <p:nvPr/>
        </p:nvSpPr>
        <p:spPr>
          <a:xfrm>
            <a:off x="2732526" y="4614333"/>
            <a:ext cx="9966640" cy="931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 algn="ctr">
              <a:defRPr sz="5600" b="1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nama = “sandhika galih”</a:t>
            </a:r>
          </a:p>
        </p:txBody>
      </p:sp>
      <p:sp>
        <p:nvSpPr>
          <p:cNvPr id="343" name=";"/>
          <p:cNvSpPr txBox="1"/>
          <p:nvPr/>
        </p:nvSpPr>
        <p:spPr>
          <a:xfrm>
            <a:off x="12514521" y="4455583"/>
            <a:ext cx="630819" cy="1096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700" b="1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1" animBg="1" advAuto="0"/>
      <p:bldP spid="343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$angka = 10;…"/>
          <p:cNvSpPr txBox="1"/>
          <p:nvPr/>
        </p:nvSpPr>
        <p:spPr>
          <a:xfrm>
            <a:off x="1064405" y="4339456"/>
            <a:ext cx="14127189" cy="1481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2916" tIns="52916" rIns="52916" bIns="52916" anchor="ctr">
            <a:spAutoFit/>
          </a:bodyPr>
          <a:lstStyle/>
          <a:p>
            <a:pPr defTabSz="584200">
              <a:lnSpc>
                <a:spcPct val="120000"/>
              </a:lnSpc>
              <a:defRPr sz="3800" b="1" spc="76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AB1500"/>
                </a:solidFill>
              </a:rPr>
              <a:t>$</a:t>
            </a:r>
            <a:r>
              <a:rPr dirty="0" err="1">
                <a:solidFill>
                  <a:srgbClr val="AB1500"/>
                </a:solidFill>
              </a:rPr>
              <a:t>angka</a:t>
            </a:r>
            <a:r>
              <a:rPr dirty="0">
                <a:solidFill>
                  <a:srgbClr val="AB1500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80FF"/>
                </a:solidFill>
              </a:rPr>
              <a:t>10</a:t>
            </a:r>
            <a:r>
              <a:rPr dirty="0">
                <a:solidFill>
                  <a:srgbClr val="444444"/>
                </a:solidFill>
              </a:rPr>
              <a:t>;</a:t>
            </a:r>
          </a:p>
          <a:p>
            <a:pPr defTabSz="584200">
              <a:lnSpc>
                <a:spcPct val="120000"/>
              </a:lnSpc>
              <a:defRPr sz="3800" b="1" spc="76">
                <a:solidFill>
                  <a:srgbClr val="D826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444444"/>
                </a:solidFill>
              </a:rPr>
              <a:t>echo “</a:t>
            </a:r>
            <a:r>
              <a:rPr dirty="0">
                <a:solidFill>
                  <a:srgbClr val="407700"/>
                </a:solidFill>
              </a:rPr>
              <a:t>Angka yang </a:t>
            </a:r>
            <a:r>
              <a:rPr dirty="0" err="1">
                <a:solidFill>
                  <a:srgbClr val="407700"/>
                </a:solidFill>
              </a:rPr>
              <a:t>anda</a:t>
            </a:r>
            <a:r>
              <a:rPr dirty="0">
                <a:solidFill>
                  <a:srgbClr val="407700"/>
                </a:solidFill>
              </a:rPr>
              <a:t> </a:t>
            </a:r>
            <a:r>
              <a:rPr dirty="0" err="1">
                <a:solidFill>
                  <a:srgbClr val="407700"/>
                </a:solidFill>
              </a:rPr>
              <a:t>masukkan</a:t>
            </a:r>
            <a:r>
              <a:rPr dirty="0">
                <a:solidFill>
                  <a:srgbClr val="407700"/>
                </a:solidFill>
              </a:rPr>
              <a:t> </a:t>
            </a:r>
            <a:r>
              <a:rPr dirty="0" err="1">
                <a:solidFill>
                  <a:srgbClr val="407700"/>
                </a:solidFill>
              </a:rPr>
              <a:t>adalah</a:t>
            </a:r>
            <a:r>
              <a:rPr dirty="0">
                <a:solidFill>
                  <a:srgbClr val="407700"/>
                </a:solidFill>
              </a:rPr>
              <a:t> $</a:t>
            </a:r>
            <a:r>
              <a:rPr dirty="0" err="1"/>
              <a:t>angka</a:t>
            </a:r>
            <a:r>
              <a:rPr dirty="0"/>
              <a:t>”</a:t>
            </a:r>
            <a:r>
              <a:rPr dirty="0">
                <a:solidFill>
                  <a:srgbClr val="444444"/>
                </a:solidFill>
              </a:rPr>
              <a:t>;</a:t>
            </a:r>
          </a:p>
        </p:txBody>
      </p:sp>
      <p:sp>
        <p:nvSpPr>
          <p:cNvPr id="286" name="Line"/>
          <p:cNvSpPr/>
          <p:nvPr/>
        </p:nvSpPr>
        <p:spPr>
          <a:xfrm flipV="1">
            <a:off x="8128000" y="3779956"/>
            <a:ext cx="0" cy="3354547"/>
          </a:xfrm>
          <a:prstGeom prst="line">
            <a:avLst/>
          </a:prstGeom>
          <a:ln w="165100">
            <a:solidFill>
              <a:srgbClr val="444444"/>
            </a:solidFill>
            <a:miter lim="400000"/>
            <a:head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1" uiExpand="1" build="p" bldLvl="5" animBg="1" advAuto="0"/>
      <p:bldP spid="2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engulangan"/>
          <p:cNvSpPr txBox="1"/>
          <p:nvPr/>
        </p:nvSpPr>
        <p:spPr>
          <a:xfrm>
            <a:off x="166026" y="3465462"/>
            <a:ext cx="15923948" cy="322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/>
          <a:lstStyle>
            <a:lvl1pPr algn="ctr" defTabSz="584200">
              <a:lnSpc>
                <a:spcPct val="130000"/>
              </a:lnSpc>
              <a:defRPr sz="8700" spc="174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b="1" dirty="0" err="1"/>
              <a:t>Pengulangan</a:t>
            </a:r>
            <a:endParaRPr b="1" dirty="0"/>
          </a:p>
        </p:txBody>
      </p:sp>
      <p:sp>
        <p:nvSpPr>
          <p:cNvPr id="292" name="loop / iteration"/>
          <p:cNvSpPr txBox="1"/>
          <p:nvPr/>
        </p:nvSpPr>
        <p:spPr>
          <a:xfrm>
            <a:off x="5452855" y="5052465"/>
            <a:ext cx="5350289" cy="1113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 algn="ctr" defTabSz="584200">
              <a:lnSpc>
                <a:spcPct val="120000"/>
              </a:lnSpc>
              <a:defRPr sz="10000" spc="2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rPr sz="6000" i="1" dirty="0"/>
              <a:t>loop / iteration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ine"/>
          <p:cNvSpPr/>
          <p:nvPr/>
        </p:nvSpPr>
        <p:spPr>
          <a:xfrm flipV="1">
            <a:off x="8128000" y="3402727"/>
            <a:ext cx="0" cy="3354546"/>
          </a:xfrm>
          <a:prstGeom prst="line">
            <a:avLst/>
          </a:prstGeom>
          <a:ln w="165100">
            <a:solidFill>
              <a:srgbClr val="444444"/>
            </a:solidFill>
            <a:miter lim="400000"/>
            <a:head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Line"/>
          <p:cNvSpPr/>
          <p:nvPr/>
        </p:nvSpPr>
        <p:spPr>
          <a:xfrm flipV="1">
            <a:off x="8128000" y="2495395"/>
            <a:ext cx="1" cy="2576961"/>
          </a:xfrm>
          <a:prstGeom prst="line">
            <a:avLst/>
          </a:prstGeom>
          <a:ln w="127000">
            <a:solidFill>
              <a:srgbClr val="444444"/>
            </a:solidFill>
            <a:miter lim="400000"/>
            <a:head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 flipV="1">
            <a:off x="8128000" y="5561726"/>
            <a:ext cx="1" cy="2576961"/>
          </a:xfrm>
          <a:prstGeom prst="line">
            <a:avLst/>
          </a:prstGeom>
          <a:ln w="127000">
            <a:solidFill>
              <a:srgbClr val="444444"/>
            </a:solidFill>
            <a:miter lim="400000"/>
            <a:head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98" name="Circle"/>
          <p:cNvSpPr/>
          <p:nvPr/>
        </p:nvSpPr>
        <p:spPr>
          <a:xfrm>
            <a:off x="7985861" y="5156301"/>
            <a:ext cx="309677" cy="309678"/>
          </a:xfrm>
          <a:prstGeom prst="ellipse">
            <a:avLst/>
          </a:prstGeom>
          <a:solidFill>
            <a:srgbClr val="E72305"/>
          </a:solidFill>
          <a:ln w="12700">
            <a:miter lim="400000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>
            <a:off x="8394997" y="4734568"/>
            <a:ext cx="1045350" cy="1056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8" h="15614" extrusionOk="0">
                <a:moveTo>
                  <a:pt x="0" y="5866"/>
                </a:moveTo>
                <a:cubicBezTo>
                  <a:pt x="3251" y="-3262"/>
                  <a:pt x="21600" y="-1177"/>
                  <a:pt x="20961" y="8248"/>
                </a:cubicBezTo>
                <a:cubicBezTo>
                  <a:pt x="20345" y="17347"/>
                  <a:pt x="2610" y="18338"/>
                  <a:pt x="134" y="9412"/>
                </a:cubicBezTo>
              </a:path>
            </a:pathLst>
          </a:custGeom>
          <a:ln w="114300">
            <a:solidFill>
              <a:srgbClr val="444444"/>
            </a:solidFill>
            <a:miter lim="400000"/>
            <a:tailEnd type="stealth"/>
          </a:ln>
        </p:spPr>
        <p:txBody>
          <a:bodyPr lIns="52916" tIns="52916" rIns="52916" bIns="52916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8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1" animBg="1" advAuto="0"/>
      <p:bldP spid="297" grpId="4" animBg="1" advAuto="0"/>
      <p:bldP spid="298" grpId="2" animBg="1" advAuto="0"/>
      <p:bldP spid="2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engulangan"/>
          <p:cNvSpPr txBox="1"/>
          <p:nvPr/>
        </p:nvSpPr>
        <p:spPr>
          <a:xfrm>
            <a:off x="166026" y="971848"/>
            <a:ext cx="15923948" cy="322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916" tIns="52916" rIns="52916" bIns="52916"/>
          <a:lstStyle>
            <a:lvl1pPr algn="ctr" defTabSz="584200">
              <a:lnSpc>
                <a:spcPct val="130000"/>
              </a:lnSpc>
              <a:defRPr sz="8700" spc="174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Pengulangan</a:t>
            </a:r>
          </a:p>
        </p:txBody>
      </p:sp>
      <p:sp>
        <p:nvSpPr>
          <p:cNvPr id="302" name="for…"/>
          <p:cNvSpPr txBox="1"/>
          <p:nvPr/>
        </p:nvSpPr>
        <p:spPr>
          <a:xfrm>
            <a:off x="6086843" y="3218380"/>
            <a:ext cx="4082313" cy="37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2916" tIns="52916" rIns="52916" bIns="52916" anchor="ctr">
            <a:spAutoFit/>
          </a:bodyPr>
          <a:lstStyle/>
          <a:p>
            <a:pPr algn="ctr" defTabSz="584200">
              <a:lnSpc>
                <a:spcPct val="120000"/>
              </a:lnSpc>
              <a:defRPr sz="10000" spc="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while</a:t>
            </a:r>
            <a:endParaRPr dirty="0"/>
          </a:p>
          <a:p>
            <a:pPr algn="ctr" defTabSz="584200">
              <a:lnSpc>
                <a:spcPct val="120000"/>
              </a:lnSpc>
              <a:defRPr sz="10000" spc="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for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build="p" bldLvl="5" animBg="1" advAuto="0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593</Words>
  <Application>Microsoft Office PowerPoint</Application>
  <PresentationFormat>Custom</PresentationFormat>
  <Paragraphs>183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Courier</vt:lpstr>
      <vt:lpstr>Georgia</vt:lpstr>
      <vt:lpstr>Gill Sans</vt:lpstr>
      <vt:lpstr>Helvetica</vt:lpstr>
      <vt:lpstr>Helvetica Neue</vt:lpstr>
      <vt:lpstr>Helvetica Neue Bold Condensed</vt:lpstr>
      <vt:lpstr>Helvetica Neue Light</vt:lpstr>
      <vt:lpstr>Helvetica Neue Thin</vt:lpstr>
      <vt:lpstr>Helvetica Neue UltraLight</vt:lpstr>
      <vt:lpstr>Lucida Grande</vt:lpstr>
      <vt:lpstr>Menlo Regular</vt:lpstr>
      <vt:lpstr>ModernPortfolio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sandhikagalih</dc:creator>
  <cp:lastModifiedBy>Sandhika Galih</cp:lastModifiedBy>
  <cp:revision>24</cp:revision>
  <dcterms:modified xsi:type="dcterms:W3CDTF">2023-02-20T14:52:36Z</dcterms:modified>
</cp:coreProperties>
</file>