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swald Medium"/>
      <p:regular r:id="rId29"/>
      <p:bold r:id="rId30"/>
    </p:embeddedFont>
    <p:embeddedFont>
      <p:font typeface="Source Code Pro"/>
      <p:regular r:id="rId31"/>
      <p:bold r:id="rId32"/>
    </p:embeddedFont>
    <p:embeddedFont>
      <p:font typeface="Source Code Pro Semibold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OswaldMedium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16406688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16406688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196acc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196acc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196acc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196acc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196acc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196acc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196acc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196acc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196acc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196acc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196acc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196acc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196acc0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196acc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196acc0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196acc0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196acc0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196acc0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1640668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1640668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196acc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196acc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196acc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1196acc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196acc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196acc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1196acc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1196acc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196acc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196acc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196acc0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196acc0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16406688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16406688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640668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640668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1640668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1640668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16406688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16406688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640668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640668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DETECTION &amp; RECOGNITION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-25" y="3118200"/>
            <a:ext cx="4572000" cy="202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BY: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-EASHAN BAJAJ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-EKTA BHATIA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-AFFAN CHAROLIA</a:t>
            </a:r>
            <a:endParaRPr sz="3000"/>
          </a:p>
        </p:txBody>
      </p:sp>
      <p:sp>
        <p:nvSpPr>
          <p:cNvPr id="64" name="Google Shape;64;p13"/>
          <p:cNvSpPr txBox="1"/>
          <p:nvPr/>
        </p:nvSpPr>
        <p:spPr>
          <a:xfrm>
            <a:off x="4572000" y="3118200"/>
            <a:ext cx="45720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PROJECT GUIDE: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MR. VAIBHAV AMBHIRE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(ASST. PROFESSOR, COMPUTER DEPT, TSEC)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1387525"/>
            <a:ext cx="5285174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022075" y="435975"/>
            <a:ext cx="5059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590900" y="1202850"/>
            <a:ext cx="34707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Semibold"/>
              <a:buChar char="●"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ALL THE IMAGES OF THE USER ARE RECORDED AND STORED IN THE DATABASE ALONG WITH REST OF THE IMAGES.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Semibold"/>
              <a:buChar char="●"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ALL THESE IMAGES TOGETHER(DATABASE) ARE STORED IN A FOLDER. 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Semibold"/>
              <a:buChar char="●"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THEN TRAINING USING THE EIGENFACE ALGORITHM TAKES PLACE.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88700" y="435975"/>
            <a:ext cx="8443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TRAINING &amp; TESTING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810900" y="1570175"/>
            <a:ext cx="29244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75" y="1734400"/>
            <a:ext cx="7556250" cy="19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12325" y="435975"/>
            <a:ext cx="8122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TRAINING &amp; TESTING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810900" y="1570175"/>
            <a:ext cx="29244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25" y="1237363"/>
            <a:ext cx="4186575" cy="3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757450" y="203842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A PARTICULAR USER FACE WAS TRAINED AND TESTED, NOW ON OPENING THE CAMERA THE FACE IS RECOGNIZED AND NAME OF THE PERSON IS DISPLAYED.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624100" y="435975"/>
            <a:ext cx="7944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9025"/>
            <a:ext cx="4332176" cy="297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30200" y="14264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ARCHITECTURE DIAGRAM</a:t>
            </a:r>
            <a:endParaRPr sz="3600"/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25" y="80875"/>
            <a:ext cx="4464150" cy="4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30200" y="12005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FLOWCHART</a:t>
            </a:r>
            <a:endParaRPr sz="3600"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-2259" t="14405"/>
          <a:stretch/>
        </p:blipFill>
        <p:spPr>
          <a:xfrm>
            <a:off x="4375400" y="29425"/>
            <a:ext cx="4768600" cy="50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65500" y="12505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CASE MODEL</a:t>
            </a:r>
            <a:endParaRPr sz="3600"/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1584" l="15175" r="16621" t="0"/>
          <a:stretch/>
        </p:blipFill>
        <p:spPr>
          <a:xfrm>
            <a:off x="4645425" y="41000"/>
            <a:ext cx="4308749" cy="50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CHART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6312" l="1370" r="0" t="9850"/>
          <a:stretch/>
        </p:blipFill>
        <p:spPr>
          <a:xfrm>
            <a:off x="485750" y="1303975"/>
            <a:ext cx="8172650" cy="34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3333825" y="435975"/>
            <a:ext cx="2999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STATE CHART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61438" y="113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361438" y="113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CHART</a:t>
            </a:r>
            <a:endParaRPr/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361438" y="113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361513" y="8385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261888" y="177025"/>
            <a:ext cx="8620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SEQUENCE DIAGRAM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11174" l="0" r="1545" t="6663"/>
          <a:stretch/>
        </p:blipFill>
        <p:spPr>
          <a:xfrm>
            <a:off x="543500" y="876738"/>
            <a:ext cx="8156625" cy="42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5458" r="5636" t="0"/>
          <a:stretch/>
        </p:blipFill>
        <p:spPr>
          <a:xfrm>
            <a:off x="2679214" y="0"/>
            <a:ext cx="646478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117975" y="1936200"/>
            <a:ext cx="2401200" cy="134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17975" y="1936200"/>
            <a:ext cx="2588100" cy="13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 Medium"/>
                <a:ea typeface="Oswald Medium"/>
                <a:cs typeface="Oswald Medium"/>
                <a:sym typeface="Oswald Medium"/>
              </a:rPr>
              <a:t>CLASS DIAGRAM</a:t>
            </a:r>
            <a:endParaRPr sz="3600">
              <a:solidFill>
                <a:srgbClr val="FFFFF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421175"/>
            <a:ext cx="3837000" cy="49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1.FACE DETECTION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USES HAAR-LIKE FEATURES TO CLASSIFY - FACE OR NOT FACE.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2.FACE RECOGNITION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USES EIGENFACES TO CREATE  SET OF IMAGES ACCORDING TO WHICH THE DATASET IS TRAINED AND TESTED. FEATURES ARE MATCHED TO RECOGNIZE THE FACE IN THE LAST STEP.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CHART</a:t>
            </a:r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212150" y="435975"/>
            <a:ext cx="8620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COLLABORATION</a:t>
            </a: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 DIAGRAM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6124" l="803" r="0" t="7122"/>
          <a:stretch/>
        </p:blipFill>
        <p:spPr>
          <a:xfrm>
            <a:off x="1180700" y="1135700"/>
            <a:ext cx="6683101" cy="38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Semibold"/>
              <a:buAutoNum type="arabicPeriod"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BE USED TO UNLOCK PHONES.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Semibold"/>
              <a:buAutoNum type="arabicPeriod"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CAN BE USED TO FIND MISSING CHILDREN AND VICTIMS OF HUMAN TRAFFICKING.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Semibold"/>
              <a:buAutoNum type="arabicPeriod"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DETECT CRIMINALS IN CCTV CAMERAS TO PREVENT THREAT.</a:t>
            </a:r>
            <a:endParaRPr u="sng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ALL THESE APPLICATIONS ALONG WITH A LOT OF ADVANCEMENTS CAN BE USED IN THE FUTURE.</a:t>
            </a:r>
            <a:endParaRPr u="sng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4757450" y="203842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3333825" y="435975"/>
            <a:ext cx="2999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REFERENCES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311700" y="1259675"/>
            <a:ext cx="85206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1] Takeo Kanade. Computer recognition of human faces, volume 47. Birkh¨auser Basel, 1977.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2] Lawrence Sirovich and Michael Kirby. Low-dimensional procedure for the characterization of human faces. Josa a, 4(3):519–524, 1987.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3] M. Turk and A. Pentland. Eigenfaces for recognition. Journal of Cognitive Neuroscience, 3(1):71–86, Jan 1991.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4] Dong chen He and Li Wang. Texture unit, texture spectrum, and texture analysis. IEEE Transactions on Geoscience and Remote Sensing, 28(4):509–512, Jul 1990.</a:t>
            </a:r>
            <a:endParaRPr sz="1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DESIGN AN APP/WEBSITE WHICH WILL DETECT FACE FROM THE VIDEO, AND WILL RECOGNIZE WHOSE FACE IT IS FROM THE DATASET. 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USE VARIOUS PYTHON LIBRARIES AND MACHINE LEARNING ALGORITHM TO ACHIEVE THE SAME. 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TRAIN AND TEST THE DATASET TO GET THE BEST ACCURACY.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645575"/>
            <a:ext cx="4000500" cy="37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• STUDYING WHAT FACTORS ARE USED TO DETECT A FACE IN A VIDEO, AND WHAT ARE USED TO RECOGNIZE A FACE.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• HAAR CASCADE USED TO DETECT A FACE AND EIGEN FACE TO RECOGNIZE THE FACE.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HAAR CASCADE CLASSIFIER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29550" y="714225"/>
            <a:ext cx="38370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Source Code Pro Semibold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 HAAR CASCADE IS BASICALLY A CLASSIFIER WHICH IS USED TO DETECT THE OBJECT/FACE FOR WHICH IT HAS BEEN TRAINED FOR.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775" y="2241000"/>
            <a:ext cx="4108225" cy="24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EIGENFACES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749300" rtl="0" algn="l">
              <a:lnSpc>
                <a:spcPct val="158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Semibold"/>
              <a:buChar char="●"/>
            </a:pP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EVERY IMAGE IS REPRESENTED AS SOME </a:t>
            </a:r>
            <a:r>
              <a:rPr lang="en" sz="1400" u="sng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LINEAR COMBINATION OF WEIGHTS OF EIGENFACES </a:t>
            </a: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WHICH IS BASIS FOR ENTIRE TRAINING DATASET.</a:t>
            </a:r>
            <a:endParaRPr sz="1400">
              <a:solidFill>
                <a:srgbClr val="00000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Semibold"/>
              <a:buChar char="●"/>
            </a:pP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FOR RECOGNIZING WE CALCULATE THE </a:t>
            </a:r>
            <a:r>
              <a:rPr lang="en" sz="1400" u="sng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WEIGHTS OF TEST IMAGE</a:t>
            </a: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AND </a:t>
            </a:r>
            <a:r>
              <a:rPr lang="en" sz="1400" u="sng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COMPARE</a:t>
            </a: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IT WITH WEIGHTS OF ALL THE IMAGES IN TRAINING DATASET.</a:t>
            </a:r>
            <a:endParaRPr sz="1400">
              <a:solidFill>
                <a:srgbClr val="00000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 Semibold"/>
              <a:buChar char="●"/>
            </a:pP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RECOGNIZES THE IMAGE WITH </a:t>
            </a:r>
            <a:r>
              <a:rPr lang="en" sz="1400" u="sng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LEAST ERROR</a:t>
            </a:r>
            <a:r>
              <a:rPr lang="en" sz="1400">
                <a:solidFill>
                  <a:srgbClr val="00000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BETWEEN WEIGHTS OF TEST AND TRAINING SET.</a:t>
            </a:r>
            <a:endParaRPr sz="1400">
              <a:solidFill>
                <a:srgbClr val="00000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WORKING OF PROJECT</a:t>
            </a:r>
            <a:endParaRPr sz="3600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12630" l="7495" r="3171" t="11329"/>
          <a:stretch/>
        </p:blipFill>
        <p:spPr>
          <a:xfrm>
            <a:off x="5021900" y="40825"/>
            <a:ext cx="3676975" cy="50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LITERATURE SURVEY</a:t>
            </a:r>
            <a:endParaRPr sz="3600"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622325" y="3725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1.FACE DETECTION &amp; FACE RECOGNITION USING OPEN COMPUTER VISION CLASSIFIERS.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2.IMPLEMENTATION OF FACE RECOGNITION BASED ON DEEP LEARNING FRAMEWORK CAFFE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0" y="1217025"/>
            <a:ext cx="3608276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636975" y="198162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STARTED OFF BY DETECTING THE FACE WHICH IS RUN USING THE HAAR</a:t>
            </a:r>
            <a:r>
              <a:rPr lang="en" sz="2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</a:t>
            </a:r>
            <a:r>
              <a:rPr lang="en" sz="2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CASCADE ALGORITHM.</a:t>
            </a:r>
            <a:endParaRPr sz="2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11775" y="342800"/>
            <a:ext cx="8520600" cy="79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024275" y="435975"/>
            <a:ext cx="7250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 sz="3000">
              <a:solidFill>
                <a:srgbClr val="FFFFFF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