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0BDA435-663F-46AE-97F6-1CC04663841F}">
          <p14:sldIdLst>
            <p14:sldId id="256"/>
            <p14:sldId id="257"/>
            <p14:sldId id="258"/>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0" d="100"/>
          <a:sy n="70"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59A8D6CB-8864-4B5C-958E-82C08028BF0D}" type="datetimeFigureOut">
              <a:rPr lang="es-CO" smtClean="0"/>
              <a:t>22/07/2025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051DFCB-7A21-4C4D-BC47-FADB927C8CA8}" type="slidenum">
              <a:rPr lang="es-CO" smtClean="0"/>
              <a:t>‹Nº›</a:t>
            </a:fld>
            <a:endParaRPr lang="es-CO"/>
          </a:p>
        </p:txBody>
      </p:sp>
    </p:spTree>
    <p:extLst>
      <p:ext uri="{BB962C8B-B14F-4D97-AF65-F5344CB8AC3E}">
        <p14:creationId xmlns:p14="http://schemas.microsoft.com/office/powerpoint/2010/main" val="2041820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9A8D6CB-8864-4B5C-958E-82C08028BF0D}" type="datetimeFigureOut">
              <a:rPr lang="es-CO" smtClean="0"/>
              <a:t>22/07/2025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051DFCB-7A21-4C4D-BC47-FADB927C8CA8}" type="slidenum">
              <a:rPr lang="es-CO" smtClean="0"/>
              <a:t>‹Nº›</a:t>
            </a:fld>
            <a:endParaRPr lang="es-CO"/>
          </a:p>
        </p:txBody>
      </p:sp>
    </p:spTree>
    <p:extLst>
      <p:ext uri="{BB962C8B-B14F-4D97-AF65-F5344CB8AC3E}">
        <p14:creationId xmlns:p14="http://schemas.microsoft.com/office/powerpoint/2010/main" val="1128442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9A8D6CB-8864-4B5C-958E-82C08028BF0D}" type="datetimeFigureOut">
              <a:rPr lang="es-CO" smtClean="0"/>
              <a:t>22/07/2025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051DFCB-7A21-4C4D-BC47-FADB927C8CA8}" type="slidenum">
              <a:rPr lang="es-CO" smtClean="0"/>
              <a:t>‹Nº›</a:t>
            </a:fld>
            <a:endParaRPr lang="es-CO"/>
          </a:p>
        </p:txBody>
      </p:sp>
    </p:spTree>
    <p:extLst>
      <p:ext uri="{BB962C8B-B14F-4D97-AF65-F5344CB8AC3E}">
        <p14:creationId xmlns:p14="http://schemas.microsoft.com/office/powerpoint/2010/main" val="337472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9A8D6CB-8864-4B5C-958E-82C08028BF0D}" type="datetimeFigureOut">
              <a:rPr lang="es-CO" smtClean="0"/>
              <a:t>22/07/2025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051DFCB-7A21-4C4D-BC47-FADB927C8CA8}" type="slidenum">
              <a:rPr lang="es-CO" smtClean="0"/>
              <a:t>‹Nº›</a:t>
            </a:fld>
            <a:endParaRPr lang="es-CO"/>
          </a:p>
        </p:txBody>
      </p:sp>
    </p:spTree>
    <p:extLst>
      <p:ext uri="{BB962C8B-B14F-4D97-AF65-F5344CB8AC3E}">
        <p14:creationId xmlns:p14="http://schemas.microsoft.com/office/powerpoint/2010/main" val="267257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59A8D6CB-8864-4B5C-958E-82C08028BF0D}" type="datetimeFigureOut">
              <a:rPr lang="es-CO" smtClean="0"/>
              <a:t>22/07/2025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051DFCB-7A21-4C4D-BC47-FADB927C8CA8}" type="slidenum">
              <a:rPr lang="es-CO" smtClean="0"/>
              <a:t>‹Nº›</a:t>
            </a:fld>
            <a:endParaRPr lang="es-CO"/>
          </a:p>
        </p:txBody>
      </p:sp>
    </p:spTree>
    <p:extLst>
      <p:ext uri="{BB962C8B-B14F-4D97-AF65-F5344CB8AC3E}">
        <p14:creationId xmlns:p14="http://schemas.microsoft.com/office/powerpoint/2010/main" val="3131338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59A8D6CB-8864-4B5C-958E-82C08028BF0D}" type="datetimeFigureOut">
              <a:rPr lang="es-CO" smtClean="0"/>
              <a:t>22/07/2025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051DFCB-7A21-4C4D-BC47-FADB927C8CA8}" type="slidenum">
              <a:rPr lang="es-CO" smtClean="0"/>
              <a:t>‹Nº›</a:t>
            </a:fld>
            <a:endParaRPr lang="es-CO"/>
          </a:p>
        </p:txBody>
      </p:sp>
    </p:spTree>
    <p:extLst>
      <p:ext uri="{BB962C8B-B14F-4D97-AF65-F5344CB8AC3E}">
        <p14:creationId xmlns:p14="http://schemas.microsoft.com/office/powerpoint/2010/main" val="87612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59A8D6CB-8864-4B5C-958E-82C08028BF0D}" type="datetimeFigureOut">
              <a:rPr lang="es-CO" smtClean="0"/>
              <a:t>22/07/2025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051DFCB-7A21-4C4D-BC47-FADB927C8CA8}" type="slidenum">
              <a:rPr lang="es-CO" smtClean="0"/>
              <a:t>‹Nº›</a:t>
            </a:fld>
            <a:endParaRPr lang="es-CO"/>
          </a:p>
        </p:txBody>
      </p:sp>
    </p:spTree>
    <p:extLst>
      <p:ext uri="{BB962C8B-B14F-4D97-AF65-F5344CB8AC3E}">
        <p14:creationId xmlns:p14="http://schemas.microsoft.com/office/powerpoint/2010/main" val="156389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59A8D6CB-8864-4B5C-958E-82C08028BF0D}" type="datetimeFigureOut">
              <a:rPr lang="es-CO" smtClean="0"/>
              <a:t>22/07/2025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051DFCB-7A21-4C4D-BC47-FADB927C8CA8}" type="slidenum">
              <a:rPr lang="es-CO" smtClean="0"/>
              <a:t>‹Nº›</a:t>
            </a:fld>
            <a:endParaRPr lang="es-CO"/>
          </a:p>
        </p:txBody>
      </p:sp>
    </p:spTree>
    <p:extLst>
      <p:ext uri="{BB962C8B-B14F-4D97-AF65-F5344CB8AC3E}">
        <p14:creationId xmlns:p14="http://schemas.microsoft.com/office/powerpoint/2010/main" val="75023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8D6CB-8864-4B5C-958E-82C08028BF0D}" type="datetimeFigureOut">
              <a:rPr lang="es-CO" smtClean="0"/>
              <a:t>22/07/2025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D051DFCB-7A21-4C4D-BC47-FADB927C8CA8}" type="slidenum">
              <a:rPr lang="es-CO" smtClean="0"/>
              <a:t>‹Nº›</a:t>
            </a:fld>
            <a:endParaRPr lang="es-CO"/>
          </a:p>
        </p:txBody>
      </p:sp>
    </p:spTree>
    <p:extLst>
      <p:ext uri="{BB962C8B-B14F-4D97-AF65-F5344CB8AC3E}">
        <p14:creationId xmlns:p14="http://schemas.microsoft.com/office/powerpoint/2010/main" val="305387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59A8D6CB-8864-4B5C-958E-82C08028BF0D}" type="datetimeFigureOut">
              <a:rPr lang="es-CO" smtClean="0"/>
              <a:t>22/07/2025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051DFCB-7A21-4C4D-BC47-FADB927C8CA8}" type="slidenum">
              <a:rPr lang="es-CO" smtClean="0"/>
              <a:t>‹Nº›</a:t>
            </a:fld>
            <a:endParaRPr lang="es-CO"/>
          </a:p>
        </p:txBody>
      </p:sp>
    </p:spTree>
    <p:extLst>
      <p:ext uri="{BB962C8B-B14F-4D97-AF65-F5344CB8AC3E}">
        <p14:creationId xmlns:p14="http://schemas.microsoft.com/office/powerpoint/2010/main" val="603054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59A8D6CB-8864-4B5C-958E-82C08028BF0D}" type="datetimeFigureOut">
              <a:rPr lang="es-CO" smtClean="0"/>
              <a:t>22/07/2025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051DFCB-7A21-4C4D-BC47-FADB927C8CA8}" type="slidenum">
              <a:rPr lang="es-CO" smtClean="0"/>
              <a:t>‹Nº›</a:t>
            </a:fld>
            <a:endParaRPr lang="es-CO"/>
          </a:p>
        </p:txBody>
      </p:sp>
    </p:spTree>
    <p:extLst>
      <p:ext uri="{BB962C8B-B14F-4D97-AF65-F5344CB8AC3E}">
        <p14:creationId xmlns:p14="http://schemas.microsoft.com/office/powerpoint/2010/main" val="239026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8D6CB-8864-4B5C-958E-82C08028BF0D}" type="datetimeFigureOut">
              <a:rPr lang="es-CO" smtClean="0"/>
              <a:t>22/07/2025</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1DFCB-7A21-4C4D-BC47-FADB927C8CA8}" type="slidenum">
              <a:rPr lang="es-CO" smtClean="0"/>
              <a:t>‹Nº›</a:t>
            </a:fld>
            <a:endParaRPr lang="es-CO"/>
          </a:p>
        </p:txBody>
      </p:sp>
    </p:spTree>
    <p:extLst>
      <p:ext uri="{BB962C8B-B14F-4D97-AF65-F5344CB8AC3E}">
        <p14:creationId xmlns:p14="http://schemas.microsoft.com/office/powerpoint/2010/main" val="25894073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130BF3-BC90-C247-AA1D-B3030BC30C9B}"/>
              </a:ext>
            </a:extLst>
          </p:cNvPr>
          <p:cNvSpPr>
            <a:spLocks noGrp="1"/>
          </p:cNvSpPr>
          <p:nvPr>
            <p:ph type="ctrTitle"/>
          </p:nvPr>
        </p:nvSpPr>
        <p:spPr/>
        <p:txBody>
          <a:bodyPr/>
          <a:lstStyle/>
          <a:p>
            <a:r>
              <a:rPr lang="es-MX" dirty="0">
                <a:latin typeface="Berlin Sans FB Demi" panose="020E0802020502020306" pitchFamily="34" charset="0"/>
              </a:rPr>
              <a:t>ADAPTER</a:t>
            </a:r>
            <a:endParaRPr lang="es-CO" dirty="0">
              <a:latin typeface="Berlin Sans FB Demi" panose="020E0802020502020306" pitchFamily="34" charset="0"/>
            </a:endParaRPr>
          </a:p>
        </p:txBody>
      </p:sp>
    </p:spTree>
    <p:extLst>
      <p:ext uri="{BB962C8B-B14F-4D97-AF65-F5344CB8AC3E}">
        <p14:creationId xmlns:p14="http://schemas.microsoft.com/office/powerpoint/2010/main" val="291140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7366F9-E162-89BC-8C71-52CA1CEF4718}"/>
              </a:ext>
            </a:extLst>
          </p:cNvPr>
          <p:cNvSpPr>
            <a:spLocks noGrp="1"/>
          </p:cNvSpPr>
          <p:nvPr>
            <p:ph type="title"/>
          </p:nvPr>
        </p:nvSpPr>
        <p:spPr>
          <a:xfrm>
            <a:off x="1203960" y="394943"/>
            <a:ext cx="9784080" cy="739406"/>
          </a:xfrm>
        </p:spPr>
        <p:txBody>
          <a:bodyPr>
            <a:normAutofit fontScale="90000"/>
          </a:bodyPr>
          <a:lstStyle/>
          <a:p>
            <a:r>
              <a:rPr lang="es-CO" sz="4900" b="1" dirty="0">
                <a:latin typeface="Berlin Sans FB Demi" panose="020E0802020502020306" pitchFamily="34" charset="0"/>
              </a:rPr>
              <a:t>Propósito del Patrón Adapter</a:t>
            </a:r>
            <a:br>
              <a:rPr lang="es-CO" dirty="0"/>
            </a:br>
            <a:endParaRPr lang="es-CO" dirty="0"/>
          </a:p>
        </p:txBody>
      </p:sp>
      <p:sp>
        <p:nvSpPr>
          <p:cNvPr id="3" name="Marcador de contenido 2">
            <a:extLst>
              <a:ext uri="{FF2B5EF4-FFF2-40B4-BE49-F238E27FC236}">
                <a16:creationId xmlns:a16="http://schemas.microsoft.com/office/drawing/2014/main" id="{1A0C5EA5-4D56-0C93-A3FC-EF34D6D1438E}"/>
              </a:ext>
            </a:extLst>
          </p:cNvPr>
          <p:cNvSpPr>
            <a:spLocks noGrp="1"/>
          </p:cNvSpPr>
          <p:nvPr>
            <p:ph idx="1"/>
          </p:nvPr>
        </p:nvSpPr>
        <p:spPr>
          <a:xfrm>
            <a:off x="1052793" y="1094713"/>
            <a:ext cx="9784080" cy="4206240"/>
          </a:xfrm>
        </p:spPr>
        <p:txBody>
          <a:bodyPr/>
          <a:lstStyle/>
          <a:p>
            <a:r>
              <a:rPr lang="es-MX" dirty="0"/>
              <a:t>El </a:t>
            </a:r>
            <a:r>
              <a:rPr lang="es-MX" b="1" dirty="0"/>
              <a:t>patrón de diseño Adapter</a:t>
            </a:r>
            <a:r>
              <a:rPr lang="es-MX" dirty="0"/>
              <a:t> permite que </a:t>
            </a:r>
            <a:r>
              <a:rPr lang="es-MX" b="1" dirty="0"/>
              <a:t>interfaces que no son compatibles puedan trabajar juntas</a:t>
            </a:r>
            <a:r>
              <a:rPr lang="es-MX" dirty="0"/>
              <a:t>.</a:t>
            </a:r>
            <a:br>
              <a:rPr lang="es-MX" dirty="0"/>
            </a:br>
            <a:r>
              <a:rPr lang="es-MX" dirty="0"/>
              <a:t>Lo que hace es </a:t>
            </a:r>
            <a:r>
              <a:rPr lang="es-MX" b="1" dirty="0"/>
              <a:t>convertir la interfaz de una clase existente en otra que el cliente o el sistema espera</a:t>
            </a:r>
            <a:r>
              <a:rPr lang="es-MX" dirty="0"/>
              <a:t>.</a:t>
            </a:r>
          </a:p>
          <a:p>
            <a:endParaRPr lang="es-CO" dirty="0"/>
          </a:p>
        </p:txBody>
      </p:sp>
      <p:pic>
        <p:nvPicPr>
          <p:cNvPr id="5" name="Imagen 4">
            <a:extLst>
              <a:ext uri="{FF2B5EF4-FFF2-40B4-BE49-F238E27FC236}">
                <a16:creationId xmlns:a16="http://schemas.microsoft.com/office/drawing/2014/main" id="{F83FCEAC-3DCA-188B-AFA6-FF4086B0C77E}"/>
              </a:ext>
            </a:extLst>
          </p:cNvPr>
          <p:cNvPicPr>
            <a:picLocks noChangeAspect="1"/>
          </p:cNvPicPr>
          <p:nvPr/>
        </p:nvPicPr>
        <p:blipFill>
          <a:blip r:embed="rId2"/>
          <a:stretch>
            <a:fillRect/>
          </a:stretch>
        </p:blipFill>
        <p:spPr>
          <a:xfrm>
            <a:off x="6745272" y="2995454"/>
            <a:ext cx="4393935" cy="2767833"/>
          </a:xfrm>
          <a:prstGeom prst="rect">
            <a:avLst/>
          </a:prstGeom>
        </p:spPr>
      </p:pic>
      <p:pic>
        <p:nvPicPr>
          <p:cNvPr id="7" name="Imagen 6">
            <a:extLst>
              <a:ext uri="{FF2B5EF4-FFF2-40B4-BE49-F238E27FC236}">
                <a16:creationId xmlns:a16="http://schemas.microsoft.com/office/drawing/2014/main" id="{1C8949A2-D8E1-1ECD-0FC4-9A0557620F0E}"/>
              </a:ext>
            </a:extLst>
          </p:cNvPr>
          <p:cNvPicPr>
            <a:picLocks noChangeAspect="1"/>
          </p:cNvPicPr>
          <p:nvPr/>
        </p:nvPicPr>
        <p:blipFill>
          <a:blip r:embed="rId3"/>
          <a:stretch>
            <a:fillRect/>
          </a:stretch>
        </p:blipFill>
        <p:spPr>
          <a:xfrm>
            <a:off x="1355127" y="3000818"/>
            <a:ext cx="4195450" cy="2762469"/>
          </a:xfrm>
          <a:prstGeom prst="rect">
            <a:avLst/>
          </a:prstGeom>
        </p:spPr>
      </p:pic>
    </p:spTree>
    <p:extLst>
      <p:ext uri="{BB962C8B-B14F-4D97-AF65-F5344CB8AC3E}">
        <p14:creationId xmlns:p14="http://schemas.microsoft.com/office/powerpoint/2010/main" val="408499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4C172F-826E-C594-8C58-FE6F53DDD12A}"/>
              </a:ext>
            </a:extLst>
          </p:cNvPr>
          <p:cNvSpPr>
            <a:spLocks noGrp="1"/>
          </p:cNvSpPr>
          <p:nvPr>
            <p:ph type="title"/>
          </p:nvPr>
        </p:nvSpPr>
        <p:spPr/>
        <p:txBody>
          <a:bodyPr/>
          <a:lstStyle/>
          <a:p>
            <a:r>
              <a:rPr lang="es-CO" b="1" dirty="0">
                <a:latin typeface="Berlin Sans FB Demi" panose="020E0802020502020306" pitchFamily="34" charset="0"/>
              </a:rPr>
              <a:t>Motivación</a:t>
            </a:r>
            <a:br>
              <a:rPr lang="es-CO" dirty="0"/>
            </a:br>
            <a:endParaRPr lang="es-CO" dirty="0"/>
          </a:p>
        </p:txBody>
      </p:sp>
      <p:sp>
        <p:nvSpPr>
          <p:cNvPr id="3" name="Marcador de contenido 2">
            <a:extLst>
              <a:ext uri="{FF2B5EF4-FFF2-40B4-BE49-F238E27FC236}">
                <a16:creationId xmlns:a16="http://schemas.microsoft.com/office/drawing/2014/main" id="{88E33F96-5ABA-1B0E-7768-0CD675BF60BB}"/>
              </a:ext>
            </a:extLst>
          </p:cNvPr>
          <p:cNvSpPr>
            <a:spLocks noGrp="1"/>
          </p:cNvSpPr>
          <p:nvPr>
            <p:ph idx="1"/>
          </p:nvPr>
        </p:nvSpPr>
        <p:spPr/>
        <p:txBody>
          <a:bodyPr/>
          <a:lstStyle/>
          <a:p>
            <a:r>
              <a:rPr lang="es-MX" dirty="0"/>
              <a:t>Imagina que tienes una aplicación que espera trabajar con objetos de tipo MediaPlayer, pero tienes una clase de terceros llamada AdvancedMediaPlayer con una interfaz diferente. No puedes modificar esa clase (porque viene de una librería), pero sí puedes adaptarla para que se comporte como un MediaPlayer..</a:t>
            </a:r>
            <a:endParaRPr lang="es-CO" dirty="0"/>
          </a:p>
        </p:txBody>
      </p:sp>
    </p:spTree>
    <p:extLst>
      <p:ext uri="{BB962C8B-B14F-4D97-AF65-F5344CB8AC3E}">
        <p14:creationId xmlns:p14="http://schemas.microsoft.com/office/powerpoint/2010/main" val="48203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B3A0C6-C47C-7F1E-A22E-5775EA0C409C}"/>
              </a:ext>
            </a:extLst>
          </p:cNvPr>
          <p:cNvSpPr>
            <a:spLocks noGrp="1"/>
          </p:cNvSpPr>
          <p:nvPr>
            <p:ph type="title"/>
          </p:nvPr>
        </p:nvSpPr>
        <p:spPr/>
        <p:txBody>
          <a:bodyPr/>
          <a:lstStyle/>
          <a:p>
            <a:r>
              <a:rPr lang="es-MX" dirty="0">
                <a:latin typeface="Berlin Sans FB Demi" panose="020E0802020502020306" pitchFamily="34" charset="0"/>
              </a:rPr>
              <a:t>Diagrama de clases.</a:t>
            </a:r>
            <a:endParaRPr lang="es-CO" dirty="0">
              <a:latin typeface="Berlin Sans FB Demi" panose="020E0802020502020306" pitchFamily="34" charset="0"/>
            </a:endParaRPr>
          </a:p>
        </p:txBody>
      </p:sp>
      <p:cxnSp>
        <p:nvCxnSpPr>
          <p:cNvPr id="13" name="Conector recto de flecha 12">
            <a:extLst>
              <a:ext uri="{FF2B5EF4-FFF2-40B4-BE49-F238E27FC236}">
                <a16:creationId xmlns:a16="http://schemas.microsoft.com/office/drawing/2014/main" id="{9E955D5B-F6E1-E1BE-2A0A-0413EB60F4A3}"/>
              </a:ext>
            </a:extLst>
          </p:cNvPr>
          <p:cNvCxnSpPr/>
          <p:nvPr/>
        </p:nvCxnSpPr>
        <p:spPr>
          <a:xfrm>
            <a:off x="5710699" y="3429000"/>
            <a:ext cx="0" cy="2831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ector recto de flecha 13">
            <a:extLst>
              <a:ext uri="{FF2B5EF4-FFF2-40B4-BE49-F238E27FC236}">
                <a16:creationId xmlns:a16="http://schemas.microsoft.com/office/drawing/2014/main" id="{799456D1-7770-C575-8A8A-E5EC2F936230}"/>
              </a:ext>
            </a:extLst>
          </p:cNvPr>
          <p:cNvCxnSpPr>
            <a:cxnSpLocks/>
          </p:cNvCxnSpPr>
          <p:nvPr/>
        </p:nvCxnSpPr>
        <p:spPr>
          <a:xfrm>
            <a:off x="3377138" y="4724200"/>
            <a:ext cx="0" cy="3936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ector recto de flecha 18">
            <a:extLst>
              <a:ext uri="{FF2B5EF4-FFF2-40B4-BE49-F238E27FC236}">
                <a16:creationId xmlns:a16="http://schemas.microsoft.com/office/drawing/2014/main" id="{A21845D9-57CE-B27B-BEC7-860C350D7C47}"/>
              </a:ext>
            </a:extLst>
          </p:cNvPr>
          <p:cNvCxnSpPr/>
          <p:nvPr/>
        </p:nvCxnSpPr>
        <p:spPr>
          <a:xfrm>
            <a:off x="6381714" y="5895181"/>
            <a:ext cx="0" cy="2831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3" name="Marcador de contenido 22">
            <a:extLst>
              <a:ext uri="{FF2B5EF4-FFF2-40B4-BE49-F238E27FC236}">
                <a16:creationId xmlns:a16="http://schemas.microsoft.com/office/drawing/2014/main" id="{CF4D97E9-B258-FD8F-935E-BD39F9F704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6612" y="1977231"/>
            <a:ext cx="5438775" cy="4048125"/>
          </a:xfrm>
        </p:spPr>
      </p:pic>
    </p:spTree>
    <p:extLst>
      <p:ext uri="{BB962C8B-B14F-4D97-AF65-F5344CB8AC3E}">
        <p14:creationId xmlns:p14="http://schemas.microsoft.com/office/powerpoint/2010/main" val="8568135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164</TotalTime>
  <Words>101</Words>
  <Application>Microsoft Office PowerPoint</Application>
  <PresentationFormat>Panorámica</PresentationFormat>
  <Paragraphs>6</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Berlin Sans FB Demi</vt:lpstr>
      <vt:lpstr>Calibri</vt:lpstr>
      <vt:lpstr>Calibri Light</vt:lpstr>
      <vt:lpstr>Tema de Office</vt:lpstr>
      <vt:lpstr>ADAPTER</vt:lpstr>
      <vt:lpstr>Propósito del Patrón Adapter </vt:lpstr>
      <vt:lpstr>Motivación </vt:lpstr>
      <vt:lpstr>Diagrama de clases.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.ＴＥＢＡＮ .</dc:creator>
  <cp:lastModifiedBy>.ＴＥＢＡＮ .</cp:lastModifiedBy>
  <cp:revision>1</cp:revision>
  <dcterms:created xsi:type="dcterms:W3CDTF">2025-07-22T19:15:29Z</dcterms:created>
  <dcterms:modified xsi:type="dcterms:W3CDTF">2025-07-22T22:00:27Z</dcterms:modified>
</cp:coreProperties>
</file>