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2EF239-5563-44FB-8FA6-6D0114E34B66}">
          <p14:sldIdLst>
            <p14:sldId id="256"/>
            <p14:sldId id="257"/>
            <p14:sldId id="258"/>
            <p14:sldId id="26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087" y="127822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" sz="5000" spc="-1" dirty="0">
                <a:ln>
                  <a:solidFill>
                    <a:srgbClr val="0070C0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Goldman"/>
                <a:cs typeface="Times New Roman" panose="02020603050405020304" pitchFamily="18" charset="0"/>
              </a:rPr>
              <a:t>B.R.A.M. Disaster Management App</a:t>
            </a:r>
            <a:endParaRPr lang="en-US" sz="5000" dirty="0">
              <a:ln>
                <a:solidFill>
                  <a:srgbClr val="0070C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151332" y="3541010"/>
            <a:ext cx="8915399" cy="1602118"/>
          </a:xfrm>
        </p:spPr>
        <p:txBody>
          <a:bodyPr>
            <a:normAutofit/>
          </a:bodyPr>
          <a:lstStyle/>
          <a:p>
            <a:pPr algn="ctr"/>
            <a:r>
              <a:rPr lang="en" sz="3000" spc="-1" dirty="0">
                <a:ln>
                  <a:solidFill>
                    <a:srgbClr val="0070C0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</a:rPr>
              <a:t>Empowering communities with real-time disaster reporting, alerts, and self-rescue guidance.</a:t>
            </a:r>
            <a:endParaRPr lang="en-US" sz="3000" spc="-1" dirty="0">
              <a:ln>
                <a:solidFill>
                  <a:srgbClr val="0070C0"/>
                </a:solidFill>
              </a:ln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911" y="2189260"/>
            <a:ext cx="3505199" cy="9763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43" y="201389"/>
            <a:ext cx="3271721" cy="5928366"/>
          </a:xfrm>
        </p:spPr>
      </p:pic>
    </p:spTree>
    <p:extLst>
      <p:ext uri="{BB962C8B-B14F-4D97-AF65-F5344CB8AC3E}">
        <p14:creationId xmlns:p14="http://schemas.microsoft.com/office/powerpoint/2010/main" val="270288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817" y="2429434"/>
            <a:ext cx="3505199" cy="9763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n>
                  <a:solidFill>
                    <a:srgbClr val="0070C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16" y="442462"/>
            <a:ext cx="3425780" cy="5926567"/>
          </a:xfrm>
        </p:spPr>
      </p:pic>
    </p:spTree>
    <p:extLst>
      <p:ext uri="{BB962C8B-B14F-4D97-AF65-F5344CB8AC3E}">
        <p14:creationId xmlns:p14="http://schemas.microsoft.com/office/powerpoint/2010/main" val="260238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829" y="446088"/>
            <a:ext cx="2521968" cy="5414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2846" y="2139526"/>
            <a:ext cx="4017650" cy="2458232"/>
          </a:xfrm>
        </p:spPr>
        <p:txBody>
          <a:bodyPr>
            <a:normAutofit/>
          </a:bodyPr>
          <a:lstStyle/>
          <a:p>
            <a:r>
              <a:rPr lang="en-US" sz="20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profile screen after logging in the profile will look like this displaying the email, user name and location.</a:t>
            </a:r>
          </a:p>
          <a:p>
            <a:pPr algn="ctr"/>
            <a:r>
              <a:rPr lang="en-US" sz="20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With option to edit profile and logout</a:t>
            </a:r>
          </a:p>
        </p:txBody>
      </p:sp>
    </p:spTree>
    <p:extLst>
      <p:ext uri="{BB962C8B-B14F-4D97-AF65-F5344CB8AC3E}">
        <p14:creationId xmlns:p14="http://schemas.microsoft.com/office/powerpoint/2010/main" val="117998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SCREEN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228" y="278662"/>
            <a:ext cx="3336115" cy="617817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1440801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screen help users to know what to do during disasters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83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086" y="1519706"/>
            <a:ext cx="8915399" cy="1107583"/>
          </a:xfrm>
        </p:spPr>
        <p:txBody>
          <a:bodyPr>
            <a:normAutofit/>
          </a:bodyPr>
          <a:lstStyle/>
          <a:p>
            <a:pPr algn="ctr"/>
            <a:r>
              <a:rPr lang="en" sz="4500" spc="-1" dirty="0">
                <a:ln>
                  <a:solidFill>
                    <a:srgbClr val="0070C0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Goldman"/>
                <a:cs typeface="Times New Roman" panose="02020603050405020304" pitchFamily="18" charset="0"/>
              </a:rPr>
              <a:t>PURPOSE</a:t>
            </a:r>
            <a:endParaRPr lang="en-US" sz="4500" dirty="0">
              <a:ln>
                <a:solidFill>
                  <a:srgbClr val="0070C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6937" y="3195277"/>
            <a:ext cx="8915399" cy="200778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" sz="4600" spc="-1" dirty="0">
                <a:ln>
                  <a:solidFill>
                    <a:srgbClr val="0070C0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</a:rPr>
              <a:t>The B.R.A.M. app provides residents of Buea and surrounding areas with tools to prepare for and report disasters. It offers real-time alerts, disaster feeds, and safety tips via a user-friendly mobile interface designed with React Native.</a:t>
            </a:r>
            <a:endParaRPr lang="fr-FR" sz="4600" spc="-1" dirty="0">
              <a:ln>
                <a:solidFill>
                  <a:srgbClr val="0070C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4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874" y="964046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" sz="5000" spc="-1" dirty="0">
                <a:ln>
                  <a:solidFill>
                    <a:srgbClr val="0070C0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Goldman"/>
                <a:cs typeface="Times New Roman" panose="02020603050405020304" pitchFamily="18" charset="0"/>
              </a:rPr>
              <a:t>Core app functionalities</a:t>
            </a:r>
            <a:endParaRPr lang="en-US" sz="5000" dirty="0">
              <a:ln>
                <a:solidFill>
                  <a:srgbClr val="0070C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9814" y="3195279"/>
            <a:ext cx="8915399" cy="1775966"/>
          </a:xfrm>
        </p:spPr>
        <p:txBody>
          <a:bodyPr>
            <a:noAutofit/>
          </a:bodyPr>
          <a:lstStyle/>
          <a:p>
            <a:pPr algn="ctr"/>
            <a:r>
              <a:rPr lang="en" sz="3000" spc="-1" dirty="0">
                <a:ln>
                  <a:solidFill>
                    <a:srgbClr val="0070C0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Albert Sans"/>
                <a:cs typeface="Times New Roman" panose="02020603050405020304" pitchFamily="18" charset="0"/>
              </a:rPr>
              <a:t>Provides disaster reporting with media uploads, real-time alerts, user authentication and profile management, disaster feed browsing, and access to self-rescue tips</a:t>
            </a:r>
            <a:endParaRPr lang="en-US" sz="3000" dirty="0">
              <a:ln>
                <a:solidFill>
                  <a:srgbClr val="0070C0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0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3A51C-F6EF-4200-B930-F0B36272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451" y="650615"/>
            <a:ext cx="8911687" cy="1280890"/>
          </a:xfrm>
        </p:spPr>
        <p:txBody>
          <a:bodyPr/>
          <a:lstStyle/>
          <a:p>
            <a:pPr algn="ctr"/>
            <a:r>
              <a:rPr lang="en" sz="3600" spc="-1" dirty="0">
                <a:ln>
                  <a:solidFill>
                    <a:srgbClr val="0070C0"/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Goldman"/>
                <a:cs typeface="Times New Roman" panose="02020603050405020304" pitchFamily="18" charset="0"/>
              </a:rPr>
              <a:t>Loading Screen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F7D1C2-22FF-4820-97C4-83B1CE8AB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170" y="2080591"/>
            <a:ext cx="3778250" cy="3778250"/>
          </a:xfrm>
        </p:spPr>
      </p:pic>
    </p:spTree>
    <p:extLst>
      <p:ext uri="{BB962C8B-B14F-4D97-AF65-F5344CB8AC3E}">
        <p14:creationId xmlns:p14="http://schemas.microsoft.com/office/powerpoint/2010/main" val="267561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6416" y="935484"/>
            <a:ext cx="3505199" cy="976312"/>
          </a:xfrm>
        </p:spPr>
        <p:txBody>
          <a:bodyPr>
            <a:normAutofit/>
          </a:bodyPr>
          <a:lstStyle/>
          <a:p>
            <a:r>
              <a:rPr lang="en-US" sz="4000" dirty="0">
                <a:ln>
                  <a:solidFill>
                    <a:srgbClr val="0070C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19" y="600635"/>
            <a:ext cx="3155324" cy="569745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90918" y="2253803"/>
            <a:ext cx="4559121" cy="3296991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Homepage opens with a Welcome to B.R.A.M message and a icons of flood, Fire, Landslide, Earthquake that when click on the icon it takes the user to the Alert page,  with the other navigation tabs at the bottom </a:t>
            </a:r>
          </a:p>
        </p:txBody>
      </p:sp>
    </p:spTree>
    <p:extLst>
      <p:ext uri="{BB962C8B-B14F-4D97-AF65-F5344CB8AC3E}">
        <p14:creationId xmlns:p14="http://schemas.microsoft.com/office/powerpoint/2010/main" val="384668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n>
                  <a:solidFill>
                    <a:srgbClr val="0070C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ALERT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3" y="446088"/>
            <a:ext cx="2962139" cy="54415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4043408" cy="1994593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Alert Page has the same icon with the Home page but has notification dot on the icons</a:t>
            </a:r>
          </a:p>
        </p:txBody>
      </p:sp>
    </p:spTree>
    <p:extLst>
      <p:ext uri="{BB962C8B-B14F-4D97-AF65-F5344CB8AC3E}">
        <p14:creationId xmlns:p14="http://schemas.microsoft.com/office/powerpoint/2010/main" val="125882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883970"/>
            <a:ext cx="3505199" cy="976312"/>
          </a:xfrm>
        </p:spPr>
        <p:txBody>
          <a:bodyPr>
            <a:normAutofit/>
          </a:bodyPr>
          <a:lstStyle/>
          <a:p>
            <a:r>
              <a:rPr lang="en-US" sz="4000" dirty="0">
                <a:ln>
                  <a:solidFill>
                    <a:srgbClr val="0070C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REPORT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201387"/>
            <a:ext cx="3387144" cy="60514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0789" y="2126646"/>
            <a:ext cx="4082044" cy="181428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 the report screen it shows all the recent reports locations and the account name that post them.</a:t>
            </a:r>
          </a:p>
          <a:p>
            <a:pPr algn="ctr"/>
            <a:r>
              <a:rPr lang="en-US" sz="20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Plus Icon us use to add disaster report</a:t>
            </a:r>
          </a:p>
        </p:txBody>
      </p:sp>
    </p:spTree>
    <p:extLst>
      <p:ext uri="{BB962C8B-B14F-4D97-AF65-F5344CB8AC3E}">
        <p14:creationId xmlns:p14="http://schemas.microsoft.com/office/powerpoint/2010/main" val="156875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924" y="446088"/>
            <a:ext cx="4429774" cy="165316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DISASTER REPORT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31" y="703665"/>
            <a:ext cx="2859109" cy="562305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469" y="2717519"/>
            <a:ext cx="4136822" cy="159534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5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Where a user can add new photo, videos and disaster report including the location and description</a:t>
            </a:r>
          </a:p>
        </p:txBody>
      </p:sp>
    </p:spTree>
    <p:extLst>
      <p:ext uri="{BB962C8B-B14F-4D97-AF65-F5344CB8AC3E}">
        <p14:creationId xmlns:p14="http://schemas.microsoft.com/office/powerpoint/2010/main" val="20941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40" y="446088"/>
            <a:ext cx="3901740" cy="97631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09" y="446088"/>
            <a:ext cx="3219718" cy="578428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6073" y="2088010"/>
            <a:ext cx="4386607" cy="1968835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n>
                  <a:solidFill>
                    <a:srgbClr val="00206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Profile screen has a two main option Login and Signup uses that already have an account can login and users that want to create an account can signup</a:t>
            </a:r>
          </a:p>
        </p:txBody>
      </p:sp>
    </p:spTree>
    <p:extLst>
      <p:ext uri="{BB962C8B-B14F-4D97-AF65-F5344CB8AC3E}">
        <p14:creationId xmlns:p14="http://schemas.microsoft.com/office/powerpoint/2010/main" val="12232838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298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Wisp</vt:lpstr>
      <vt:lpstr>B.R.A.M. Disaster Management App</vt:lpstr>
      <vt:lpstr>PURPOSE</vt:lpstr>
      <vt:lpstr>Core app functionalities</vt:lpstr>
      <vt:lpstr>Loading Screen</vt:lpstr>
      <vt:lpstr>HOMEPAGE</vt:lpstr>
      <vt:lpstr>ALERT PAGE</vt:lpstr>
      <vt:lpstr>REPORT PAGE</vt:lpstr>
      <vt:lpstr>NEW DISASTER REPORT</vt:lpstr>
      <vt:lpstr>PROFILE PAGE</vt:lpstr>
      <vt:lpstr>Login</vt:lpstr>
      <vt:lpstr>SIGNUP</vt:lpstr>
      <vt:lpstr>PROFILE</vt:lpstr>
      <vt:lpstr>TIPS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B.R.A.M. Disaster Management App</dc:title>
  <dc:creator>AA</dc:creator>
  <cp:lastModifiedBy>Eban</cp:lastModifiedBy>
  <cp:revision>14</cp:revision>
  <dcterms:created xsi:type="dcterms:W3CDTF">2025-06-18T10:33:47Z</dcterms:created>
  <dcterms:modified xsi:type="dcterms:W3CDTF">2025-06-25T11:44:55Z</dcterms:modified>
</cp:coreProperties>
</file>