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0" r:id="rId10"/>
    <p:sldId id="264" r:id="rId11"/>
    <p:sldId id="265" r:id="rId12"/>
    <p:sldId id="266" r:id="rId13"/>
    <p:sldId id="267" r:id="rId14"/>
    <p:sldId id="271" r:id="rId15"/>
    <p:sldId id="276" r:id="rId16"/>
    <p:sldId id="279" r:id="rId17"/>
    <p:sldId id="278" r:id="rId18"/>
    <p:sldId id="277" r:id="rId19"/>
    <p:sldId id="408" r:id="rId20"/>
    <p:sldId id="409" r:id="rId21"/>
    <p:sldId id="280" r:id="rId22"/>
    <p:sldId id="382" r:id="rId23"/>
    <p:sldId id="387" r:id="rId24"/>
    <p:sldId id="388" r:id="rId25"/>
    <p:sldId id="384" r:id="rId26"/>
    <p:sldId id="396" r:id="rId27"/>
    <p:sldId id="386" r:id="rId28"/>
    <p:sldId id="395" r:id="rId29"/>
    <p:sldId id="398" r:id="rId30"/>
    <p:sldId id="397" r:id="rId31"/>
    <p:sldId id="399" r:id="rId32"/>
    <p:sldId id="400" r:id="rId33"/>
    <p:sldId id="401" r:id="rId34"/>
    <p:sldId id="402" r:id="rId35"/>
    <p:sldId id="383" r:id="rId36"/>
    <p:sldId id="390" r:id="rId37"/>
    <p:sldId id="391" r:id="rId38"/>
    <p:sldId id="392" r:id="rId39"/>
    <p:sldId id="389" r:id="rId40"/>
    <p:sldId id="393" r:id="rId41"/>
    <p:sldId id="394" r:id="rId42"/>
    <p:sldId id="404" r:id="rId43"/>
    <p:sldId id="283" r:id="rId44"/>
    <p:sldId id="298" r:id="rId45"/>
    <p:sldId id="299" r:id="rId46"/>
    <p:sldId id="285" r:id="rId47"/>
    <p:sldId id="286" r:id="rId48"/>
    <p:sldId id="288" r:id="rId49"/>
    <p:sldId id="291" r:id="rId50"/>
    <p:sldId id="406" r:id="rId51"/>
    <p:sldId id="289" r:id="rId52"/>
    <p:sldId id="381" r:id="rId53"/>
    <p:sldId id="290" r:id="rId54"/>
    <p:sldId id="292" r:id="rId55"/>
    <p:sldId id="293" r:id="rId56"/>
    <p:sldId id="294" r:id="rId57"/>
    <p:sldId id="296" r:id="rId58"/>
    <p:sldId id="295" r:id="rId59"/>
    <p:sldId id="302" r:id="rId60"/>
    <p:sldId id="349" r:id="rId61"/>
    <p:sldId id="297" r:id="rId62"/>
    <p:sldId id="272" r:id="rId63"/>
    <p:sldId id="405" r:id="rId64"/>
    <p:sldId id="303" r:id="rId65"/>
    <p:sldId id="304" r:id="rId66"/>
    <p:sldId id="305" r:id="rId67"/>
    <p:sldId id="307" r:id="rId68"/>
    <p:sldId id="306" r:id="rId69"/>
    <p:sldId id="309" r:id="rId70"/>
    <p:sldId id="308" r:id="rId71"/>
    <p:sldId id="310" r:id="rId72"/>
    <p:sldId id="311" r:id="rId73"/>
    <p:sldId id="350" r:id="rId74"/>
    <p:sldId id="313" r:id="rId75"/>
    <p:sldId id="273" r:id="rId76"/>
    <p:sldId id="314" r:id="rId77"/>
    <p:sldId id="325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3" r:id="rId86"/>
    <p:sldId id="324" r:id="rId87"/>
    <p:sldId id="326" r:id="rId88"/>
    <p:sldId id="327" r:id="rId89"/>
    <p:sldId id="329" r:id="rId90"/>
    <p:sldId id="330" r:id="rId91"/>
    <p:sldId id="331" r:id="rId92"/>
    <p:sldId id="333" r:id="rId93"/>
    <p:sldId id="335" r:id="rId94"/>
    <p:sldId id="332" r:id="rId95"/>
    <p:sldId id="334" r:id="rId96"/>
    <p:sldId id="274" r:id="rId97"/>
    <p:sldId id="336" r:id="rId98"/>
    <p:sldId id="338" r:id="rId99"/>
    <p:sldId id="337" r:id="rId100"/>
    <p:sldId id="342" r:id="rId101"/>
    <p:sldId id="343" r:id="rId102"/>
    <p:sldId id="339" r:id="rId103"/>
    <p:sldId id="344" r:id="rId104"/>
    <p:sldId id="410" r:id="rId105"/>
    <p:sldId id="413" r:id="rId106"/>
    <p:sldId id="415" r:id="rId107"/>
    <p:sldId id="414" r:id="rId108"/>
    <p:sldId id="411" r:id="rId109"/>
    <p:sldId id="412" r:id="rId110"/>
    <p:sldId id="416" r:id="rId111"/>
    <p:sldId id="340" r:id="rId112"/>
    <p:sldId id="378" r:id="rId113"/>
    <p:sldId id="379" r:id="rId114"/>
    <p:sldId id="417" r:id="rId115"/>
    <p:sldId id="418" r:id="rId116"/>
    <p:sldId id="419" r:id="rId117"/>
    <p:sldId id="431" r:id="rId118"/>
    <p:sldId id="432" r:id="rId119"/>
    <p:sldId id="433" r:id="rId120"/>
    <p:sldId id="434" r:id="rId121"/>
    <p:sldId id="435" r:id="rId122"/>
    <p:sldId id="341" r:id="rId123"/>
    <p:sldId id="380" r:id="rId124"/>
    <p:sldId id="275" r:id="rId125"/>
    <p:sldId id="353" r:id="rId126"/>
    <p:sldId id="354" r:id="rId127"/>
    <p:sldId id="420" r:id="rId128"/>
    <p:sldId id="356" r:id="rId129"/>
    <p:sldId id="357" r:id="rId130"/>
    <p:sldId id="358" r:id="rId131"/>
    <p:sldId id="363" r:id="rId132"/>
    <p:sldId id="364" r:id="rId133"/>
    <p:sldId id="365" r:id="rId134"/>
    <p:sldId id="366" r:id="rId135"/>
    <p:sldId id="359" r:id="rId136"/>
    <p:sldId id="360" r:id="rId137"/>
    <p:sldId id="361" r:id="rId138"/>
    <p:sldId id="362" r:id="rId139"/>
    <p:sldId id="367" r:id="rId140"/>
    <p:sldId id="368" r:id="rId141"/>
    <p:sldId id="369" r:id="rId142"/>
    <p:sldId id="370" r:id="rId143"/>
    <p:sldId id="371" r:id="rId144"/>
    <p:sldId id="421" r:id="rId145"/>
    <p:sldId id="373" r:id="rId146"/>
    <p:sldId id="425" r:id="rId147"/>
    <p:sldId id="423" r:id="rId148"/>
    <p:sldId id="424" r:id="rId149"/>
    <p:sldId id="422" r:id="rId150"/>
    <p:sldId id="426" r:id="rId151"/>
    <p:sldId id="427" r:id="rId152"/>
    <p:sldId id="376" r:id="rId153"/>
    <p:sldId id="428" r:id="rId154"/>
    <p:sldId id="429" r:id="rId155"/>
    <p:sldId id="430" r:id="rId156"/>
    <p:sldId id="377" r:id="rId157"/>
    <p:sldId id="345" r:id="rId158"/>
    <p:sldId id="346" r:id="rId159"/>
    <p:sldId id="347" r:id="rId160"/>
    <p:sldId id="348" r:id="rId16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AE234-954B-4655-B0FA-4BB859A6A0FB}" v="15" dt="2021-05-04T16:31:34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江端 直樹" userId="f229a593309ac9b7" providerId="Windows Live" clId="Web-{1EEAE234-954B-4655-B0FA-4BB859A6A0FB}"/>
    <pc:docChg chg="addSld delSld modSld">
      <pc:chgData name="江端 直樹" userId="f229a593309ac9b7" providerId="Windows Live" clId="Web-{1EEAE234-954B-4655-B0FA-4BB859A6A0FB}" dt="2021-05-04T16:31:34.357" v="13"/>
      <pc:docMkLst>
        <pc:docMk/>
      </pc:docMkLst>
      <pc:sldChg chg="delSp">
        <pc:chgData name="江端 直樹" userId="f229a593309ac9b7" providerId="Windows Live" clId="Web-{1EEAE234-954B-4655-B0FA-4BB859A6A0FB}" dt="2021-05-04T16:30:50.263" v="1"/>
        <pc:sldMkLst>
          <pc:docMk/>
          <pc:sldMk cId="1600856302" sldId="264"/>
        </pc:sldMkLst>
        <pc:picChg chg="del">
          <ac:chgData name="江端 直樹" userId="f229a593309ac9b7" providerId="Windows Live" clId="Web-{1EEAE234-954B-4655-B0FA-4BB859A6A0FB}" dt="2021-05-04T16:30:50.263" v="1"/>
          <ac:picMkLst>
            <pc:docMk/>
            <pc:sldMk cId="1600856302" sldId="264"/>
            <ac:picMk id="7" creationId="{FF18DECA-250A-4442-9D16-46CDFABB3D11}"/>
          </ac:picMkLst>
        </pc:picChg>
      </pc:sldChg>
      <pc:sldChg chg="delSp">
        <pc:chgData name="江端 直樹" userId="f229a593309ac9b7" providerId="Windows Live" clId="Web-{1EEAE234-954B-4655-B0FA-4BB859A6A0FB}" dt="2021-05-04T16:30:48.232" v="0"/>
        <pc:sldMkLst>
          <pc:docMk/>
          <pc:sldMk cId="1732386668" sldId="266"/>
        </pc:sldMkLst>
        <pc:picChg chg="del">
          <ac:chgData name="江端 直樹" userId="f229a593309ac9b7" providerId="Windows Live" clId="Web-{1EEAE234-954B-4655-B0FA-4BB859A6A0FB}" dt="2021-05-04T16:30:48.232" v="0"/>
          <ac:picMkLst>
            <pc:docMk/>
            <pc:sldMk cId="1732386668" sldId="266"/>
            <ac:picMk id="5" creationId="{9FCD86AA-F29D-4A91-BF11-782CB83854E0}"/>
          </ac:picMkLst>
        </pc:picChg>
      </pc:sldChg>
      <pc:sldChg chg="delSp">
        <pc:chgData name="江端 直樹" userId="f229a593309ac9b7" providerId="Windows Live" clId="Web-{1EEAE234-954B-4655-B0FA-4BB859A6A0FB}" dt="2021-05-04T16:30:55.435" v="2"/>
        <pc:sldMkLst>
          <pc:docMk/>
          <pc:sldMk cId="702926357" sldId="267"/>
        </pc:sldMkLst>
        <pc:picChg chg="del">
          <ac:chgData name="江端 直樹" userId="f229a593309ac9b7" providerId="Windows Live" clId="Web-{1EEAE234-954B-4655-B0FA-4BB859A6A0FB}" dt="2021-05-04T16:30:55.435" v="2"/>
          <ac:picMkLst>
            <pc:docMk/>
            <pc:sldMk cId="702926357" sldId="267"/>
            <ac:picMk id="6" creationId="{A9695DC7-8F72-4FD7-901D-90C211DFFB20}"/>
          </ac:picMkLst>
        </pc:picChg>
      </pc:sldChg>
      <pc:sldChg chg="delSp">
        <pc:chgData name="江端 直樹" userId="f229a593309ac9b7" providerId="Windows Live" clId="Web-{1EEAE234-954B-4655-B0FA-4BB859A6A0FB}" dt="2021-05-04T16:31:04.529" v="4"/>
        <pc:sldMkLst>
          <pc:docMk/>
          <pc:sldMk cId="977256022" sldId="297"/>
        </pc:sldMkLst>
        <pc:picChg chg="del">
          <ac:chgData name="江端 直樹" userId="f229a593309ac9b7" providerId="Windows Live" clId="Web-{1EEAE234-954B-4655-B0FA-4BB859A6A0FB}" dt="2021-05-04T16:31:04.529" v="4"/>
          <ac:picMkLst>
            <pc:docMk/>
            <pc:sldMk cId="977256022" sldId="297"/>
            <ac:picMk id="5" creationId="{850FF389-0227-49E3-B992-6802FA5383B0}"/>
          </ac:picMkLst>
        </pc:picChg>
      </pc:sldChg>
      <pc:sldChg chg="delSp add del">
        <pc:chgData name="江端 直樹" userId="f229a593309ac9b7" providerId="Windows Live" clId="Web-{1EEAE234-954B-4655-B0FA-4BB859A6A0FB}" dt="2021-05-04T16:31:15.623" v="9"/>
        <pc:sldMkLst>
          <pc:docMk/>
          <pc:sldMk cId="3879604457" sldId="313"/>
        </pc:sldMkLst>
        <pc:grpChg chg="del">
          <ac:chgData name="江端 直樹" userId="f229a593309ac9b7" providerId="Windows Live" clId="Web-{1EEAE234-954B-4655-B0FA-4BB859A6A0FB}" dt="2021-05-04T16:31:15.623" v="9"/>
          <ac:grpSpMkLst>
            <pc:docMk/>
            <pc:sldMk cId="3879604457" sldId="313"/>
            <ac:grpSpMk id="5" creationId="{A952369C-3272-482B-A537-E19327C832D4}"/>
          </ac:grpSpMkLst>
        </pc:grpChg>
      </pc:sldChg>
      <pc:sldChg chg="delSp">
        <pc:chgData name="江端 直樹" userId="f229a593309ac9b7" providerId="Windows Live" clId="Web-{1EEAE234-954B-4655-B0FA-4BB859A6A0FB}" dt="2021-05-04T16:31:20.513" v="10"/>
        <pc:sldMkLst>
          <pc:docMk/>
          <pc:sldMk cId="3561431080" sldId="332"/>
        </pc:sldMkLst>
        <pc:picChg chg="del">
          <ac:chgData name="江端 直樹" userId="f229a593309ac9b7" providerId="Windows Live" clId="Web-{1EEAE234-954B-4655-B0FA-4BB859A6A0FB}" dt="2021-05-04T16:31:20.513" v="10"/>
          <ac:picMkLst>
            <pc:docMk/>
            <pc:sldMk cId="3561431080" sldId="332"/>
            <ac:picMk id="15364" creationId="{6B785DFA-D172-4DE0-AE5B-D2C2FFE43C0A}"/>
          </ac:picMkLst>
        </pc:picChg>
      </pc:sldChg>
      <pc:sldChg chg="delSp">
        <pc:chgData name="江端 直樹" userId="f229a593309ac9b7" providerId="Windows Live" clId="Web-{1EEAE234-954B-4655-B0FA-4BB859A6A0FB}" dt="2021-05-04T16:31:22.638" v="11"/>
        <pc:sldMkLst>
          <pc:docMk/>
          <pc:sldMk cId="3777441528" sldId="334"/>
        </pc:sldMkLst>
        <pc:picChg chg="del">
          <ac:chgData name="江端 直樹" userId="f229a593309ac9b7" providerId="Windows Live" clId="Web-{1EEAE234-954B-4655-B0FA-4BB859A6A0FB}" dt="2021-05-04T16:31:22.638" v="11"/>
          <ac:picMkLst>
            <pc:docMk/>
            <pc:sldMk cId="3777441528" sldId="334"/>
            <ac:picMk id="4" creationId="{DFFF3478-64D1-46FB-A60D-F07088C5C1F9}"/>
          </ac:picMkLst>
        </pc:picChg>
      </pc:sldChg>
      <pc:sldChg chg="delSp">
        <pc:chgData name="江端 直樹" userId="f229a593309ac9b7" providerId="Windows Live" clId="Web-{1EEAE234-954B-4655-B0FA-4BB859A6A0FB}" dt="2021-05-04T16:31:28.795" v="12"/>
        <pc:sldMkLst>
          <pc:docMk/>
          <pc:sldMk cId="658492371" sldId="348"/>
        </pc:sldMkLst>
        <pc:picChg chg="del">
          <ac:chgData name="江端 直樹" userId="f229a593309ac9b7" providerId="Windows Live" clId="Web-{1EEAE234-954B-4655-B0FA-4BB859A6A0FB}" dt="2021-05-04T16:31:28.795" v="12"/>
          <ac:picMkLst>
            <pc:docMk/>
            <pc:sldMk cId="658492371" sldId="348"/>
            <ac:picMk id="19458" creationId="{E051D05A-4CF1-448C-B7CF-4AC9C1472329}"/>
          </ac:picMkLst>
        </pc:picChg>
      </pc:sldChg>
      <pc:sldChg chg="delSp">
        <pc:chgData name="江端 直樹" userId="f229a593309ac9b7" providerId="Windows Live" clId="Web-{1EEAE234-954B-4655-B0FA-4BB859A6A0FB}" dt="2021-05-04T16:31:06.232" v="5"/>
        <pc:sldMkLst>
          <pc:docMk/>
          <pc:sldMk cId="1815894611" sldId="349"/>
        </pc:sldMkLst>
        <pc:picChg chg="del">
          <ac:chgData name="江端 直樹" userId="f229a593309ac9b7" providerId="Windows Live" clId="Web-{1EEAE234-954B-4655-B0FA-4BB859A6A0FB}" dt="2021-05-04T16:31:06.232" v="5"/>
          <ac:picMkLst>
            <pc:docMk/>
            <pc:sldMk cId="1815894611" sldId="349"/>
            <ac:picMk id="4" creationId="{67950877-8C2F-4307-8229-84B7A73344F4}"/>
          </ac:picMkLst>
        </pc:picChg>
      </pc:sldChg>
      <pc:sldChg chg="delSp">
        <pc:chgData name="江端 直樹" userId="f229a593309ac9b7" providerId="Windows Live" clId="Web-{1EEAE234-954B-4655-B0FA-4BB859A6A0FB}" dt="2021-05-04T16:31:10.076" v="6"/>
        <pc:sldMkLst>
          <pc:docMk/>
          <pc:sldMk cId="611090332" sldId="350"/>
        </pc:sldMkLst>
        <pc:picChg chg="del">
          <ac:chgData name="江端 直樹" userId="f229a593309ac9b7" providerId="Windows Live" clId="Web-{1EEAE234-954B-4655-B0FA-4BB859A6A0FB}" dt="2021-05-04T16:31:10.076" v="6"/>
          <ac:picMkLst>
            <pc:docMk/>
            <pc:sldMk cId="611090332" sldId="350"/>
            <ac:picMk id="4" creationId="{B357562B-F230-40D7-AFDE-6E18840CD34E}"/>
          </ac:picMkLst>
        </pc:picChg>
      </pc:sldChg>
      <pc:sldChg chg="delSp">
        <pc:chgData name="江端 直樹" userId="f229a593309ac9b7" providerId="Windows Live" clId="Web-{1EEAE234-954B-4655-B0FA-4BB859A6A0FB}" dt="2021-05-04T16:31:34.357" v="13"/>
        <pc:sldMkLst>
          <pc:docMk/>
          <pc:sldMk cId="442352353" sldId="373"/>
        </pc:sldMkLst>
        <pc:picChg chg="del">
          <ac:chgData name="江端 直樹" userId="f229a593309ac9b7" providerId="Windows Live" clId="Web-{1EEAE234-954B-4655-B0FA-4BB859A6A0FB}" dt="2021-05-04T16:31:34.357" v="13"/>
          <ac:picMkLst>
            <pc:docMk/>
            <pc:sldMk cId="442352353" sldId="373"/>
            <ac:picMk id="6" creationId="{DD547C7B-1203-462E-ADA5-1308735247A6}"/>
          </ac:picMkLst>
        </pc:picChg>
      </pc:sldChg>
      <pc:sldChg chg="delSp">
        <pc:chgData name="江端 直樹" userId="f229a593309ac9b7" providerId="Windows Live" clId="Web-{1EEAE234-954B-4655-B0FA-4BB859A6A0FB}" dt="2021-05-04T16:31:01.779" v="3"/>
        <pc:sldMkLst>
          <pc:docMk/>
          <pc:sldMk cId="2528417411" sldId="406"/>
        </pc:sldMkLst>
        <pc:picChg chg="del">
          <ac:chgData name="江端 直樹" userId="f229a593309ac9b7" providerId="Windows Live" clId="Web-{1EEAE234-954B-4655-B0FA-4BB859A6A0FB}" dt="2021-05-04T16:31:01.779" v="3"/>
          <ac:picMkLst>
            <pc:docMk/>
            <pc:sldMk cId="2528417411" sldId="406"/>
            <ac:picMk id="24578" creationId="{00406157-9879-484E-B66A-534FF070F484}"/>
          </ac:picMkLst>
        </pc:picChg>
      </pc:sldChg>
    </pc:docChg>
  </pc:docChgLst>
  <pc:docChgLst>
    <pc:chgData name="江端 直樹" userId="f229a593309ac9b7" providerId="LiveId" clId="{588ECDC4-FF7D-4336-A0A9-60AC563CF476}"/>
    <pc:docChg chg="undo redo custSel addSld delSld modSld sldOrd">
      <pc:chgData name="江端 直樹" userId="f229a593309ac9b7" providerId="LiveId" clId="{588ECDC4-FF7D-4336-A0A9-60AC563CF476}" dt="2020-05-09T03:35:48.866" v="45108"/>
      <pc:docMkLst>
        <pc:docMk/>
      </pc:docMkLst>
      <pc:sldChg chg="addSp delSp modSp">
        <pc:chgData name="江端 直樹" userId="f229a593309ac9b7" providerId="LiveId" clId="{588ECDC4-FF7D-4336-A0A9-60AC563CF476}" dt="2020-04-27T05:06:12.158" v="25473" actId="1076"/>
        <pc:sldMkLst>
          <pc:docMk/>
          <pc:sldMk cId="3744544801" sldId="260"/>
        </pc:sldMkLst>
        <pc:spChg chg="mod">
          <ac:chgData name="江端 直樹" userId="f229a593309ac9b7" providerId="LiveId" clId="{588ECDC4-FF7D-4336-A0A9-60AC563CF476}" dt="2020-04-27T05:06:04.126" v="25472" actId="20577"/>
          <ac:spMkLst>
            <pc:docMk/>
            <pc:sldMk cId="3744544801" sldId="260"/>
            <ac:spMk id="3" creationId="{3144BBEF-7FAF-4F7F-96CD-5E849541566B}"/>
          </ac:spMkLst>
        </pc:spChg>
        <pc:spChg chg="add del">
          <ac:chgData name="江端 直樹" userId="f229a593309ac9b7" providerId="LiveId" clId="{588ECDC4-FF7D-4336-A0A9-60AC563CF476}" dt="2020-04-26T08:00:35.347" v="19242"/>
          <ac:spMkLst>
            <pc:docMk/>
            <pc:sldMk cId="3744544801" sldId="260"/>
            <ac:spMk id="4" creationId="{35C85510-FDF1-4584-BF65-146D7E1CF738}"/>
          </ac:spMkLst>
        </pc:spChg>
        <pc:spChg chg="add del">
          <ac:chgData name="江端 直樹" userId="f229a593309ac9b7" providerId="LiveId" clId="{588ECDC4-FF7D-4336-A0A9-60AC563CF476}" dt="2020-04-26T08:00:41.942" v="19244" actId="478"/>
          <ac:spMkLst>
            <pc:docMk/>
            <pc:sldMk cId="3744544801" sldId="260"/>
            <ac:spMk id="5" creationId="{70DE075A-9F76-4410-AE3C-85B6C7135E5F}"/>
          </ac:spMkLst>
        </pc:spChg>
        <pc:spChg chg="add del mod">
          <ac:chgData name="江端 直樹" userId="f229a593309ac9b7" providerId="LiveId" clId="{588ECDC4-FF7D-4336-A0A9-60AC563CF476}" dt="2020-04-26T08:00:51.850" v="19248"/>
          <ac:spMkLst>
            <pc:docMk/>
            <pc:sldMk cId="3744544801" sldId="260"/>
            <ac:spMk id="6" creationId="{1C927463-4334-4B72-8C05-0F2C0BE924D1}"/>
          </ac:spMkLst>
        </pc:spChg>
        <pc:spChg chg="add mod">
          <ac:chgData name="江端 直樹" userId="f229a593309ac9b7" providerId="LiveId" clId="{588ECDC4-FF7D-4336-A0A9-60AC563CF476}" dt="2020-04-26T08:02:25.921" v="19254" actId="1076"/>
          <ac:spMkLst>
            <pc:docMk/>
            <pc:sldMk cId="3744544801" sldId="260"/>
            <ac:spMk id="9" creationId="{2F725E4F-7503-41BF-8FE2-23DD187D6D08}"/>
          </ac:spMkLst>
        </pc:spChg>
        <pc:picChg chg="add mod">
          <ac:chgData name="江端 直樹" userId="f229a593309ac9b7" providerId="LiveId" clId="{588ECDC4-FF7D-4336-A0A9-60AC563CF476}" dt="2020-04-27T05:06:12.158" v="25473" actId="1076"/>
          <ac:picMkLst>
            <pc:docMk/>
            <pc:sldMk cId="3744544801" sldId="260"/>
            <ac:picMk id="8" creationId="{DFF5BDA2-301D-4C6C-A054-56851940D989}"/>
          </ac:picMkLst>
        </pc:picChg>
      </pc:sldChg>
      <pc:sldChg chg="addSp modSp">
        <pc:chgData name="江端 直樹" userId="f229a593309ac9b7" providerId="LiveId" clId="{588ECDC4-FF7D-4336-A0A9-60AC563CF476}" dt="2020-04-29T14:47:05.400" v="38007" actId="1076"/>
        <pc:sldMkLst>
          <pc:docMk/>
          <pc:sldMk cId="3149381029" sldId="261"/>
        </pc:sldMkLst>
        <pc:spChg chg="add mod">
          <ac:chgData name="江端 直樹" userId="f229a593309ac9b7" providerId="LiveId" clId="{588ECDC4-FF7D-4336-A0A9-60AC563CF476}" dt="2020-04-29T14:47:05.400" v="38007" actId="1076"/>
          <ac:spMkLst>
            <pc:docMk/>
            <pc:sldMk cId="3149381029" sldId="261"/>
            <ac:spMk id="5" creationId="{EF3E6580-5DE9-408C-B047-BDFFB11B7D47}"/>
          </ac:spMkLst>
        </pc:spChg>
      </pc:sldChg>
      <pc:sldChg chg="addSp delSp modSp">
        <pc:chgData name="江端 直樹" userId="f229a593309ac9b7" providerId="LiveId" clId="{588ECDC4-FF7D-4336-A0A9-60AC563CF476}" dt="2020-04-26T07:54:21.504" v="19167" actId="1076"/>
        <pc:sldMkLst>
          <pc:docMk/>
          <pc:sldMk cId="1600856302" sldId="264"/>
        </pc:sldMkLst>
        <pc:spChg chg="mod">
          <ac:chgData name="江端 直樹" userId="f229a593309ac9b7" providerId="LiveId" clId="{588ECDC4-FF7D-4336-A0A9-60AC563CF476}" dt="2020-04-26T07:54:17.814" v="19166" actId="403"/>
          <ac:spMkLst>
            <pc:docMk/>
            <pc:sldMk cId="1600856302" sldId="264"/>
            <ac:spMk id="3" creationId="{E74A27CB-084C-404A-8EC6-39B62BAC213A}"/>
          </ac:spMkLst>
        </pc:spChg>
        <pc:spChg chg="del">
          <ac:chgData name="江端 直樹" userId="f229a593309ac9b7" providerId="LiveId" clId="{588ECDC4-FF7D-4336-A0A9-60AC563CF476}" dt="2020-04-24T03:42:21.136" v="7706" actId="478"/>
          <ac:spMkLst>
            <pc:docMk/>
            <pc:sldMk cId="1600856302" sldId="264"/>
            <ac:spMk id="4" creationId="{5AFCFBD0-62E4-4D90-9523-5550F2495357}"/>
          </ac:spMkLst>
        </pc:spChg>
        <pc:spChg chg="mod">
          <ac:chgData name="江端 直樹" userId="f229a593309ac9b7" providerId="LiveId" clId="{588ECDC4-FF7D-4336-A0A9-60AC563CF476}" dt="2020-04-24T03:42:44.600" v="7715"/>
          <ac:spMkLst>
            <pc:docMk/>
            <pc:sldMk cId="1600856302" sldId="264"/>
            <ac:spMk id="5" creationId="{C7C49F8D-815C-47BB-9260-C2982C77B28A}"/>
          </ac:spMkLst>
        </pc:spChg>
        <pc:picChg chg="add mod">
          <ac:chgData name="江端 直樹" userId="f229a593309ac9b7" providerId="LiveId" clId="{588ECDC4-FF7D-4336-A0A9-60AC563CF476}" dt="2020-04-26T07:54:21.504" v="19167" actId="1076"/>
          <ac:picMkLst>
            <pc:docMk/>
            <pc:sldMk cId="1600856302" sldId="264"/>
            <ac:picMk id="7" creationId="{FF18DECA-250A-4442-9D16-46CDFABB3D11}"/>
          </ac:picMkLst>
        </pc:picChg>
      </pc:sldChg>
      <pc:sldChg chg="modSp">
        <pc:chgData name="江端 直樹" userId="f229a593309ac9b7" providerId="LiveId" clId="{588ECDC4-FF7D-4336-A0A9-60AC563CF476}" dt="2020-04-26T07:54:51.367" v="19175" actId="20577"/>
        <pc:sldMkLst>
          <pc:docMk/>
          <pc:sldMk cId="2143450007" sldId="265"/>
        </pc:sldMkLst>
        <pc:spChg chg="mod">
          <ac:chgData name="江端 直樹" userId="f229a593309ac9b7" providerId="LiveId" clId="{588ECDC4-FF7D-4336-A0A9-60AC563CF476}" dt="2020-04-26T07:54:51.367" v="19175" actId="20577"/>
          <ac:spMkLst>
            <pc:docMk/>
            <pc:sldMk cId="2143450007" sldId="265"/>
            <ac:spMk id="3" creationId="{AF87CCDF-018B-4431-9226-E089875050CF}"/>
          </ac:spMkLst>
        </pc:spChg>
      </pc:sldChg>
      <pc:sldChg chg="addSp modSp">
        <pc:chgData name="江端 直樹" userId="f229a593309ac9b7" providerId="LiveId" clId="{588ECDC4-FF7D-4336-A0A9-60AC563CF476}" dt="2020-04-26T06:34:39.061" v="15886" actId="1076"/>
        <pc:sldMkLst>
          <pc:docMk/>
          <pc:sldMk cId="1732386668" sldId="266"/>
        </pc:sldMkLst>
        <pc:spChg chg="mod">
          <ac:chgData name="江端 直樹" userId="f229a593309ac9b7" providerId="LiveId" clId="{588ECDC4-FF7D-4336-A0A9-60AC563CF476}" dt="2020-04-26T06:34:09.663" v="15882"/>
          <ac:spMkLst>
            <pc:docMk/>
            <pc:sldMk cId="1732386668" sldId="266"/>
            <ac:spMk id="2" creationId="{2E0A763D-0BC3-4A24-8122-7ED51AF9DE9B}"/>
          </ac:spMkLst>
        </pc:spChg>
        <pc:spChg chg="mod">
          <ac:chgData name="江端 直樹" userId="f229a593309ac9b7" providerId="LiveId" clId="{588ECDC4-FF7D-4336-A0A9-60AC563CF476}" dt="2020-04-26T06:34:11.827" v="15883" actId="20577"/>
          <ac:spMkLst>
            <pc:docMk/>
            <pc:sldMk cId="1732386668" sldId="266"/>
            <ac:spMk id="3" creationId="{CC180DDD-84CE-4092-9767-7E974C24CCA2}"/>
          </ac:spMkLst>
        </pc:spChg>
        <pc:spChg chg="add mod">
          <ac:chgData name="江端 直樹" userId="f229a593309ac9b7" providerId="LiveId" clId="{588ECDC4-FF7D-4336-A0A9-60AC563CF476}" dt="2020-04-26T06:34:39.061" v="15886" actId="1076"/>
          <ac:spMkLst>
            <pc:docMk/>
            <pc:sldMk cId="1732386668" sldId="266"/>
            <ac:spMk id="4" creationId="{079F5CA0-73C0-4D51-BF16-6F2109D59465}"/>
          </ac:spMkLst>
        </pc:spChg>
        <pc:picChg chg="add mod">
          <ac:chgData name="江端 直樹" userId="f229a593309ac9b7" providerId="LiveId" clId="{588ECDC4-FF7D-4336-A0A9-60AC563CF476}" dt="2020-04-26T06:34:36.117" v="15885" actId="1076"/>
          <ac:picMkLst>
            <pc:docMk/>
            <pc:sldMk cId="1732386668" sldId="266"/>
            <ac:picMk id="5" creationId="{9FCD86AA-F29D-4A91-BF11-782CB83854E0}"/>
          </ac:picMkLst>
        </pc:picChg>
      </pc:sldChg>
      <pc:sldChg chg="addSp delSp modSp">
        <pc:chgData name="江端 直樹" userId="f229a593309ac9b7" providerId="LiveId" clId="{588ECDC4-FF7D-4336-A0A9-60AC563CF476}" dt="2020-04-29T13:40:18.241" v="36081" actId="13926"/>
        <pc:sldMkLst>
          <pc:docMk/>
          <pc:sldMk cId="702926357" sldId="267"/>
        </pc:sldMkLst>
        <pc:spChg chg="mod">
          <ac:chgData name="江端 直樹" userId="f229a593309ac9b7" providerId="LiveId" clId="{588ECDC4-FF7D-4336-A0A9-60AC563CF476}" dt="2020-04-29T13:40:18.241" v="36081" actId="13926"/>
          <ac:spMkLst>
            <pc:docMk/>
            <pc:sldMk cId="702926357" sldId="267"/>
            <ac:spMk id="3" creationId="{8E649CE7-AECF-48FB-9173-AE5B72393ECF}"/>
          </ac:spMkLst>
        </pc:spChg>
        <pc:spChg chg="del">
          <ac:chgData name="江端 直樹" userId="f229a593309ac9b7" providerId="LiveId" clId="{588ECDC4-FF7D-4336-A0A9-60AC563CF476}" dt="2020-04-24T03:45:16.942" v="7720" actId="478"/>
          <ac:spMkLst>
            <pc:docMk/>
            <pc:sldMk cId="702926357" sldId="267"/>
            <ac:spMk id="4" creationId="{208B900B-A806-4415-B1FF-51E47522C7DA}"/>
          </ac:spMkLst>
        </pc:spChg>
        <pc:picChg chg="add mod modCrop">
          <ac:chgData name="江端 直樹" userId="f229a593309ac9b7" providerId="LiveId" clId="{588ECDC4-FF7D-4336-A0A9-60AC563CF476}" dt="2020-04-24T03:45:20.638" v="7722" actId="1076"/>
          <ac:picMkLst>
            <pc:docMk/>
            <pc:sldMk cId="702926357" sldId="267"/>
            <ac:picMk id="6" creationId="{A9695DC7-8F72-4FD7-901D-90C211DFFB20}"/>
          </ac:picMkLst>
        </pc:picChg>
      </pc:sldChg>
      <pc:sldChg chg="addSp delSp modSp">
        <pc:chgData name="江端 直樹" userId="f229a593309ac9b7" providerId="LiveId" clId="{588ECDC4-FF7D-4336-A0A9-60AC563CF476}" dt="2020-04-29T15:17:43.217" v="38936" actId="20577"/>
        <pc:sldMkLst>
          <pc:docMk/>
          <pc:sldMk cId="2825407040" sldId="276"/>
        </pc:sldMkLst>
        <pc:spChg chg="mod">
          <ac:chgData name="江端 直樹" userId="f229a593309ac9b7" providerId="LiveId" clId="{588ECDC4-FF7D-4336-A0A9-60AC563CF476}" dt="2020-04-29T15:17:43.217" v="38936" actId="20577"/>
          <ac:spMkLst>
            <pc:docMk/>
            <pc:sldMk cId="2825407040" sldId="276"/>
            <ac:spMk id="3" creationId="{C4A6A2B6-029A-4B95-9CDE-4EBBCC8FCFC3}"/>
          </ac:spMkLst>
        </pc:spChg>
        <pc:spChg chg="add mod">
          <ac:chgData name="江端 直樹" userId="f229a593309ac9b7" providerId="LiveId" clId="{588ECDC4-FF7D-4336-A0A9-60AC563CF476}" dt="2020-04-24T01:37:54.367" v="513" actId="1076"/>
          <ac:spMkLst>
            <pc:docMk/>
            <pc:sldMk cId="2825407040" sldId="276"/>
            <ac:spMk id="4" creationId="{CB988875-B8AE-42A9-A75A-C974C3C4EDD5}"/>
          </ac:spMkLst>
        </pc:spChg>
        <pc:spChg chg="mod">
          <ac:chgData name="江端 直樹" userId="f229a593309ac9b7" providerId="LiveId" clId="{588ECDC4-FF7D-4336-A0A9-60AC563CF476}" dt="2020-04-24T01:31:00.165" v="39" actId="1076"/>
          <ac:spMkLst>
            <pc:docMk/>
            <pc:sldMk cId="2825407040" sldId="276"/>
            <ac:spMk id="5" creationId="{3EE9B389-0437-447A-8909-49C08390F55B}"/>
          </ac:spMkLst>
        </pc:spChg>
        <pc:spChg chg="del">
          <ac:chgData name="江端 直樹" userId="f229a593309ac9b7" providerId="LiveId" clId="{588ECDC4-FF7D-4336-A0A9-60AC563CF476}" dt="2020-04-24T01:28:37.889" v="4" actId="478"/>
          <ac:spMkLst>
            <pc:docMk/>
            <pc:sldMk cId="2825407040" sldId="276"/>
            <ac:spMk id="6" creationId="{5BB03A85-0008-4E4E-94CC-09B3B4D5E1A1}"/>
          </ac:spMkLst>
        </pc:spChg>
        <pc:spChg chg="add mod">
          <ac:chgData name="江端 直樹" userId="f229a593309ac9b7" providerId="LiveId" clId="{588ECDC4-FF7D-4336-A0A9-60AC563CF476}" dt="2020-04-24T01:28:34.111" v="3" actId="571"/>
          <ac:spMkLst>
            <pc:docMk/>
            <pc:sldMk cId="2825407040" sldId="276"/>
            <ac:spMk id="7" creationId="{76DCFFAA-29B5-4BB8-A942-E588F79E7D6C}"/>
          </ac:spMkLst>
        </pc:spChg>
        <pc:spChg chg="add mod">
          <ac:chgData name="江端 直樹" userId="f229a593309ac9b7" providerId="LiveId" clId="{588ECDC4-FF7D-4336-A0A9-60AC563CF476}" dt="2020-04-24T01:28:34.111" v="3" actId="571"/>
          <ac:spMkLst>
            <pc:docMk/>
            <pc:sldMk cId="2825407040" sldId="276"/>
            <ac:spMk id="8" creationId="{EEF2EF04-F85E-4B85-81E9-878304C34664}"/>
          </ac:spMkLst>
        </pc:spChg>
        <pc:spChg chg="add mod">
          <ac:chgData name="江端 直樹" userId="f229a593309ac9b7" providerId="LiveId" clId="{588ECDC4-FF7D-4336-A0A9-60AC563CF476}" dt="2020-04-24T01:28:33.892" v="2" actId="571"/>
          <ac:spMkLst>
            <pc:docMk/>
            <pc:sldMk cId="2825407040" sldId="276"/>
            <ac:spMk id="9" creationId="{36FE2FF8-7A20-4C81-B72F-52F5230E7F0B}"/>
          </ac:spMkLst>
        </pc:spChg>
        <pc:spChg chg="add mod">
          <ac:chgData name="江端 直樹" userId="f229a593309ac9b7" providerId="LiveId" clId="{588ECDC4-FF7D-4336-A0A9-60AC563CF476}" dt="2020-04-24T01:28:33.892" v="2" actId="571"/>
          <ac:spMkLst>
            <pc:docMk/>
            <pc:sldMk cId="2825407040" sldId="276"/>
            <ac:spMk id="10" creationId="{C04C29B1-36BF-442A-ACDB-AD10A0526F09}"/>
          </ac:spMkLst>
        </pc:spChg>
        <pc:spChg chg="add mod">
          <ac:chgData name="江端 直樹" userId="f229a593309ac9b7" providerId="LiveId" clId="{588ECDC4-FF7D-4336-A0A9-60AC563CF476}" dt="2020-04-24T01:31:00.165" v="39" actId="1076"/>
          <ac:spMkLst>
            <pc:docMk/>
            <pc:sldMk cId="2825407040" sldId="276"/>
            <ac:spMk id="11" creationId="{BF0ED772-79F3-4C1B-818F-D000621024CF}"/>
          </ac:spMkLst>
        </pc:spChg>
        <pc:spChg chg="add mod">
          <ac:chgData name="江端 直樹" userId="f229a593309ac9b7" providerId="LiveId" clId="{588ECDC4-FF7D-4336-A0A9-60AC563CF476}" dt="2020-04-24T01:31:00.165" v="39" actId="1076"/>
          <ac:spMkLst>
            <pc:docMk/>
            <pc:sldMk cId="2825407040" sldId="276"/>
            <ac:spMk id="12" creationId="{CC097E63-E90D-4E20-80BE-B508805C5CF9}"/>
          </ac:spMkLst>
        </pc:spChg>
        <pc:spChg chg="add mod">
          <ac:chgData name="江端 直樹" userId="f229a593309ac9b7" providerId="LiveId" clId="{588ECDC4-FF7D-4336-A0A9-60AC563CF476}" dt="2020-04-24T01:37:49.707" v="512" actId="207"/>
          <ac:spMkLst>
            <pc:docMk/>
            <pc:sldMk cId="2825407040" sldId="276"/>
            <ac:spMk id="13" creationId="{1F66B51D-4375-4D59-8AAF-4E33842CBD9F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4" creationId="{D3533DC9-D37A-4546-9EDF-6838A5636B7D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5" creationId="{B8AB9ACB-29E0-46F5-9523-71124BDAF34D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6" creationId="{6198B11C-6CAC-4592-913D-C11DE04F54F5}"/>
          </ac:spMkLst>
        </pc:spChg>
        <pc:spChg chg="add mod">
          <ac:chgData name="江端 直樹" userId="f229a593309ac9b7" providerId="LiveId" clId="{588ECDC4-FF7D-4336-A0A9-60AC563CF476}" dt="2020-04-24T01:30:02.352" v="30" actId="571"/>
          <ac:spMkLst>
            <pc:docMk/>
            <pc:sldMk cId="2825407040" sldId="276"/>
            <ac:spMk id="17" creationId="{30B9D0E8-2387-4ECA-B894-4B613C326C0B}"/>
          </ac:spMkLst>
        </pc:spChg>
        <pc:spChg chg="add mod">
          <ac:chgData name="江端 直樹" userId="f229a593309ac9b7" providerId="LiveId" clId="{588ECDC4-FF7D-4336-A0A9-60AC563CF476}" dt="2020-04-24T01:31:53.102" v="44" actId="207"/>
          <ac:spMkLst>
            <pc:docMk/>
            <pc:sldMk cId="2825407040" sldId="276"/>
            <ac:spMk id="18" creationId="{EE38BB57-B64E-47AA-BA48-30331F5E44B9}"/>
          </ac:spMkLst>
        </pc:spChg>
        <pc:spChg chg="add mod">
          <ac:chgData name="江端 直樹" userId="f229a593309ac9b7" providerId="LiveId" clId="{588ECDC4-FF7D-4336-A0A9-60AC563CF476}" dt="2020-04-24T01:31:53.102" v="44" actId="207"/>
          <ac:spMkLst>
            <pc:docMk/>
            <pc:sldMk cId="2825407040" sldId="276"/>
            <ac:spMk id="19" creationId="{22645724-FFDC-44BA-BD4D-F98A6C6C4A46}"/>
          </ac:spMkLst>
        </pc:spChg>
        <pc:spChg chg="add mod">
          <ac:chgData name="江端 直樹" userId="f229a593309ac9b7" providerId="LiveId" clId="{588ECDC4-FF7D-4336-A0A9-60AC563CF476}" dt="2020-04-24T01:31:53.102" v="44" actId="207"/>
          <ac:spMkLst>
            <pc:docMk/>
            <pc:sldMk cId="2825407040" sldId="276"/>
            <ac:spMk id="20" creationId="{9A23F9AD-5438-4C5F-BFF6-1E182F9146A3}"/>
          </ac:spMkLst>
        </pc:spChg>
        <pc:spChg chg="add mod">
          <ac:chgData name="江端 直樹" userId="f229a593309ac9b7" providerId="LiveId" clId="{588ECDC4-FF7D-4336-A0A9-60AC563CF476}" dt="2020-04-24T01:37:45.799" v="511" actId="207"/>
          <ac:spMkLst>
            <pc:docMk/>
            <pc:sldMk cId="2825407040" sldId="276"/>
            <ac:spMk id="21" creationId="{E56DCA98-17DB-4E88-9082-A3D544DFE888}"/>
          </ac:spMkLst>
        </pc:spChg>
        <pc:spChg chg="add mod">
          <ac:chgData name="江端 直樹" userId="f229a593309ac9b7" providerId="LiveId" clId="{588ECDC4-FF7D-4336-A0A9-60AC563CF476}" dt="2020-04-24T01:31:06.172" v="40" actId="571"/>
          <ac:spMkLst>
            <pc:docMk/>
            <pc:sldMk cId="2825407040" sldId="276"/>
            <ac:spMk id="22" creationId="{9E5A8B85-0FA6-4CCE-B299-4FF91C9A54B2}"/>
          </ac:spMkLst>
        </pc:spChg>
        <pc:spChg chg="add mod">
          <ac:chgData name="江端 直樹" userId="f229a593309ac9b7" providerId="LiveId" clId="{588ECDC4-FF7D-4336-A0A9-60AC563CF476}" dt="2020-04-24T01:31:06.172" v="40" actId="571"/>
          <ac:spMkLst>
            <pc:docMk/>
            <pc:sldMk cId="2825407040" sldId="276"/>
            <ac:spMk id="23" creationId="{7E9383B6-90C9-41AC-AE5E-5820DDB11E7D}"/>
          </ac:spMkLst>
        </pc:spChg>
        <pc:spChg chg="add mod">
          <ac:chgData name="江端 直樹" userId="f229a593309ac9b7" providerId="LiveId" clId="{588ECDC4-FF7D-4336-A0A9-60AC563CF476}" dt="2020-04-24T01:31:12.723" v="41" actId="571"/>
          <ac:spMkLst>
            <pc:docMk/>
            <pc:sldMk cId="2825407040" sldId="276"/>
            <ac:spMk id="24" creationId="{9D9B9C70-F479-4C9E-85BC-24B330EF381D}"/>
          </ac:spMkLst>
        </pc:spChg>
        <pc:spChg chg="add mod">
          <ac:chgData name="江端 直樹" userId="f229a593309ac9b7" providerId="LiveId" clId="{588ECDC4-FF7D-4336-A0A9-60AC563CF476}" dt="2020-04-24T01:31:12.723" v="41" actId="571"/>
          <ac:spMkLst>
            <pc:docMk/>
            <pc:sldMk cId="2825407040" sldId="276"/>
            <ac:spMk id="25" creationId="{219AE28C-D478-4F5C-9E1B-D8F77515AD6E}"/>
          </ac:spMkLst>
        </pc:spChg>
        <pc:spChg chg="add mod">
          <ac:chgData name="江端 直樹" userId="f229a593309ac9b7" providerId="LiveId" clId="{588ECDC4-FF7D-4336-A0A9-60AC563CF476}" dt="2020-04-24T01:37:54.367" v="513" actId="1076"/>
          <ac:spMkLst>
            <pc:docMk/>
            <pc:sldMk cId="2825407040" sldId="276"/>
            <ac:spMk id="26" creationId="{253C76F5-4E9D-4643-8215-5E7D1AEB8918}"/>
          </ac:spMkLst>
        </pc:spChg>
        <pc:spChg chg="add mod">
          <ac:chgData name="江端 直樹" userId="f229a593309ac9b7" providerId="LiveId" clId="{588ECDC4-FF7D-4336-A0A9-60AC563CF476}" dt="2020-04-24T01:32:48.694" v="85" actId="1076"/>
          <ac:spMkLst>
            <pc:docMk/>
            <pc:sldMk cId="2825407040" sldId="276"/>
            <ac:spMk id="27" creationId="{3C12B7A4-D936-4774-AD28-B02F340F49F0}"/>
          </ac:spMkLst>
        </pc:spChg>
      </pc:sldChg>
      <pc:sldChg chg="addSp delSp modSp">
        <pc:chgData name="江端 直樹" userId="f229a593309ac9b7" providerId="LiveId" clId="{588ECDC4-FF7D-4336-A0A9-60AC563CF476}" dt="2020-04-29T16:33:22.370" v="40941" actId="1076"/>
        <pc:sldMkLst>
          <pc:docMk/>
          <pc:sldMk cId="2569892306" sldId="277"/>
        </pc:sldMkLst>
        <pc:spChg chg="mod">
          <ac:chgData name="江端 直樹" userId="f229a593309ac9b7" providerId="LiveId" clId="{588ECDC4-FF7D-4336-A0A9-60AC563CF476}" dt="2020-04-29T16:31:29.456" v="40840" actId="14100"/>
          <ac:spMkLst>
            <pc:docMk/>
            <pc:sldMk cId="2569892306" sldId="277"/>
            <ac:spMk id="3" creationId="{DCE64C10-D2E2-40F6-A547-1C1ADCEADDEA}"/>
          </ac:spMkLst>
        </pc:spChg>
        <pc:spChg chg="add del mod">
          <ac:chgData name="江端 直樹" userId="f229a593309ac9b7" providerId="LiveId" clId="{588ECDC4-FF7D-4336-A0A9-60AC563CF476}" dt="2020-04-29T16:26:27.315" v="40301" actId="478"/>
          <ac:spMkLst>
            <pc:docMk/>
            <pc:sldMk cId="2569892306" sldId="277"/>
            <ac:spMk id="5" creationId="{0A44078D-2BC1-4E60-857D-1B7750F3D2A5}"/>
          </ac:spMkLst>
        </pc:spChg>
        <pc:spChg chg="add del mod">
          <ac:chgData name="江端 直樹" userId="f229a593309ac9b7" providerId="LiveId" clId="{588ECDC4-FF7D-4336-A0A9-60AC563CF476}" dt="2020-04-29T16:26:31.930" v="40302" actId="478"/>
          <ac:spMkLst>
            <pc:docMk/>
            <pc:sldMk cId="2569892306" sldId="277"/>
            <ac:spMk id="6" creationId="{4FAE4316-A657-4013-B71A-B45A46DF8C59}"/>
          </ac:spMkLst>
        </pc:spChg>
        <pc:spChg chg="add del mod">
          <ac:chgData name="江端 直樹" userId="f229a593309ac9b7" providerId="LiveId" clId="{588ECDC4-FF7D-4336-A0A9-60AC563CF476}" dt="2020-04-28T05:48:17.039" v="36067" actId="478"/>
          <ac:spMkLst>
            <pc:docMk/>
            <pc:sldMk cId="2569892306" sldId="277"/>
            <ac:spMk id="7" creationId="{129207DA-5C4E-4FFB-998C-AC9AB88C23E1}"/>
          </ac:spMkLst>
        </pc:spChg>
        <pc:spChg chg="add mod">
          <ac:chgData name="江端 直樹" userId="f229a593309ac9b7" providerId="LiveId" clId="{588ECDC4-FF7D-4336-A0A9-60AC563CF476}" dt="2020-04-29T16:31:04.566" v="40816" actId="1076"/>
          <ac:spMkLst>
            <pc:docMk/>
            <pc:sldMk cId="2569892306" sldId="277"/>
            <ac:spMk id="7" creationId="{72AD28A9-E609-4409-A892-39C61799B093}"/>
          </ac:spMkLst>
        </pc:spChg>
        <pc:spChg chg="add mod">
          <ac:chgData name="江端 直樹" userId="f229a593309ac9b7" providerId="LiveId" clId="{588ECDC4-FF7D-4336-A0A9-60AC563CF476}" dt="2020-04-29T16:33:22.370" v="40941" actId="1076"/>
          <ac:spMkLst>
            <pc:docMk/>
            <pc:sldMk cId="2569892306" sldId="277"/>
            <ac:spMk id="9" creationId="{2869C960-DC29-4EB3-B636-33D8D5D19033}"/>
          </ac:spMkLst>
        </pc:spChg>
        <pc:spChg chg="add mod">
          <ac:chgData name="江端 直樹" userId="f229a593309ac9b7" providerId="LiveId" clId="{588ECDC4-FF7D-4336-A0A9-60AC563CF476}" dt="2020-04-29T16:31:46.255" v="40845" actId="1076"/>
          <ac:spMkLst>
            <pc:docMk/>
            <pc:sldMk cId="2569892306" sldId="277"/>
            <ac:spMk id="10" creationId="{E9E5A9B3-482B-4C83-9B74-C7EB326F39B1}"/>
          </ac:spMkLst>
        </pc:spChg>
        <pc:spChg chg="add mod">
          <ac:chgData name="江端 直樹" userId="f229a593309ac9b7" providerId="LiveId" clId="{588ECDC4-FF7D-4336-A0A9-60AC563CF476}" dt="2020-04-29T16:32:05.371" v="40862" actId="1076"/>
          <ac:spMkLst>
            <pc:docMk/>
            <pc:sldMk cId="2569892306" sldId="277"/>
            <ac:spMk id="11" creationId="{FD1DEC34-52AB-4185-A212-66FE3DC70400}"/>
          </ac:spMkLst>
        </pc:spChg>
        <pc:spChg chg="add mod">
          <ac:chgData name="江端 直樹" userId="f229a593309ac9b7" providerId="LiveId" clId="{588ECDC4-FF7D-4336-A0A9-60AC563CF476}" dt="2020-04-29T16:33:19.140" v="40940" actId="1076"/>
          <ac:spMkLst>
            <pc:docMk/>
            <pc:sldMk cId="2569892306" sldId="277"/>
            <ac:spMk id="13" creationId="{551156B3-CBC4-4C3C-99A0-A0353FEEBA03}"/>
          </ac:spMkLst>
        </pc:spChg>
        <pc:spChg chg="add mod">
          <ac:chgData name="江端 直樹" userId="f229a593309ac9b7" providerId="LiveId" clId="{588ECDC4-FF7D-4336-A0A9-60AC563CF476}" dt="2020-04-29T16:32:23.131" v="40895" actId="313"/>
          <ac:spMkLst>
            <pc:docMk/>
            <pc:sldMk cId="2569892306" sldId="277"/>
            <ac:spMk id="14" creationId="{EE4E37C4-003E-4702-8901-9E76DE0DC0D8}"/>
          </ac:spMkLst>
        </pc:spChg>
        <pc:spChg chg="add mod">
          <ac:chgData name="江端 直樹" userId="f229a593309ac9b7" providerId="LiveId" clId="{588ECDC4-FF7D-4336-A0A9-60AC563CF476}" dt="2020-04-29T16:32:33.515" v="40899" actId="1076"/>
          <ac:spMkLst>
            <pc:docMk/>
            <pc:sldMk cId="2569892306" sldId="277"/>
            <ac:spMk id="15" creationId="{0553A767-E60F-4A2F-AA96-D1FB7F3C1332}"/>
          </ac:spMkLst>
        </pc:spChg>
        <pc:spChg chg="add mod">
          <ac:chgData name="江端 直樹" userId="f229a593309ac9b7" providerId="LiveId" clId="{588ECDC4-FF7D-4336-A0A9-60AC563CF476}" dt="2020-04-29T16:32:52.039" v="40918" actId="404"/>
          <ac:spMkLst>
            <pc:docMk/>
            <pc:sldMk cId="2569892306" sldId="277"/>
            <ac:spMk id="17" creationId="{9F4126A7-1329-4141-9883-946D3693A221}"/>
          </ac:spMkLst>
        </pc:spChg>
        <pc:spChg chg="add mod">
          <ac:chgData name="江端 直樹" userId="f229a593309ac9b7" providerId="LiveId" clId="{588ECDC4-FF7D-4336-A0A9-60AC563CF476}" dt="2020-04-29T16:33:16.379" v="40939" actId="1076"/>
          <ac:spMkLst>
            <pc:docMk/>
            <pc:sldMk cId="2569892306" sldId="277"/>
            <ac:spMk id="18" creationId="{BFDE1A6E-701E-4000-A950-3FF0AA470708}"/>
          </ac:spMkLst>
        </pc:spChg>
        <pc:picChg chg="add mod">
          <ac:chgData name="江端 直樹" userId="f229a593309ac9b7" providerId="LiveId" clId="{588ECDC4-FF7D-4336-A0A9-60AC563CF476}" dt="2020-04-29T16:31:04.566" v="40816" actId="1076"/>
          <ac:picMkLst>
            <pc:docMk/>
            <pc:sldMk cId="2569892306" sldId="277"/>
            <ac:picMk id="8" creationId="{E6AC72F7-8E33-410A-92FE-B72154DB29F5}"/>
          </ac:picMkLst>
        </pc:picChg>
        <pc:picChg chg="add mod">
          <ac:chgData name="江端 直樹" userId="f229a593309ac9b7" providerId="LiveId" clId="{588ECDC4-FF7D-4336-A0A9-60AC563CF476}" dt="2020-04-29T16:32:05.371" v="40862" actId="1076"/>
          <ac:picMkLst>
            <pc:docMk/>
            <pc:sldMk cId="2569892306" sldId="277"/>
            <ac:picMk id="12" creationId="{CB2C9A44-CE6B-4F1F-AE13-CF838F062986}"/>
          </ac:picMkLst>
        </pc:picChg>
        <pc:picChg chg="add mod">
          <ac:chgData name="江端 直樹" userId="f229a593309ac9b7" providerId="LiveId" clId="{588ECDC4-FF7D-4336-A0A9-60AC563CF476}" dt="2020-04-29T16:32:33.515" v="40899" actId="1076"/>
          <ac:picMkLst>
            <pc:docMk/>
            <pc:sldMk cId="2569892306" sldId="277"/>
            <ac:picMk id="16" creationId="{11B1BF41-13EF-445C-8D6C-E998E226C5DA}"/>
          </ac:picMkLst>
        </pc:picChg>
      </pc:sldChg>
      <pc:sldChg chg="addSp delSp modSp">
        <pc:chgData name="江端 直樹" userId="f229a593309ac9b7" providerId="LiveId" clId="{588ECDC4-FF7D-4336-A0A9-60AC563CF476}" dt="2020-04-29T15:10:49.753" v="38633" actId="20577"/>
        <pc:sldMkLst>
          <pc:docMk/>
          <pc:sldMk cId="3534759283" sldId="278"/>
        </pc:sldMkLst>
        <pc:spChg chg="mod">
          <ac:chgData name="江端 直樹" userId="f229a593309ac9b7" providerId="LiveId" clId="{588ECDC4-FF7D-4336-A0A9-60AC563CF476}" dt="2020-04-24T01:48:44.593" v="1187"/>
          <ac:spMkLst>
            <pc:docMk/>
            <pc:sldMk cId="3534759283" sldId="278"/>
            <ac:spMk id="2" creationId="{C8D7584D-7614-4998-8438-B36999653E3E}"/>
          </ac:spMkLst>
        </pc:spChg>
        <pc:spChg chg="mod">
          <ac:chgData name="江端 直樹" userId="f229a593309ac9b7" providerId="LiveId" clId="{588ECDC4-FF7D-4336-A0A9-60AC563CF476}" dt="2020-04-29T15:10:49.753" v="38633" actId="20577"/>
          <ac:spMkLst>
            <pc:docMk/>
            <pc:sldMk cId="3534759283" sldId="278"/>
            <ac:spMk id="3" creationId="{0C68B4AC-59CC-49E6-8569-A24D3485CEA0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4" creationId="{3AE0CFAC-0A43-450A-BFE0-0852CB955E75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5" creationId="{30E5A627-E3A7-4E46-8B5F-5ADFB8893733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6" creationId="{9ED2FFF8-35B6-4F48-A60E-3BF4CCA4EABB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7" creationId="{AB2F709A-71E9-428E-8917-6A2B851A4CD6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8" creationId="{86D61899-C292-48B2-A34F-6CFEE449EB81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9" creationId="{369B2B55-290A-456E-9BF9-D4B6F0B72CEA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0" creationId="{557495F0-BDF5-4A42-8755-8F4032619AF2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1" creationId="{B03C603B-E951-42F1-A215-A8D9005EA1B1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2" creationId="{692B32FD-7D55-455B-A856-05B3FC1F6C4B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3" creationId="{DFD1484F-62F3-487B-B3C5-53471274FE71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4" creationId="{989DC7F0-D505-44C8-A4F1-C58B2E35C12E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5" creationId="{FF389486-C0E3-44B5-B1B2-3B7718CEBB12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6" creationId="{ABB9B869-539B-4E79-92D2-B7FE73131CED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7" creationId="{31E7466F-33F1-47E2-99F6-75BD90646E52}"/>
          </ac:spMkLst>
        </pc:spChg>
        <pc:spChg chg="add">
          <ac:chgData name="江端 直樹" userId="f229a593309ac9b7" providerId="LiveId" clId="{588ECDC4-FF7D-4336-A0A9-60AC563CF476}" dt="2020-04-24T01:45:51.375" v="1038"/>
          <ac:spMkLst>
            <pc:docMk/>
            <pc:sldMk cId="3534759283" sldId="278"/>
            <ac:spMk id="18" creationId="{357E895A-9955-4FE2-81D5-09D10FF5C2D4}"/>
          </ac:spMkLst>
        </pc:spChg>
        <pc:spChg chg="add mod">
          <ac:chgData name="江端 直樹" userId="f229a593309ac9b7" providerId="LiveId" clId="{588ECDC4-FF7D-4336-A0A9-60AC563CF476}" dt="2020-04-24T01:50:03.707" v="1306" actId="1076"/>
          <ac:spMkLst>
            <pc:docMk/>
            <pc:sldMk cId="3534759283" sldId="278"/>
            <ac:spMk id="19" creationId="{415D9152-962F-4D26-98DF-E51030FE011D}"/>
          </ac:spMkLst>
        </pc:spChg>
        <pc:spChg chg="add del mod">
          <ac:chgData name="江端 直樹" userId="f229a593309ac9b7" providerId="LiveId" clId="{588ECDC4-FF7D-4336-A0A9-60AC563CF476}" dt="2020-04-24T01:59:57.149" v="2059" actId="1076"/>
          <ac:spMkLst>
            <pc:docMk/>
            <pc:sldMk cId="3534759283" sldId="278"/>
            <ac:spMk id="28" creationId="{EDDB39AF-BE3E-4167-9C1C-C1B9CBE0AA0D}"/>
          </ac:spMkLst>
        </pc:spChg>
        <pc:cxnChg chg="add mod">
          <ac:chgData name="江端 直樹" userId="f229a593309ac9b7" providerId="LiveId" clId="{588ECDC4-FF7D-4336-A0A9-60AC563CF476}" dt="2020-04-24T01:50:03.707" v="1306" actId="1076"/>
          <ac:cxnSpMkLst>
            <pc:docMk/>
            <pc:sldMk cId="3534759283" sldId="278"/>
            <ac:cxnSpMk id="21" creationId="{1351E15C-3AD1-43B9-9518-4AD97D15C9B8}"/>
          </ac:cxnSpMkLst>
        </pc:cxnChg>
      </pc:sldChg>
      <pc:sldChg chg="addSp delSp modSp add">
        <pc:chgData name="江端 直樹" userId="f229a593309ac9b7" providerId="LiveId" clId="{588ECDC4-FF7D-4336-A0A9-60AC563CF476}" dt="2020-04-26T07:56:29.455" v="19236"/>
        <pc:sldMkLst>
          <pc:docMk/>
          <pc:sldMk cId="518585230" sldId="279"/>
        </pc:sldMkLst>
        <pc:spChg chg="mod">
          <ac:chgData name="江端 直樹" userId="f229a593309ac9b7" providerId="LiveId" clId="{588ECDC4-FF7D-4336-A0A9-60AC563CF476}" dt="2020-04-24T01:33:34.059" v="88" actId="20577"/>
          <ac:spMkLst>
            <pc:docMk/>
            <pc:sldMk cId="518585230" sldId="279"/>
            <ac:spMk id="2" creationId="{E488E1FE-0691-436C-8CD6-615151A4F3B9}"/>
          </ac:spMkLst>
        </pc:spChg>
        <pc:spChg chg="mod">
          <ac:chgData name="江端 直樹" userId="f229a593309ac9b7" providerId="LiveId" clId="{588ECDC4-FF7D-4336-A0A9-60AC563CF476}" dt="2020-04-26T07:56:29.455" v="19236"/>
          <ac:spMkLst>
            <pc:docMk/>
            <pc:sldMk cId="518585230" sldId="279"/>
            <ac:spMk id="3" creationId="{C4A6A2B6-029A-4B95-9CDE-4EBBCC8FCFC3}"/>
          </ac:spMkLst>
        </pc:spChg>
        <pc:spChg chg="del">
          <ac:chgData name="江端 直樹" userId="f229a593309ac9b7" providerId="LiveId" clId="{588ECDC4-FF7D-4336-A0A9-60AC563CF476}" dt="2020-04-24T01:35:43.815" v="411" actId="478"/>
          <ac:spMkLst>
            <pc:docMk/>
            <pc:sldMk cId="518585230" sldId="279"/>
            <ac:spMk id="4" creationId="{CB988875-B8AE-42A9-A75A-C974C3C4EDD5}"/>
          </ac:spMkLst>
        </pc:spChg>
        <pc:spChg chg="mod">
          <ac:chgData name="江端 直樹" userId="f229a593309ac9b7" providerId="LiveId" clId="{588ECDC4-FF7D-4336-A0A9-60AC563CF476}" dt="2020-04-24T01:36:26.628" v="439" actId="20577"/>
          <ac:spMkLst>
            <pc:docMk/>
            <pc:sldMk cId="518585230" sldId="279"/>
            <ac:spMk id="5" creationId="{3EE9B389-0437-447A-8909-49C08390F55B}"/>
          </ac:spMkLst>
        </pc:spChg>
        <pc:spChg chg="mod">
          <ac:chgData name="江端 直樹" userId="f229a593309ac9b7" providerId="LiveId" clId="{588ECDC4-FF7D-4336-A0A9-60AC563CF476}" dt="2020-04-24T01:36:32.851" v="444" actId="20577"/>
          <ac:spMkLst>
            <pc:docMk/>
            <pc:sldMk cId="518585230" sldId="279"/>
            <ac:spMk id="11" creationId="{BF0ED772-79F3-4C1B-818F-D000621024CF}"/>
          </ac:spMkLst>
        </pc:spChg>
        <pc:spChg chg="mod">
          <ac:chgData name="江端 直樹" userId="f229a593309ac9b7" providerId="LiveId" clId="{588ECDC4-FF7D-4336-A0A9-60AC563CF476}" dt="2020-04-24T01:36:38.758" v="453" actId="20577"/>
          <ac:spMkLst>
            <pc:docMk/>
            <pc:sldMk cId="518585230" sldId="279"/>
            <ac:spMk id="12" creationId="{CC097E63-E90D-4E20-80BE-B508805C5CF9}"/>
          </ac:spMkLst>
        </pc:spChg>
        <pc:spChg chg="mod">
          <ac:chgData name="江端 直樹" userId="f229a593309ac9b7" providerId="LiveId" clId="{588ECDC4-FF7D-4336-A0A9-60AC563CF476}" dt="2020-04-24T01:37:32.864" v="509" actId="207"/>
          <ac:spMkLst>
            <pc:docMk/>
            <pc:sldMk cId="518585230" sldId="279"/>
            <ac:spMk id="13" creationId="{1F66B51D-4375-4D59-8AAF-4E33842CBD9F}"/>
          </ac:spMkLst>
        </pc:spChg>
        <pc:spChg chg="mod">
          <ac:chgData name="江端 直樹" userId="f229a593309ac9b7" providerId="LiveId" clId="{588ECDC4-FF7D-4336-A0A9-60AC563CF476}" dt="2020-04-24T01:36:48.563" v="463" actId="20577"/>
          <ac:spMkLst>
            <pc:docMk/>
            <pc:sldMk cId="518585230" sldId="279"/>
            <ac:spMk id="18" creationId="{EE38BB57-B64E-47AA-BA48-30331F5E44B9}"/>
          </ac:spMkLst>
        </pc:spChg>
        <pc:spChg chg="mod">
          <ac:chgData name="江端 直樹" userId="f229a593309ac9b7" providerId="LiveId" clId="{588ECDC4-FF7D-4336-A0A9-60AC563CF476}" dt="2020-04-24T01:36:53.193" v="468" actId="20577"/>
          <ac:spMkLst>
            <pc:docMk/>
            <pc:sldMk cId="518585230" sldId="279"/>
            <ac:spMk id="19" creationId="{22645724-FFDC-44BA-BD4D-F98A6C6C4A46}"/>
          </ac:spMkLst>
        </pc:spChg>
        <pc:spChg chg="mod">
          <ac:chgData name="江端 直樹" userId="f229a593309ac9b7" providerId="LiveId" clId="{588ECDC4-FF7D-4336-A0A9-60AC563CF476}" dt="2020-04-24T01:36:59.590" v="475" actId="20577"/>
          <ac:spMkLst>
            <pc:docMk/>
            <pc:sldMk cId="518585230" sldId="279"/>
            <ac:spMk id="20" creationId="{9A23F9AD-5438-4C5F-BFF6-1E182F9146A3}"/>
          </ac:spMkLst>
        </pc:spChg>
        <pc:spChg chg="mod">
          <ac:chgData name="江端 直樹" userId="f229a593309ac9b7" providerId="LiveId" clId="{588ECDC4-FF7D-4336-A0A9-60AC563CF476}" dt="2020-04-24T01:37:38.075" v="510" actId="207"/>
          <ac:spMkLst>
            <pc:docMk/>
            <pc:sldMk cId="518585230" sldId="279"/>
            <ac:spMk id="21" creationId="{E56DCA98-17DB-4E88-9082-A3D544DFE888}"/>
          </ac:spMkLst>
        </pc:spChg>
        <pc:spChg chg="mod">
          <ac:chgData name="江端 直樹" userId="f229a593309ac9b7" providerId="LiveId" clId="{588ECDC4-FF7D-4336-A0A9-60AC563CF476}" dt="2020-04-24T01:37:07.765" v="485" actId="20577"/>
          <ac:spMkLst>
            <pc:docMk/>
            <pc:sldMk cId="518585230" sldId="279"/>
            <ac:spMk id="22" creationId="{9E5A8B85-0FA6-4CCE-B299-4FF91C9A54B2}"/>
          </ac:spMkLst>
        </pc:spChg>
        <pc:spChg chg="mod">
          <ac:chgData name="江端 直樹" userId="f229a593309ac9b7" providerId="LiveId" clId="{588ECDC4-FF7D-4336-A0A9-60AC563CF476}" dt="2020-04-24T01:37:14.200" v="490" actId="20577"/>
          <ac:spMkLst>
            <pc:docMk/>
            <pc:sldMk cId="518585230" sldId="279"/>
            <ac:spMk id="23" creationId="{7E9383B6-90C9-41AC-AE5E-5820DDB11E7D}"/>
          </ac:spMkLst>
        </pc:spChg>
        <pc:spChg chg="mod">
          <ac:chgData name="江端 直樹" userId="f229a593309ac9b7" providerId="LiveId" clId="{588ECDC4-FF7D-4336-A0A9-60AC563CF476}" dt="2020-04-24T01:37:21.912" v="503" actId="20577"/>
          <ac:spMkLst>
            <pc:docMk/>
            <pc:sldMk cId="518585230" sldId="279"/>
            <ac:spMk id="24" creationId="{9D9B9C70-F479-4C9E-85BC-24B330EF381D}"/>
          </ac:spMkLst>
        </pc:spChg>
        <pc:spChg chg="mod">
          <ac:chgData name="江端 直樹" userId="f229a593309ac9b7" providerId="LiveId" clId="{588ECDC4-FF7D-4336-A0A9-60AC563CF476}" dt="2020-04-24T01:37:26.072" v="508" actId="20577"/>
          <ac:spMkLst>
            <pc:docMk/>
            <pc:sldMk cId="518585230" sldId="279"/>
            <ac:spMk id="25" creationId="{219AE28C-D478-4F5C-9E1B-D8F77515AD6E}"/>
          </ac:spMkLst>
        </pc:spChg>
        <pc:spChg chg="del">
          <ac:chgData name="江端 直樹" userId="f229a593309ac9b7" providerId="LiveId" clId="{588ECDC4-FF7D-4336-A0A9-60AC563CF476}" dt="2020-04-24T01:35:41.323" v="410" actId="478"/>
          <ac:spMkLst>
            <pc:docMk/>
            <pc:sldMk cId="518585230" sldId="279"/>
            <ac:spMk id="26" creationId="{253C76F5-4E9D-4643-8215-5E7D1AEB8918}"/>
          </ac:spMkLst>
        </pc:spChg>
        <pc:spChg chg="mod">
          <ac:chgData name="江端 直樹" userId="f229a593309ac9b7" providerId="LiveId" clId="{588ECDC4-FF7D-4336-A0A9-60AC563CF476}" dt="2020-04-24T01:42:53.408" v="917" actId="1076"/>
          <ac:spMkLst>
            <pc:docMk/>
            <pc:sldMk cId="518585230" sldId="279"/>
            <ac:spMk id="27" creationId="{3C12B7A4-D936-4774-AD28-B02F340F49F0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28" creationId="{350DE04A-17D5-4583-B46D-22275049ADCE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29" creationId="{AEE5F3FD-77B9-4A02-8409-586D4327751E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0" creationId="{A68156B1-E51A-4D04-8937-8707B6B0F246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1" creationId="{C9DA4BDE-5D63-48BC-8CC4-E5A28633DF11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2" creationId="{A4CD1EDB-A504-4A68-BA11-502A438DD673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3" creationId="{B368744F-9E8D-491A-876B-D08BD81870A4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4" creationId="{709011BF-F12D-44E4-9DBD-E706C357A882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5" creationId="{466C3670-66BC-4302-94A2-3E94A762BB2A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6" creationId="{4C61A826-8211-426B-B9E6-63E7FA99C2C1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7" creationId="{9852A38C-4618-4A1B-A064-1ACB4B4EC650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8" creationId="{57DF5538-5A72-44DC-8D39-95236D58EA85}"/>
          </ac:spMkLst>
        </pc:spChg>
        <pc:spChg chg="add mod">
          <ac:chgData name="江端 直樹" userId="f229a593309ac9b7" providerId="LiveId" clId="{588ECDC4-FF7D-4336-A0A9-60AC563CF476}" dt="2020-04-24T01:36:19.850" v="430" actId="571"/>
          <ac:spMkLst>
            <pc:docMk/>
            <pc:sldMk cId="518585230" sldId="279"/>
            <ac:spMk id="39" creationId="{C66BCA6C-5792-4C42-8D21-78B826A43AA1}"/>
          </ac:spMkLst>
        </pc:spChg>
        <pc:spChg chg="add mod">
          <ac:chgData name="江端 直樹" userId="f229a593309ac9b7" providerId="LiveId" clId="{588ECDC4-FF7D-4336-A0A9-60AC563CF476}" dt="2020-04-24T01:36:19.330" v="429" actId="571"/>
          <ac:spMkLst>
            <pc:docMk/>
            <pc:sldMk cId="518585230" sldId="279"/>
            <ac:spMk id="40" creationId="{D41456DE-FCE2-48FD-A787-9011958BD7FC}"/>
          </ac:spMkLst>
        </pc:spChg>
        <pc:spChg chg="add">
          <ac:chgData name="江端 直樹" userId="f229a593309ac9b7" providerId="LiveId" clId="{588ECDC4-FF7D-4336-A0A9-60AC563CF476}" dt="2020-04-24T01:37:57.915" v="514"/>
          <ac:spMkLst>
            <pc:docMk/>
            <pc:sldMk cId="518585230" sldId="279"/>
            <ac:spMk id="41" creationId="{D3BA90D4-0D2F-4335-8DFC-6E7B4480D429}"/>
          </ac:spMkLst>
        </pc:spChg>
        <pc:spChg chg="add">
          <ac:chgData name="江端 直樹" userId="f229a593309ac9b7" providerId="LiveId" clId="{588ECDC4-FF7D-4336-A0A9-60AC563CF476}" dt="2020-04-24T01:37:57.915" v="514"/>
          <ac:spMkLst>
            <pc:docMk/>
            <pc:sldMk cId="518585230" sldId="279"/>
            <ac:spMk id="42" creationId="{900EE4D1-141D-4B86-8038-4A43C77CC022}"/>
          </ac:spMkLst>
        </pc:spChg>
      </pc:sldChg>
      <pc:sldChg chg="addSp delSp modSp add">
        <pc:chgData name="江端 直樹" userId="f229a593309ac9b7" providerId="LiveId" clId="{588ECDC4-FF7D-4336-A0A9-60AC563CF476}" dt="2020-04-29T14:56:58.508" v="38405" actId="1076"/>
        <pc:sldMkLst>
          <pc:docMk/>
          <pc:sldMk cId="570339468" sldId="280"/>
        </pc:sldMkLst>
        <pc:spChg chg="mod">
          <ac:chgData name="江端 直樹" userId="f229a593309ac9b7" providerId="LiveId" clId="{588ECDC4-FF7D-4336-A0A9-60AC563CF476}" dt="2020-04-24T02:38:40.315" v="4258" actId="20577"/>
          <ac:spMkLst>
            <pc:docMk/>
            <pc:sldMk cId="570339468" sldId="280"/>
            <ac:spMk id="2" creationId="{BEC847E1-9F67-4616-A829-A8F8EF9AE1AD}"/>
          </ac:spMkLst>
        </pc:spChg>
        <pc:spChg chg="del mod">
          <ac:chgData name="江端 直樹" userId="f229a593309ac9b7" providerId="LiveId" clId="{588ECDC4-FF7D-4336-A0A9-60AC563CF476}" dt="2020-04-29T13:42:31.153" v="36109" actId="478"/>
          <ac:spMkLst>
            <pc:docMk/>
            <pc:sldMk cId="570339468" sldId="280"/>
            <ac:spMk id="3" creationId="{F64E06BE-08E3-47D8-9307-2714CF8C39BC}"/>
          </ac:spMkLst>
        </pc:spChg>
        <pc:spChg chg="add mod">
          <ac:chgData name="江端 直樹" userId="f229a593309ac9b7" providerId="LiveId" clId="{588ECDC4-FF7D-4336-A0A9-60AC563CF476}" dt="2020-04-29T14:13:38.239" v="36533"/>
          <ac:spMkLst>
            <pc:docMk/>
            <pc:sldMk cId="570339468" sldId="280"/>
            <ac:spMk id="5" creationId="{789FE579-0E19-4951-8B3B-64606DA46AA8}"/>
          </ac:spMkLst>
        </pc:spChg>
        <pc:spChg chg="add mod">
          <ac:chgData name="江端 直樹" userId="f229a593309ac9b7" providerId="LiveId" clId="{588ECDC4-FF7D-4336-A0A9-60AC563CF476}" dt="2020-04-29T14:56:39.705" v="38366" actId="11529"/>
          <ac:spMkLst>
            <pc:docMk/>
            <pc:sldMk cId="570339468" sldId="280"/>
            <ac:spMk id="6" creationId="{5B45B478-50CF-4F53-84FB-3694F8BFA722}"/>
          </ac:spMkLst>
        </pc:spChg>
        <pc:spChg chg="add mod">
          <ac:chgData name="江端 直樹" userId="f229a593309ac9b7" providerId="LiveId" clId="{588ECDC4-FF7D-4336-A0A9-60AC563CF476}" dt="2020-04-29T14:56:58.508" v="38405" actId="1076"/>
          <ac:spMkLst>
            <pc:docMk/>
            <pc:sldMk cId="570339468" sldId="280"/>
            <ac:spMk id="7" creationId="{D855E3FF-469F-463C-BB1B-56D033735B9B}"/>
          </ac:spMkLst>
        </pc:spChg>
      </pc:sldChg>
      <pc:sldChg chg="modSp add">
        <pc:chgData name="江端 直樹" userId="f229a593309ac9b7" providerId="LiveId" clId="{588ECDC4-FF7D-4336-A0A9-60AC563CF476}" dt="2020-05-07T14:53:57.450" v="44928" actId="20577"/>
        <pc:sldMkLst>
          <pc:docMk/>
          <pc:sldMk cId="912508134" sldId="283"/>
        </pc:sldMkLst>
        <pc:spChg chg="mod">
          <ac:chgData name="江端 直樹" userId="f229a593309ac9b7" providerId="LiveId" clId="{588ECDC4-FF7D-4336-A0A9-60AC563CF476}" dt="2020-04-29T14:41:13.922" v="37736"/>
          <ac:spMkLst>
            <pc:docMk/>
            <pc:sldMk cId="912508134" sldId="283"/>
            <ac:spMk id="2" creationId="{40F18363-CFA3-49F0-84F6-FEA59AB128BE}"/>
          </ac:spMkLst>
        </pc:spChg>
        <pc:spChg chg="mod">
          <ac:chgData name="江端 直樹" userId="f229a593309ac9b7" providerId="LiveId" clId="{588ECDC4-FF7D-4336-A0A9-60AC563CF476}" dt="2020-05-07T14:53:57.450" v="44928" actId="20577"/>
          <ac:spMkLst>
            <pc:docMk/>
            <pc:sldMk cId="912508134" sldId="283"/>
            <ac:spMk id="3" creationId="{AF3596D0-8C78-41DB-806E-A0D001EE62F3}"/>
          </ac:spMkLst>
        </pc:spChg>
      </pc:sldChg>
      <pc:sldChg chg="addSp delSp modSp add">
        <pc:chgData name="江端 直樹" userId="f229a593309ac9b7" providerId="LiveId" clId="{588ECDC4-FF7D-4336-A0A9-60AC563CF476}" dt="2020-04-26T09:37:50.945" v="23919" actId="1076"/>
        <pc:sldMkLst>
          <pc:docMk/>
          <pc:sldMk cId="356148727" sldId="285"/>
        </pc:sldMkLst>
        <pc:spChg chg="mod">
          <ac:chgData name="江端 直樹" userId="f229a593309ac9b7" providerId="LiveId" clId="{588ECDC4-FF7D-4336-A0A9-60AC563CF476}" dt="2020-04-24T02:19:41.461" v="3268"/>
          <ac:spMkLst>
            <pc:docMk/>
            <pc:sldMk cId="356148727" sldId="285"/>
            <ac:spMk id="2" creationId="{C69F7E63-B74B-439A-A0A0-DFE6F1428D0D}"/>
          </ac:spMkLst>
        </pc:spChg>
        <pc:spChg chg="mod">
          <ac:chgData name="江端 直樹" userId="f229a593309ac9b7" providerId="LiveId" clId="{588ECDC4-FF7D-4336-A0A9-60AC563CF476}" dt="2020-04-24T03:53:52.198" v="7765"/>
          <ac:spMkLst>
            <pc:docMk/>
            <pc:sldMk cId="356148727" sldId="285"/>
            <ac:spMk id="3" creationId="{0BA0F732-6B87-4E1F-87A9-8D09E5CB6A7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4" creationId="{710B325B-758D-4D91-9EF3-7C0CE6B482C4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5" creationId="{4D1713CE-69B8-46B0-B91F-062BD4D542A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6" creationId="{580AA798-A421-4575-801A-A0B7E9B1AF00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7" creationId="{77C1B518-24A5-455C-A4B7-93DC76C66F49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8" creationId="{566E8DBC-6EBF-44CC-83A5-EE973A54BA53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9" creationId="{B0FE6E3D-DE43-47A4-9DE5-485B62057486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0" creationId="{2AF23698-7EA1-4B2A-A87B-B14B175E038F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1" creationId="{B77CFFBF-743B-4695-8AE8-489F396112A7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2" creationId="{3F20F296-D6FA-4E12-93FC-7B9FBDA4A8EA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3" creationId="{6AC9B4A5-FCCE-45C0-9281-48BB181C80F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4" creationId="{79EACC3E-5CF2-4076-A426-B3FB18D9D681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5" creationId="{A04135CE-B5A3-4CDE-BA55-DA3E76079F1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6" creationId="{F32D375A-AAD9-46F7-BAA9-BC463E506C96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7" creationId="{BF6F51DC-78D3-4FB9-9319-25A384D9A272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8" creationId="{632D03DB-358A-42C9-8D13-8A974CB5D814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19" creationId="{31240084-38C9-49A8-8090-666C33F07542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0" creationId="{CA57589C-4D94-4D29-9D37-CF0BB3FCC80C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1" creationId="{9A85B406-8378-4143-89B1-198B5E873E06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2" creationId="{C9A47ED4-6861-41A4-99EE-D8CF540F87E8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3" creationId="{88C4C33C-2957-4104-A6AD-7F5F42C8B67E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4" creationId="{A2DC07BB-84B2-43CC-AB01-E370DC97DDC4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5" creationId="{89F77A03-6E46-46A0-B7EB-40402192038E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6" creationId="{17DEB127-52FE-4F5A-B8A6-FEFA34B3FFED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27" creationId="{0EC26E03-0E61-4801-83E3-FD57C0147446}"/>
          </ac:spMkLst>
        </pc:spChg>
        <pc:spChg chg="add del mod">
          <ac:chgData name="江端 直樹" userId="f229a593309ac9b7" providerId="LiveId" clId="{588ECDC4-FF7D-4336-A0A9-60AC563CF476}" dt="2020-04-24T02:21:43.751" v="3445" actId="767"/>
          <ac:spMkLst>
            <pc:docMk/>
            <pc:sldMk cId="356148727" sldId="285"/>
            <ac:spMk id="28" creationId="{3B917304-3FA1-4FE7-AAE5-1A95D54BDB09}"/>
          </ac:spMkLst>
        </pc:spChg>
        <pc:spChg chg="add del mod">
          <ac:chgData name="江端 直樹" userId="f229a593309ac9b7" providerId="LiveId" clId="{588ECDC4-FF7D-4336-A0A9-60AC563CF476}" dt="2020-04-24T02:21:47.263" v="3448"/>
          <ac:spMkLst>
            <pc:docMk/>
            <pc:sldMk cId="356148727" sldId="285"/>
            <ac:spMk id="29" creationId="{5678C659-860F-4557-B0AD-F371E243DB3B}"/>
          </ac:spMkLst>
        </pc:spChg>
        <pc:spChg chg="add mod">
          <ac:chgData name="江端 直樹" userId="f229a593309ac9b7" providerId="LiveId" clId="{588ECDC4-FF7D-4336-A0A9-60AC563CF476}" dt="2020-04-24T03:56:00.752" v="7800" actId="1076"/>
          <ac:spMkLst>
            <pc:docMk/>
            <pc:sldMk cId="356148727" sldId="285"/>
            <ac:spMk id="30" creationId="{54380773-94B3-4843-91B2-DD9E18029FA2}"/>
          </ac:spMkLst>
        </pc:spChg>
        <pc:spChg chg="add mod">
          <ac:chgData name="江端 直樹" userId="f229a593309ac9b7" providerId="LiveId" clId="{588ECDC4-FF7D-4336-A0A9-60AC563CF476}" dt="2020-04-24T02:24:30.780" v="3648" actId="1076"/>
          <ac:spMkLst>
            <pc:docMk/>
            <pc:sldMk cId="356148727" sldId="285"/>
            <ac:spMk id="31" creationId="{CE682D9E-A31E-41C2-9FC4-0FB58ABCE53F}"/>
          </ac:spMkLst>
        </pc:spChg>
        <pc:spChg chg="add mod">
          <ac:chgData name="江端 直樹" userId="f229a593309ac9b7" providerId="LiveId" clId="{588ECDC4-FF7D-4336-A0A9-60AC563CF476}" dt="2020-04-26T09:37:50.945" v="23919" actId="1076"/>
          <ac:spMkLst>
            <pc:docMk/>
            <pc:sldMk cId="356148727" sldId="285"/>
            <ac:spMk id="32" creationId="{B6742207-6EB6-4887-B9F8-AF59F1ED30EE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39" creationId="{CC3003F9-9225-4030-B25A-9E5736FD533F}"/>
          </ac:spMkLst>
        </pc:spChg>
        <pc:spChg chg="add mod">
          <ac:chgData name="江端 直樹" userId="f229a593309ac9b7" providerId="LiveId" clId="{588ECDC4-FF7D-4336-A0A9-60AC563CF476}" dt="2020-04-24T03:54:10.769" v="7766" actId="1076"/>
          <ac:spMkLst>
            <pc:docMk/>
            <pc:sldMk cId="356148727" sldId="285"/>
            <ac:spMk id="40" creationId="{56B3491C-D7A6-401C-AEBB-06AE7E7B1CF0}"/>
          </ac:spMkLst>
        </pc:spChg>
        <pc:spChg chg="add mod">
          <ac:chgData name="江端 直樹" userId="f229a593309ac9b7" providerId="LiveId" clId="{588ECDC4-FF7D-4336-A0A9-60AC563CF476}" dt="2020-04-24T10:56:03.104" v="8209" actId="1076"/>
          <ac:spMkLst>
            <pc:docMk/>
            <pc:sldMk cId="356148727" sldId="285"/>
            <ac:spMk id="42" creationId="{417B0321-F7C2-49CC-B12E-A3827984FAFC}"/>
          </ac:spMkLst>
        </pc:spChg>
        <pc:spChg chg="add mod">
          <ac:chgData name="江端 直樹" userId="f229a593309ac9b7" providerId="LiveId" clId="{588ECDC4-FF7D-4336-A0A9-60AC563CF476}" dt="2020-04-24T04:10:26.510" v="7870" actId="1076"/>
          <ac:spMkLst>
            <pc:docMk/>
            <pc:sldMk cId="356148727" sldId="285"/>
            <ac:spMk id="50" creationId="{9BCD8291-F3ED-427B-A1A1-70847374D5FF}"/>
          </ac:spMkLst>
        </pc:spChg>
        <pc:picChg chg="add del mod">
          <ac:chgData name="江端 直樹" userId="f229a593309ac9b7" providerId="LiveId" clId="{588ECDC4-FF7D-4336-A0A9-60AC563CF476}" dt="2020-04-24T03:56:03.747" v="7803"/>
          <ac:picMkLst>
            <pc:docMk/>
            <pc:sldMk cId="356148727" sldId="285"/>
            <ac:picMk id="55" creationId="{E046499D-7098-4974-AD70-A56DB43D09B2}"/>
          </ac:picMkLst>
        </pc:picChg>
        <pc:picChg chg="add del mod">
          <ac:chgData name="江端 直樹" userId="f229a593309ac9b7" providerId="LiveId" clId="{588ECDC4-FF7D-4336-A0A9-60AC563CF476}" dt="2020-04-24T03:56:04.712" v="7805"/>
          <ac:picMkLst>
            <pc:docMk/>
            <pc:sldMk cId="356148727" sldId="285"/>
            <ac:picMk id="57" creationId="{9FD9A97D-9B0F-4D23-B3F3-62DAA3E3738B}"/>
          </ac:picMkLst>
        </pc:picChg>
        <pc:cxnChg chg="add mod">
          <ac:chgData name="江端 直樹" userId="f229a593309ac9b7" providerId="LiveId" clId="{588ECDC4-FF7D-4336-A0A9-60AC563CF476}" dt="2020-04-26T09:37:50.945" v="23919" actId="1076"/>
          <ac:cxnSpMkLst>
            <pc:docMk/>
            <pc:sldMk cId="356148727" sldId="285"/>
            <ac:cxnSpMk id="34" creationId="{AD46C0EC-2962-4E38-AAA5-EC13D632C587}"/>
          </ac:cxnSpMkLst>
        </pc:cxnChg>
        <pc:cxnChg chg="add mod">
          <ac:chgData name="江端 直樹" userId="f229a593309ac9b7" providerId="LiveId" clId="{588ECDC4-FF7D-4336-A0A9-60AC563CF476}" dt="2020-04-24T03:54:10.769" v="7766" actId="1076"/>
          <ac:cxnSpMkLst>
            <pc:docMk/>
            <pc:sldMk cId="356148727" sldId="285"/>
            <ac:cxnSpMk id="36" creationId="{A0AC1BE9-E8F3-4562-90C0-269979BB82B8}"/>
          </ac:cxnSpMkLst>
        </pc:cxnChg>
        <pc:cxnChg chg="add mod">
          <ac:chgData name="江端 直樹" userId="f229a593309ac9b7" providerId="LiveId" clId="{588ECDC4-FF7D-4336-A0A9-60AC563CF476}" dt="2020-04-24T03:54:10.769" v="7766" actId="1076"/>
          <ac:cxnSpMkLst>
            <pc:docMk/>
            <pc:sldMk cId="356148727" sldId="285"/>
            <ac:cxnSpMk id="38" creationId="{6B23EC66-BC53-40E8-A90F-2749005B8A4F}"/>
          </ac:cxnSpMkLst>
        </pc:cxnChg>
        <pc:cxnChg chg="add del mod">
          <ac:chgData name="江端 直樹" userId="f229a593309ac9b7" providerId="LiveId" clId="{588ECDC4-FF7D-4336-A0A9-60AC563CF476}" dt="2020-04-24T02:26:32.567" v="3699" actId="478"/>
          <ac:cxnSpMkLst>
            <pc:docMk/>
            <pc:sldMk cId="356148727" sldId="285"/>
            <ac:cxnSpMk id="44" creationId="{BCDAE8A0-25B2-49BE-9285-407EB2CD7717}"/>
          </ac:cxnSpMkLst>
        </pc:cxnChg>
        <pc:cxnChg chg="add mod">
          <ac:chgData name="江端 直樹" userId="f229a593309ac9b7" providerId="LiveId" clId="{588ECDC4-FF7D-4336-A0A9-60AC563CF476}" dt="2020-04-24T10:56:03.104" v="8209" actId="1076"/>
          <ac:cxnSpMkLst>
            <pc:docMk/>
            <pc:sldMk cId="356148727" sldId="285"/>
            <ac:cxnSpMk id="47" creationId="{E4855208-BEB7-4A40-B6AF-56ED484F3597}"/>
          </ac:cxnSpMkLst>
        </pc:cxnChg>
        <pc:cxnChg chg="add mod">
          <ac:chgData name="江端 直樹" userId="f229a593309ac9b7" providerId="LiveId" clId="{588ECDC4-FF7D-4336-A0A9-60AC563CF476}" dt="2020-04-24T04:10:26.510" v="7870" actId="1076"/>
          <ac:cxnSpMkLst>
            <pc:docMk/>
            <pc:sldMk cId="356148727" sldId="285"/>
            <ac:cxnSpMk id="52" creationId="{18A371E2-25DD-48A8-AC23-977CCCC40ABD}"/>
          </ac:cxnSpMkLst>
        </pc:cxnChg>
      </pc:sldChg>
      <pc:sldChg chg="addSp modSp add">
        <pc:chgData name="江端 直樹" userId="f229a593309ac9b7" providerId="LiveId" clId="{588ECDC4-FF7D-4336-A0A9-60AC563CF476}" dt="2020-04-24T03:56:08.114" v="7808" actId="14100"/>
        <pc:sldMkLst>
          <pc:docMk/>
          <pc:sldMk cId="935314238" sldId="286"/>
        </pc:sldMkLst>
        <pc:spChg chg="mod">
          <ac:chgData name="江端 直樹" userId="f229a593309ac9b7" providerId="LiveId" clId="{588ECDC4-FF7D-4336-A0A9-60AC563CF476}" dt="2020-04-24T03:54:36.703" v="7787"/>
          <ac:spMkLst>
            <pc:docMk/>
            <pc:sldMk cId="935314238" sldId="286"/>
            <ac:spMk id="3" creationId="{0BA0F732-6B87-4E1F-87A9-8D09E5CB6A7D}"/>
          </ac:spMkLst>
        </pc:spChg>
        <pc:spChg chg="add mod">
          <ac:chgData name="江端 直樹" userId="f229a593309ac9b7" providerId="LiveId" clId="{588ECDC4-FF7D-4336-A0A9-60AC563CF476}" dt="2020-04-24T02:30:09.598" v="3753" actId="207"/>
          <ac:spMkLst>
            <pc:docMk/>
            <pc:sldMk cId="935314238" sldId="286"/>
            <ac:spMk id="28" creationId="{9EB2797A-6835-4DBE-9D82-808C5C3C51B7}"/>
          </ac:spMkLst>
        </pc:spChg>
        <pc:picChg chg="add mod">
          <ac:chgData name="江端 直樹" userId="f229a593309ac9b7" providerId="LiveId" clId="{588ECDC4-FF7D-4336-A0A9-60AC563CF476}" dt="2020-04-24T03:56:08.114" v="7808" actId="14100"/>
          <ac:picMkLst>
            <pc:docMk/>
            <pc:sldMk cId="935314238" sldId="286"/>
            <ac:picMk id="33" creationId="{9BDC156D-37D5-4694-9447-4CDC92D5C84C}"/>
          </ac:picMkLst>
        </pc:picChg>
      </pc:sldChg>
      <pc:sldChg chg="addSp delSp modSp add">
        <pc:chgData name="江端 直樹" userId="f229a593309ac9b7" providerId="LiveId" clId="{588ECDC4-FF7D-4336-A0A9-60AC563CF476}" dt="2020-04-24T03:56:59.907" v="7812" actId="1076"/>
        <pc:sldMkLst>
          <pc:docMk/>
          <pc:sldMk cId="2567543573" sldId="288"/>
        </pc:sldMkLst>
        <pc:spChg chg="mod">
          <ac:chgData name="江端 直樹" userId="f229a593309ac9b7" providerId="LiveId" clId="{588ECDC4-FF7D-4336-A0A9-60AC563CF476}" dt="2020-04-24T02:31:54.184" v="3761"/>
          <ac:spMkLst>
            <pc:docMk/>
            <pc:sldMk cId="2567543573" sldId="288"/>
            <ac:spMk id="2" creationId="{C69F7E63-B74B-439A-A0A0-DFE6F1428D0D}"/>
          </ac:spMkLst>
        </pc:spChg>
        <pc:spChg chg="mod">
          <ac:chgData name="江端 直樹" userId="f229a593309ac9b7" providerId="LiveId" clId="{588ECDC4-FF7D-4336-A0A9-60AC563CF476}" dt="2020-04-24T02:34:08.301" v="4012"/>
          <ac:spMkLst>
            <pc:docMk/>
            <pc:sldMk cId="2567543573" sldId="288"/>
            <ac:spMk id="3" creationId="{0BA0F732-6B87-4E1F-87A9-8D09E5CB6A7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4" creationId="{710B325B-758D-4D91-9EF3-7C0CE6B482C4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5" creationId="{4D1713CE-69B8-46B0-B91F-062BD4D542A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6" creationId="{580AA798-A421-4575-801A-A0B7E9B1AF00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7" creationId="{77C1B518-24A5-455C-A4B7-93DC76C66F49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8" creationId="{566E8DBC-6EBF-44CC-83A5-EE973A54BA53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9" creationId="{B0FE6E3D-DE43-47A4-9DE5-485B62057486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0" creationId="{2AF23698-7EA1-4B2A-A87B-B14B175E038F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1" creationId="{B77CFFBF-743B-4695-8AE8-489F396112A7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2" creationId="{3F20F296-D6FA-4E12-93FC-7B9FBDA4A8EA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3" creationId="{6AC9B4A5-FCCE-45C0-9281-48BB181C80F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4" creationId="{79EACC3E-5CF2-4076-A426-B3FB18D9D681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5" creationId="{A04135CE-B5A3-4CDE-BA55-DA3E76079F1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6" creationId="{F32D375A-AAD9-46F7-BAA9-BC463E506C96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7" creationId="{BF6F51DC-78D3-4FB9-9319-25A384D9A272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8" creationId="{632D03DB-358A-42C9-8D13-8A974CB5D814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19" creationId="{31240084-38C9-49A8-8090-666C33F07542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0" creationId="{CA57589C-4D94-4D29-9D37-CF0BB3FCC80C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1" creationId="{9A85B406-8378-4143-89B1-198B5E873E06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2" creationId="{C9A47ED4-6861-41A4-99EE-D8CF540F87E8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3" creationId="{88C4C33C-2957-4104-A6AD-7F5F42C8B67E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4" creationId="{A2DC07BB-84B2-43CC-AB01-E370DC97DDC4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5" creationId="{89F77A03-6E46-46A0-B7EB-40402192038E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6" creationId="{17DEB127-52FE-4F5A-B8A6-FEFA34B3FFED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27" creationId="{0EC26E03-0E61-4801-83E3-FD57C0147446}"/>
          </ac:spMkLst>
        </pc:spChg>
        <pc:spChg chg="del mod">
          <ac:chgData name="江端 直樹" userId="f229a593309ac9b7" providerId="LiveId" clId="{588ECDC4-FF7D-4336-A0A9-60AC563CF476}" dt="2020-04-24T02:32:16.489" v="3766" actId="478"/>
          <ac:spMkLst>
            <pc:docMk/>
            <pc:sldMk cId="2567543573" sldId="288"/>
            <ac:spMk id="28" creationId="{9EB2797A-6835-4DBE-9D82-808C5C3C51B7}"/>
          </ac:spMkLst>
        </pc:spChg>
        <pc:spChg chg="add del mod">
          <ac:chgData name="江端 直樹" userId="f229a593309ac9b7" providerId="LiveId" clId="{588ECDC4-FF7D-4336-A0A9-60AC563CF476}" dt="2020-04-24T03:56:44.158" v="7810" actId="1076"/>
          <ac:spMkLst>
            <pc:docMk/>
            <pc:sldMk cId="2567543573" sldId="288"/>
            <ac:spMk id="30" creationId="{54380773-94B3-4843-91B2-DD9E18029FA2}"/>
          </ac:spMkLst>
        </pc:spChg>
        <pc:spChg chg="del mod">
          <ac:chgData name="江端 直樹" userId="f229a593309ac9b7" providerId="LiveId" clId="{588ECDC4-FF7D-4336-A0A9-60AC563CF476}" dt="2020-04-24T02:34:18.168" v="4014" actId="478"/>
          <ac:spMkLst>
            <pc:docMk/>
            <pc:sldMk cId="2567543573" sldId="288"/>
            <ac:spMk id="31" creationId="{CE682D9E-A31E-41C2-9FC4-0FB58ABCE53F}"/>
          </ac:spMkLst>
        </pc:spChg>
        <pc:spChg chg="mod">
          <ac:chgData name="江端 直樹" userId="f229a593309ac9b7" providerId="LiveId" clId="{588ECDC4-FF7D-4336-A0A9-60AC563CF476}" dt="2020-04-24T02:33:46.740" v="3972" actId="1076"/>
          <ac:spMkLst>
            <pc:docMk/>
            <pc:sldMk cId="2567543573" sldId="288"/>
            <ac:spMk id="32" creationId="{B6742207-6EB6-4887-B9F8-AF59F1ED30EE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39" creationId="{CC3003F9-9225-4030-B25A-9E5736FD533F}"/>
          </ac:spMkLst>
        </pc:spChg>
        <pc:spChg chg="mod">
          <ac:chgData name="江端 直樹" userId="f229a593309ac9b7" providerId="LiveId" clId="{588ECDC4-FF7D-4336-A0A9-60AC563CF476}" dt="2020-04-24T02:33:40.877" v="3971" actId="1076"/>
          <ac:spMkLst>
            <pc:docMk/>
            <pc:sldMk cId="2567543573" sldId="288"/>
            <ac:spMk id="40" creationId="{56B3491C-D7A6-401C-AEBB-06AE7E7B1CF0}"/>
          </ac:spMkLst>
        </pc:spChg>
        <pc:spChg chg="mod">
          <ac:chgData name="江端 直樹" userId="f229a593309ac9b7" providerId="LiveId" clId="{588ECDC4-FF7D-4336-A0A9-60AC563CF476}" dt="2020-04-24T03:56:59.907" v="7812" actId="1076"/>
          <ac:spMkLst>
            <pc:docMk/>
            <pc:sldMk cId="2567543573" sldId="288"/>
            <ac:spMk id="42" creationId="{417B0321-F7C2-49CC-B12E-A3827984FAFC}"/>
          </ac:spMkLst>
        </pc:spChg>
        <pc:spChg chg="mod">
          <ac:chgData name="江端 直樹" userId="f229a593309ac9b7" providerId="LiveId" clId="{588ECDC4-FF7D-4336-A0A9-60AC563CF476}" dt="2020-04-24T02:34:49.184" v="4050" actId="1076"/>
          <ac:spMkLst>
            <pc:docMk/>
            <pc:sldMk cId="2567543573" sldId="288"/>
            <ac:spMk id="50" creationId="{9BCD8291-F3ED-427B-A1A1-70847374D5FF}"/>
          </ac:spMkLst>
        </pc:spChg>
        <pc:picChg chg="add">
          <ac:chgData name="江端 直樹" userId="f229a593309ac9b7" providerId="LiveId" clId="{588ECDC4-FF7D-4336-A0A9-60AC563CF476}" dt="2020-04-24T03:56:36.634" v="7809"/>
          <ac:picMkLst>
            <pc:docMk/>
            <pc:sldMk cId="2567543573" sldId="288"/>
            <ac:picMk id="44" creationId="{C37AB507-FD77-4741-ABB3-5F46B30129C7}"/>
          </ac:picMkLst>
        </pc:picChg>
        <pc:cxnChg chg="mod">
          <ac:chgData name="江端 直樹" userId="f229a593309ac9b7" providerId="LiveId" clId="{588ECDC4-FF7D-4336-A0A9-60AC563CF476}" dt="2020-04-24T02:33:46.740" v="3972" actId="1076"/>
          <ac:cxnSpMkLst>
            <pc:docMk/>
            <pc:sldMk cId="2567543573" sldId="288"/>
            <ac:cxnSpMk id="34" creationId="{AD46C0EC-2962-4E38-AAA5-EC13D632C587}"/>
          </ac:cxnSpMkLst>
        </pc:cxnChg>
        <pc:cxnChg chg="mod">
          <ac:chgData name="江端 直樹" userId="f229a593309ac9b7" providerId="LiveId" clId="{588ECDC4-FF7D-4336-A0A9-60AC563CF476}" dt="2020-04-24T02:33:40.877" v="3971" actId="1076"/>
          <ac:cxnSpMkLst>
            <pc:docMk/>
            <pc:sldMk cId="2567543573" sldId="288"/>
            <ac:cxnSpMk id="36" creationId="{A0AC1BE9-E8F3-4562-90C0-269979BB82B8}"/>
          </ac:cxnSpMkLst>
        </pc:cxnChg>
        <pc:cxnChg chg="mod">
          <ac:chgData name="江端 直樹" userId="f229a593309ac9b7" providerId="LiveId" clId="{588ECDC4-FF7D-4336-A0A9-60AC563CF476}" dt="2020-04-24T02:33:40.877" v="3971" actId="1076"/>
          <ac:cxnSpMkLst>
            <pc:docMk/>
            <pc:sldMk cId="2567543573" sldId="288"/>
            <ac:cxnSpMk id="38" creationId="{6B23EC66-BC53-40E8-A90F-2749005B8A4F}"/>
          </ac:cxnSpMkLst>
        </pc:cxnChg>
        <pc:cxnChg chg="mod">
          <ac:chgData name="江端 直樹" userId="f229a593309ac9b7" providerId="LiveId" clId="{588ECDC4-FF7D-4336-A0A9-60AC563CF476}" dt="2020-04-24T03:56:59.907" v="7812" actId="1076"/>
          <ac:cxnSpMkLst>
            <pc:docMk/>
            <pc:sldMk cId="2567543573" sldId="288"/>
            <ac:cxnSpMk id="47" creationId="{E4855208-BEB7-4A40-B6AF-56ED484F3597}"/>
          </ac:cxnSpMkLst>
        </pc:cxnChg>
        <pc:cxnChg chg="mod">
          <ac:chgData name="江端 直樹" userId="f229a593309ac9b7" providerId="LiveId" clId="{588ECDC4-FF7D-4336-A0A9-60AC563CF476}" dt="2020-04-24T02:34:49.184" v="4050" actId="1076"/>
          <ac:cxnSpMkLst>
            <pc:docMk/>
            <pc:sldMk cId="2567543573" sldId="288"/>
            <ac:cxnSpMk id="52" creationId="{18A371E2-25DD-48A8-AC23-977CCCC40ABD}"/>
          </ac:cxnSpMkLst>
        </pc:cxnChg>
      </pc:sldChg>
      <pc:sldChg chg="addSp modSp add ord">
        <pc:chgData name="江端 直樹" userId="f229a593309ac9b7" providerId="LiveId" clId="{588ECDC4-FF7D-4336-A0A9-60AC563CF476}" dt="2020-04-29T15:55:13.239" v="39471"/>
        <pc:sldMkLst>
          <pc:docMk/>
          <pc:sldMk cId="3587133742" sldId="289"/>
        </pc:sldMkLst>
        <pc:spChg chg="mod">
          <ac:chgData name="江端 直樹" userId="f229a593309ac9b7" providerId="LiveId" clId="{588ECDC4-FF7D-4336-A0A9-60AC563CF476}" dt="2020-04-24T02:38:32.117" v="4257" actId="20577"/>
          <ac:spMkLst>
            <pc:docMk/>
            <pc:sldMk cId="3587133742" sldId="289"/>
            <ac:spMk id="2" creationId="{1B4D7B90-7A76-4083-BB82-3164C56C5DC4}"/>
          </ac:spMkLst>
        </pc:spChg>
        <pc:spChg chg="mod">
          <ac:chgData name="江端 直樹" userId="f229a593309ac9b7" providerId="LiveId" clId="{588ECDC4-FF7D-4336-A0A9-60AC563CF476}" dt="2020-04-27T06:17:18.869" v="31510"/>
          <ac:spMkLst>
            <pc:docMk/>
            <pc:sldMk cId="3587133742" sldId="289"/>
            <ac:spMk id="3" creationId="{14D84852-81C7-44C2-B2F9-A36D7FD6F680}"/>
          </ac:spMkLst>
        </pc:spChg>
        <pc:spChg chg="add mod">
          <ac:chgData name="江端 直樹" userId="f229a593309ac9b7" providerId="LiveId" clId="{588ECDC4-FF7D-4336-A0A9-60AC563CF476}" dt="2020-04-27T06:17:23.579" v="31511" actId="1076"/>
          <ac:spMkLst>
            <pc:docMk/>
            <pc:sldMk cId="3587133742" sldId="289"/>
            <ac:spMk id="5" creationId="{420EFDD7-5A06-4AC8-A2A4-BEE4117F095C}"/>
          </ac:spMkLst>
        </pc:spChg>
      </pc:sldChg>
      <pc:sldChg chg="addSp delSp modSp add">
        <pc:chgData name="江端 直樹" userId="f229a593309ac9b7" providerId="LiveId" clId="{588ECDC4-FF7D-4336-A0A9-60AC563CF476}" dt="2020-04-29T15:37:07.636" v="39063" actId="1076"/>
        <pc:sldMkLst>
          <pc:docMk/>
          <pc:sldMk cId="32027164" sldId="290"/>
        </pc:sldMkLst>
        <pc:spChg chg="mod">
          <ac:chgData name="江端 直樹" userId="f229a593309ac9b7" providerId="LiveId" clId="{588ECDC4-FF7D-4336-A0A9-60AC563CF476}" dt="2020-04-24T02:39:35.115" v="4353"/>
          <ac:spMkLst>
            <pc:docMk/>
            <pc:sldMk cId="32027164" sldId="290"/>
            <ac:spMk id="2" creationId="{C18C7AB8-00DF-4264-BA54-858B32C4B81D}"/>
          </ac:spMkLst>
        </pc:spChg>
        <pc:spChg chg="mod">
          <ac:chgData name="江端 直樹" userId="f229a593309ac9b7" providerId="LiveId" clId="{588ECDC4-FF7D-4336-A0A9-60AC563CF476}" dt="2020-04-29T15:36:50.786" v="39059" actId="20577"/>
          <ac:spMkLst>
            <pc:docMk/>
            <pc:sldMk cId="32027164" sldId="290"/>
            <ac:spMk id="3" creationId="{A3303122-9167-4C2E-A6C2-BAB73D70C711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5" creationId="{A62FBA53-FA72-4E2A-9EDA-4D1ECB337809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6" creationId="{FFBA6AC3-A040-45E0-A578-ECE2FD71EEA0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7" creationId="{3A90E62E-D4FE-4CC8-945E-3725A2DE764A}"/>
          </ac:spMkLst>
        </pc:spChg>
        <pc:spChg chg="add mod">
          <ac:chgData name="江端 直樹" userId="f229a593309ac9b7" providerId="LiveId" clId="{588ECDC4-FF7D-4336-A0A9-60AC563CF476}" dt="2020-04-29T15:36:58.092" v="39060" actId="1076"/>
          <ac:spMkLst>
            <pc:docMk/>
            <pc:sldMk cId="32027164" sldId="290"/>
            <ac:spMk id="8" creationId="{FA824349-FDD9-4314-9143-CD9986BC3551}"/>
          </ac:spMkLst>
        </pc:spChg>
        <pc:spChg chg="add mod">
          <ac:chgData name="江端 直樹" userId="f229a593309ac9b7" providerId="LiveId" clId="{588ECDC4-FF7D-4336-A0A9-60AC563CF476}" dt="2020-04-29T15:37:07.636" v="39063" actId="1076"/>
          <ac:spMkLst>
            <pc:docMk/>
            <pc:sldMk cId="32027164" sldId="290"/>
            <ac:spMk id="9" creationId="{C1A9954E-4D20-4F93-807F-874856E05F9E}"/>
          </ac:spMkLst>
        </pc:spChg>
        <pc:picChg chg="add del mod modCrop">
          <ac:chgData name="江端 直樹" userId="f229a593309ac9b7" providerId="LiveId" clId="{588ECDC4-FF7D-4336-A0A9-60AC563CF476}" dt="2020-04-24T02:42:02.136" v="4458" actId="478"/>
          <ac:picMkLst>
            <pc:docMk/>
            <pc:sldMk cId="32027164" sldId="290"/>
            <ac:picMk id="4" creationId="{A1689E96-8D5B-4B71-9D3D-7ED43407BE14}"/>
          </ac:picMkLst>
        </pc:picChg>
      </pc:sldChg>
      <pc:sldChg chg="addSp delSp modSp add ord">
        <pc:chgData name="江端 直樹" userId="f229a593309ac9b7" providerId="LiveId" clId="{588ECDC4-FF7D-4336-A0A9-60AC563CF476}" dt="2020-04-29T18:32:34.316" v="44927" actId="1076"/>
        <pc:sldMkLst>
          <pc:docMk/>
          <pc:sldMk cId="3102914401" sldId="291"/>
        </pc:sldMkLst>
        <pc:spChg chg="mod">
          <ac:chgData name="江端 直樹" userId="f229a593309ac9b7" providerId="LiveId" clId="{588ECDC4-FF7D-4336-A0A9-60AC563CF476}" dt="2020-04-24T02:53:15.132" v="5362"/>
          <ac:spMkLst>
            <pc:docMk/>
            <pc:sldMk cId="3102914401" sldId="291"/>
            <ac:spMk id="2" creationId="{E104B6CC-4907-48EF-B456-7EF1A6F510CA}"/>
          </ac:spMkLst>
        </pc:spChg>
        <pc:spChg chg="mod">
          <ac:chgData name="江端 直樹" userId="f229a593309ac9b7" providerId="LiveId" clId="{588ECDC4-FF7D-4336-A0A9-60AC563CF476}" dt="2020-04-26T05:01:41.221" v="10876" actId="115"/>
          <ac:spMkLst>
            <pc:docMk/>
            <pc:sldMk cId="3102914401" sldId="291"/>
            <ac:spMk id="3" creationId="{33654EDF-BCC2-484B-9DAF-FE08BCF0A45B}"/>
          </ac:spMkLst>
        </pc:spChg>
        <pc:spChg chg="add del mod">
          <ac:chgData name="江端 直樹" userId="f229a593309ac9b7" providerId="LiveId" clId="{588ECDC4-FF7D-4336-A0A9-60AC563CF476}" dt="2020-04-29T15:56:37.212" v="39531" actId="478"/>
          <ac:spMkLst>
            <pc:docMk/>
            <pc:sldMk cId="3102914401" sldId="291"/>
            <ac:spMk id="4" creationId="{2881D8C9-A390-4F2A-97C6-328E62C98D90}"/>
          </ac:spMkLst>
        </pc:spChg>
        <pc:spChg chg="add mod">
          <ac:chgData name="江端 直樹" userId="f229a593309ac9b7" providerId="LiveId" clId="{588ECDC4-FF7D-4336-A0A9-60AC563CF476}" dt="2020-04-29T18:32:34.316" v="44927" actId="1076"/>
          <ac:spMkLst>
            <pc:docMk/>
            <pc:sldMk cId="3102914401" sldId="291"/>
            <ac:spMk id="4" creationId="{A94B4E91-887C-4752-B417-D4798AB93125}"/>
          </ac:spMkLst>
        </pc:spChg>
        <pc:spChg chg="add del mod">
          <ac:chgData name="江端 直樹" userId="f229a593309ac9b7" providerId="LiveId" clId="{588ECDC4-FF7D-4336-A0A9-60AC563CF476}" dt="2020-04-24T02:55:14.361" v="5644" actId="478"/>
          <ac:spMkLst>
            <pc:docMk/>
            <pc:sldMk cId="3102914401" sldId="291"/>
            <ac:spMk id="4" creationId="{D7D50D40-4E5D-4973-BF93-02A3CA6ECC15}"/>
          </ac:spMkLst>
        </pc:spChg>
        <pc:spChg chg="add mod">
          <ac:chgData name="江端 直樹" userId="f229a593309ac9b7" providerId="LiveId" clId="{588ECDC4-FF7D-4336-A0A9-60AC563CF476}" dt="2020-04-26T05:01:23.675" v="10861" actId="1076"/>
          <ac:spMkLst>
            <pc:docMk/>
            <pc:sldMk cId="3102914401" sldId="291"/>
            <ac:spMk id="5" creationId="{61E3B169-D4D0-4AC3-AC2F-BC13381F2967}"/>
          </ac:spMkLst>
        </pc:spChg>
        <pc:spChg chg="add mod">
          <ac:chgData name="江端 直樹" userId="f229a593309ac9b7" providerId="LiveId" clId="{588ECDC4-FF7D-4336-A0A9-60AC563CF476}" dt="2020-04-26T05:01:30.948" v="10875" actId="1076"/>
          <ac:spMkLst>
            <pc:docMk/>
            <pc:sldMk cId="3102914401" sldId="291"/>
            <ac:spMk id="6" creationId="{BCC41251-F7AE-45FC-9D27-16973BDEC5C2}"/>
          </ac:spMkLst>
        </pc:spChg>
        <pc:spChg chg="add mod">
          <ac:chgData name="江端 直樹" userId="f229a593309ac9b7" providerId="LiveId" clId="{588ECDC4-FF7D-4336-A0A9-60AC563CF476}" dt="2020-04-29T15:23:15.968" v="38997" actId="1076"/>
          <ac:spMkLst>
            <pc:docMk/>
            <pc:sldMk cId="3102914401" sldId="291"/>
            <ac:spMk id="8" creationId="{ABF7FA76-BBBE-4281-8180-ADCA2CFF91AC}"/>
          </ac:spMkLst>
        </pc:spChg>
        <pc:spChg chg="add mod">
          <ac:chgData name="江端 直樹" userId="f229a593309ac9b7" providerId="LiveId" clId="{588ECDC4-FF7D-4336-A0A9-60AC563CF476}" dt="2020-04-29T15:56:34.056" v="39530" actId="20577"/>
          <ac:spMkLst>
            <pc:docMk/>
            <pc:sldMk cId="3102914401" sldId="291"/>
            <ac:spMk id="9" creationId="{3DADB05C-4414-418E-B7CF-89659F94E537}"/>
          </ac:spMkLst>
        </pc:spChg>
        <pc:spChg chg="add mod">
          <ac:chgData name="江端 直樹" userId="f229a593309ac9b7" providerId="LiveId" clId="{588ECDC4-FF7D-4336-A0A9-60AC563CF476}" dt="2020-04-29T15:56:25.022" v="39524" actId="20577"/>
          <ac:spMkLst>
            <pc:docMk/>
            <pc:sldMk cId="3102914401" sldId="291"/>
            <ac:spMk id="10" creationId="{F53AB713-371F-4C7D-A09D-8C49CACCEF4F}"/>
          </ac:spMkLst>
        </pc:spChg>
      </pc:sldChg>
      <pc:sldChg chg="addSp modSp add">
        <pc:chgData name="江端 直樹" userId="f229a593309ac9b7" providerId="LiveId" clId="{588ECDC4-FF7D-4336-A0A9-60AC563CF476}" dt="2020-04-24T03:19:17.896" v="6268" actId="20577"/>
        <pc:sldMkLst>
          <pc:docMk/>
          <pc:sldMk cId="3688088134" sldId="292"/>
        </pc:sldMkLst>
        <pc:spChg chg="mod">
          <ac:chgData name="江端 直樹" userId="f229a593309ac9b7" providerId="LiveId" clId="{588ECDC4-FF7D-4336-A0A9-60AC563CF476}" dt="2020-04-24T03:01:31.108" v="5922"/>
          <ac:spMkLst>
            <pc:docMk/>
            <pc:sldMk cId="3688088134" sldId="292"/>
            <ac:spMk id="2" creationId="{ABCF80C7-6CBA-4CE9-BEEA-6E9030F524F6}"/>
          </ac:spMkLst>
        </pc:spChg>
        <pc:spChg chg="mod">
          <ac:chgData name="江端 直樹" userId="f229a593309ac9b7" providerId="LiveId" clId="{588ECDC4-FF7D-4336-A0A9-60AC563CF476}" dt="2020-04-24T03:03:56.153" v="6087"/>
          <ac:spMkLst>
            <pc:docMk/>
            <pc:sldMk cId="3688088134" sldId="292"/>
            <ac:spMk id="3" creationId="{6063A3CC-90AF-46E8-A56B-8D8732E46AF3}"/>
          </ac:spMkLst>
        </pc:spChg>
        <pc:spChg chg="add mod">
          <ac:chgData name="江端 直樹" userId="f229a593309ac9b7" providerId="LiveId" clId="{588ECDC4-FF7D-4336-A0A9-60AC563CF476}" dt="2020-04-24T03:03:33.627" v="6023" actId="1076"/>
          <ac:spMkLst>
            <pc:docMk/>
            <pc:sldMk cId="3688088134" sldId="292"/>
            <ac:spMk id="4" creationId="{9881287F-2B5C-40FE-A777-E02B1075D4EB}"/>
          </ac:spMkLst>
        </pc:spChg>
        <pc:spChg chg="add mod">
          <ac:chgData name="江端 直樹" userId="f229a593309ac9b7" providerId="LiveId" clId="{588ECDC4-FF7D-4336-A0A9-60AC563CF476}" dt="2020-04-24T03:03:33.627" v="6023" actId="1076"/>
          <ac:spMkLst>
            <pc:docMk/>
            <pc:sldMk cId="3688088134" sldId="292"/>
            <ac:spMk id="5" creationId="{BE2E6019-BDEC-4B8D-9174-2C64F8DFF2BB}"/>
          </ac:spMkLst>
        </pc:spChg>
        <pc:spChg chg="add mod">
          <ac:chgData name="江端 直樹" userId="f229a593309ac9b7" providerId="LiveId" clId="{588ECDC4-FF7D-4336-A0A9-60AC563CF476}" dt="2020-04-24T03:03:33.627" v="6023" actId="1076"/>
          <ac:spMkLst>
            <pc:docMk/>
            <pc:sldMk cId="3688088134" sldId="292"/>
            <ac:spMk id="6" creationId="{90D65C62-BD5E-4AC3-ADE6-3A295C199B8A}"/>
          </ac:spMkLst>
        </pc:spChg>
        <pc:spChg chg="add mod">
          <ac:chgData name="江端 直樹" userId="f229a593309ac9b7" providerId="LiveId" clId="{588ECDC4-FF7D-4336-A0A9-60AC563CF476}" dt="2020-04-24T03:19:17.896" v="6268" actId="20577"/>
          <ac:spMkLst>
            <pc:docMk/>
            <pc:sldMk cId="3688088134" sldId="292"/>
            <ac:spMk id="7" creationId="{962FC8EC-266A-42C2-A4AD-1E60B1396CC8}"/>
          </ac:spMkLst>
        </pc:spChg>
      </pc:sldChg>
      <pc:sldChg chg="addSp modSp add">
        <pc:chgData name="江端 直樹" userId="f229a593309ac9b7" providerId="LiveId" clId="{588ECDC4-FF7D-4336-A0A9-60AC563CF476}" dt="2020-04-24T03:21:44.665" v="6614" actId="1076"/>
        <pc:sldMkLst>
          <pc:docMk/>
          <pc:sldMk cId="1403346896" sldId="293"/>
        </pc:sldMkLst>
        <pc:spChg chg="mod">
          <ac:chgData name="江端 直樹" userId="f229a593309ac9b7" providerId="LiveId" clId="{588ECDC4-FF7D-4336-A0A9-60AC563CF476}" dt="2020-04-24T03:18:01.743" v="6124"/>
          <ac:spMkLst>
            <pc:docMk/>
            <pc:sldMk cId="1403346896" sldId="293"/>
            <ac:spMk id="2" creationId="{6AC06463-797A-41D4-A4EB-2632D62E3EF8}"/>
          </ac:spMkLst>
        </pc:spChg>
        <pc:spChg chg="mod">
          <ac:chgData name="江端 直樹" userId="f229a593309ac9b7" providerId="LiveId" clId="{588ECDC4-FF7D-4336-A0A9-60AC563CF476}" dt="2020-04-24T03:21:28.076" v="6612"/>
          <ac:spMkLst>
            <pc:docMk/>
            <pc:sldMk cId="1403346896" sldId="293"/>
            <ac:spMk id="3" creationId="{75B53008-DED3-459E-BD1B-F4389562F895}"/>
          </ac:spMkLst>
        </pc:spChg>
        <pc:spChg chg="add mod">
          <ac:chgData name="江端 直樹" userId="f229a593309ac9b7" providerId="LiveId" clId="{588ECDC4-FF7D-4336-A0A9-60AC563CF476}" dt="2020-04-24T03:21:44.665" v="6614" actId="1076"/>
          <ac:spMkLst>
            <pc:docMk/>
            <pc:sldMk cId="1403346896" sldId="293"/>
            <ac:spMk id="4" creationId="{C66285CE-4C15-4A89-A1AA-2CB6DB84FAC3}"/>
          </ac:spMkLst>
        </pc:spChg>
        <pc:spChg chg="add mod">
          <ac:chgData name="江端 直樹" userId="f229a593309ac9b7" providerId="LiveId" clId="{588ECDC4-FF7D-4336-A0A9-60AC563CF476}" dt="2020-04-24T03:21:44.665" v="6614" actId="1076"/>
          <ac:spMkLst>
            <pc:docMk/>
            <pc:sldMk cId="1403346896" sldId="293"/>
            <ac:spMk id="5" creationId="{27CE8B3D-3B22-4CF0-AF4F-8DB0DD32BB86}"/>
          </ac:spMkLst>
        </pc:spChg>
      </pc:sldChg>
      <pc:sldChg chg="addSp modSp add">
        <pc:chgData name="江端 直樹" userId="f229a593309ac9b7" providerId="LiveId" clId="{588ECDC4-FF7D-4336-A0A9-60AC563CF476}" dt="2020-04-24T04:03:50.653" v="7831"/>
        <pc:sldMkLst>
          <pc:docMk/>
          <pc:sldMk cId="4015692584" sldId="294"/>
        </pc:sldMkLst>
        <pc:spChg chg="mod">
          <ac:chgData name="江端 直樹" userId="f229a593309ac9b7" providerId="LiveId" clId="{588ECDC4-FF7D-4336-A0A9-60AC563CF476}" dt="2020-04-24T03:22:21.888" v="6641"/>
          <ac:spMkLst>
            <pc:docMk/>
            <pc:sldMk cId="4015692584" sldId="294"/>
            <ac:spMk id="2" creationId="{B846C3FA-9F13-4F60-A0FF-D8896176A4ED}"/>
          </ac:spMkLst>
        </pc:spChg>
        <pc:spChg chg="mod">
          <ac:chgData name="江端 直樹" userId="f229a593309ac9b7" providerId="LiveId" clId="{588ECDC4-FF7D-4336-A0A9-60AC563CF476}" dt="2020-04-24T04:03:50.653" v="7831"/>
          <ac:spMkLst>
            <pc:docMk/>
            <pc:sldMk cId="4015692584" sldId="294"/>
            <ac:spMk id="3" creationId="{9764BEA6-C54B-4EE0-BB97-98ECDBBA70E0}"/>
          </ac:spMkLst>
        </pc:spChg>
        <pc:spChg chg="add mod">
          <ac:chgData name="江端 直樹" userId="f229a593309ac9b7" providerId="LiveId" clId="{588ECDC4-FF7D-4336-A0A9-60AC563CF476}" dt="2020-04-24T03:24:23.803" v="6958" actId="1076"/>
          <ac:spMkLst>
            <pc:docMk/>
            <pc:sldMk cId="4015692584" sldId="294"/>
            <ac:spMk id="4" creationId="{3B85826F-40A9-4340-BFF3-6F4F515DAF78}"/>
          </ac:spMkLst>
        </pc:spChg>
        <pc:spChg chg="add mod">
          <ac:chgData name="江端 直樹" userId="f229a593309ac9b7" providerId="LiveId" clId="{588ECDC4-FF7D-4336-A0A9-60AC563CF476}" dt="2020-04-24T03:24:23.803" v="6958" actId="1076"/>
          <ac:spMkLst>
            <pc:docMk/>
            <pc:sldMk cId="4015692584" sldId="294"/>
            <ac:spMk id="5" creationId="{2D645503-8425-4CD8-BFE7-CD7387230F4A}"/>
          </ac:spMkLst>
        </pc:spChg>
      </pc:sldChg>
      <pc:sldChg chg="addSp modSp add">
        <pc:chgData name="江端 直樹" userId="f229a593309ac9b7" providerId="LiveId" clId="{588ECDC4-FF7D-4336-A0A9-60AC563CF476}" dt="2020-04-29T15:46:18" v="39074"/>
        <pc:sldMkLst>
          <pc:docMk/>
          <pc:sldMk cId="1461427786" sldId="295"/>
        </pc:sldMkLst>
        <pc:spChg chg="mod">
          <ac:chgData name="江端 直樹" userId="f229a593309ac9b7" providerId="LiveId" clId="{588ECDC4-FF7D-4336-A0A9-60AC563CF476}" dt="2020-04-29T15:46:18" v="39074"/>
          <ac:spMkLst>
            <pc:docMk/>
            <pc:sldMk cId="1461427786" sldId="295"/>
            <ac:spMk id="2" creationId="{45ACFBE2-4C2E-4389-8930-C65693BF6A0F}"/>
          </ac:spMkLst>
        </pc:spChg>
        <pc:spChg chg="mod">
          <ac:chgData name="江端 直樹" userId="f229a593309ac9b7" providerId="LiveId" clId="{588ECDC4-FF7D-4336-A0A9-60AC563CF476}" dt="2020-04-24T03:24:50.536" v="7063"/>
          <ac:spMkLst>
            <pc:docMk/>
            <pc:sldMk cId="1461427786" sldId="295"/>
            <ac:spMk id="3" creationId="{463936D6-BF0A-4B9D-B356-5311513F93A8}"/>
          </ac:spMkLst>
        </pc:spChg>
        <pc:spChg chg="add mod">
          <ac:chgData name="江端 直樹" userId="f229a593309ac9b7" providerId="LiveId" clId="{588ECDC4-FF7D-4336-A0A9-60AC563CF476}" dt="2020-04-24T03:34:42.332" v="7686"/>
          <ac:spMkLst>
            <pc:docMk/>
            <pc:sldMk cId="1461427786" sldId="295"/>
            <ac:spMk id="4" creationId="{76F1D6D2-C696-4988-9A19-041EF885EC49}"/>
          </ac:spMkLst>
        </pc:spChg>
      </pc:sldChg>
      <pc:sldChg chg="addSp modSp add ord">
        <pc:chgData name="江端 直樹" userId="f229a593309ac9b7" providerId="LiveId" clId="{588ECDC4-FF7D-4336-A0A9-60AC563CF476}" dt="2020-04-29T15:46:13.343" v="39069"/>
        <pc:sldMkLst>
          <pc:docMk/>
          <pc:sldMk cId="31413847" sldId="296"/>
        </pc:sldMkLst>
        <pc:spChg chg="mod">
          <ac:chgData name="江端 直樹" userId="f229a593309ac9b7" providerId="LiveId" clId="{588ECDC4-FF7D-4336-A0A9-60AC563CF476}" dt="2020-04-29T15:46:13.343" v="39069"/>
          <ac:spMkLst>
            <pc:docMk/>
            <pc:sldMk cId="31413847" sldId="296"/>
            <ac:spMk id="2" creationId="{8832DC2F-158D-43B4-A2E5-A37877B48154}"/>
          </ac:spMkLst>
        </pc:spChg>
        <pc:spChg chg="mod">
          <ac:chgData name="江端 直樹" userId="f229a593309ac9b7" providerId="LiveId" clId="{588ECDC4-FF7D-4336-A0A9-60AC563CF476}" dt="2020-04-24T03:30:07.281" v="7451"/>
          <ac:spMkLst>
            <pc:docMk/>
            <pc:sldMk cId="31413847" sldId="296"/>
            <ac:spMk id="3" creationId="{5B545C74-76EE-4A9F-BAB3-742D8DC42EE2}"/>
          </ac:spMkLst>
        </pc:spChg>
        <pc:spChg chg="add mod">
          <ac:chgData name="江端 直樹" userId="f229a593309ac9b7" providerId="LiveId" clId="{588ECDC4-FF7D-4336-A0A9-60AC563CF476}" dt="2020-04-24T03:32:09.040" v="7621" actId="1076"/>
          <ac:spMkLst>
            <pc:docMk/>
            <pc:sldMk cId="31413847" sldId="296"/>
            <ac:spMk id="4" creationId="{41C3E4CA-17A5-4D4C-8C37-E158902C0B44}"/>
          </ac:spMkLst>
        </pc:spChg>
        <pc:spChg chg="add mod">
          <ac:chgData name="江端 直樹" userId="f229a593309ac9b7" providerId="LiveId" clId="{588ECDC4-FF7D-4336-A0A9-60AC563CF476}" dt="2020-04-24T10:47:26.263" v="8084"/>
          <ac:spMkLst>
            <pc:docMk/>
            <pc:sldMk cId="31413847" sldId="296"/>
            <ac:spMk id="5" creationId="{C125EC4E-5325-40B1-B0AD-CE99A7DC3E37}"/>
          </ac:spMkLst>
        </pc:spChg>
        <pc:spChg chg="add mod">
          <ac:chgData name="江端 直樹" userId="f229a593309ac9b7" providerId="LiveId" clId="{588ECDC4-FF7D-4336-A0A9-60AC563CF476}" dt="2020-04-26T10:29:21.795" v="25278" actId="1076"/>
          <ac:spMkLst>
            <pc:docMk/>
            <pc:sldMk cId="31413847" sldId="296"/>
            <ac:spMk id="6" creationId="{B6DCA6D5-6424-40CC-B9CF-9B8F6C4040FC}"/>
          </ac:spMkLst>
        </pc:spChg>
      </pc:sldChg>
      <pc:sldChg chg="addSp delSp modSp add">
        <pc:chgData name="江端 直樹" userId="f229a593309ac9b7" providerId="LiveId" clId="{588ECDC4-FF7D-4336-A0A9-60AC563CF476}" dt="2020-04-29T16:12:07.985" v="40260" actId="478"/>
        <pc:sldMkLst>
          <pc:docMk/>
          <pc:sldMk cId="977256022" sldId="297"/>
        </pc:sldMkLst>
        <pc:spChg chg="mod">
          <ac:chgData name="江端 直樹" userId="f229a593309ac9b7" providerId="LiveId" clId="{588ECDC4-FF7D-4336-A0A9-60AC563CF476}" dt="2020-04-24T03:37:04.646" v="7704"/>
          <ac:spMkLst>
            <pc:docMk/>
            <pc:sldMk cId="977256022" sldId="297"/>
            <ac:spMk id="2" creationId="{2E4ADB85-9799-4AF3-9552-FA229E0EEF45}"/>
          </ac:spMkLst>
        </pc:spChg>
        <pc:spChg chg="mod">
          <ac:chgData name="江端 直樹" userId="f229a593309ac9b7" providerId="LiveId" clId="{588ECDC4-FF7D-4336-A0A9-60AC563CF476}" dt="2020-04-24T10:48:09.883" v="8091" actId="20577"/>
          <ac:spMkLst>
            <pc:docMk/>
            <pc:sldMk cId="977256022" sldId="297"/>
            <ac:spMk id="3" creationId="{55A99013-58BA-4D4C-839A-741E7A6A0CA4}"/>
          </ac:spMkLst>
        </pc:spChg>
        <pc:spChg chg="add mod">
          <ac:chgData name="江端 直樹" userId="f229a593309ac9b7" providerId="LiveId" clId="{588ECDC4-FF7D-4336-A0A9-60AC563CF476}" dt="2020-04-29T13:55:16.275" v="36241" actId="404"/>
          <ac:spMkLst>
            <pc:docMk/>
            <pc:sldMk cId="977256022" sldId="297"/>
            <ac:spMk id="6" creationId="{0FA0339B-711E-44B3-B820-38D649D90AB7}"/>
          </ac:spMkLst>
        </pc:spChg>
        <pc:spChg chg="add mod">
          <ac:chgData name="江端 直樹" userId="f229a593309ac9b7" providerId="LiveId" clId="{588ECDC4-FF7D-4336-A0A9-60AC563CF476}" dt="2020-04-29T13:55:16.275" v="36241" actId="404"/>
          <ac:spMkLst>
            <pc:docMk/>
            <pc:sldMk cId="977256022" sldId="297"/>
            <ac:spMk id="7" creationId="{0C61AF15-6226-4F47-A0CA-9D75B84366D8}"/>
          </ac:spMkLst>
        </pc:spChg>
        <pc:grpChg chg="add del mod">
          <ac:chgData name="江端 直樹" userId="f229a593309ac9b7" providerId="LiveId" clId="{588ECDC4-FF7D-4336-A0A9-60AC563CF476}" dt="2020-04-29T16:12:07.985" v="40260" actId="478"/>
          <ac:grpSpMkLst>
            <pc:docMk/>
            <pc:sldMk cId="977256022" sldId="297"/>
            <ac:grpSpMk id="8" creationId="{66080B56-E20C-49BF-9A41-EB807CD8C826}"/>
          </ac:grpSpMkLst>
        </pc:grpChg>
        <pc:picChg chg="add mod">
          <ac:chgData name="江端 直樹" userId="f229a593309ac9b7" providerId="LiveId" clId="{588ECDC4-FF7D-4336-A0A9-60AC563CF476}" dt="2020-04-24T10:48:13.824" v="8092" actId="1076"/>
          <ac:picMkLst>
            <pc:docMk/>
            <pc:sldMk cId="977256022" sldId="297"/>
            <ac:picMk id="5" creationId="{850FF389-0227-49E3-B992-6802FA5383B0}"/>
          </ac:picMkLst>
        </pc:picChg>
      </pc:sldChg>
      <pc:sldChg chg="addSp delSp modSp add">
        <pc:chgData name="江端 直樹" userId="f229a593309ac9b7" providerId="LiveId" clId="{588ECDC4-FF7D-4336-A0A9-60AC563CF476}" dt="2020-04-29T14:43:10.876" v="37740" actId="20577"/>
        <pc:sldMkLst>
          <pc:docMk/>
          <pc:sldMk cId="4121350714" sldId="298"/>
        </pc:sldMkLst>
        <pc:spChg chg="mod">
          <ac:chgData name="江端 直樹" userId="f229a593309ac9b7" providerId="LiveId" clId="{588ECDC4-FF7D-4336-A0A9-60AC563CF476}" dt="2020-04-29T14:43:10.876" v="37740" actId="20577"/>
          <ac:spMkLst>
            <pc:docMk/>
            <pc:sldMk cId="4121350714" sldId="298"/>
            <ac:spMk id="3" creationId="{D8C42FD0-7291-46AB-A71C-9561B125209D}"/>
          </ac:spMkLst>
        </pc:spChg>
        <pc:picChg chg="add del mod">
          <ac:chgData name="江端 直樹" userId="f229a593309ac9b7" providerId="LiveId" clId="{588ECDC4-FF7D-4336-A0A9-60AC563CF476}" dt="2020-04-24T03:50:15.845" v="7728" actId="478"/>
          <ac:picMkLst>
            <pc:docMk/>
            <pc:sldMk cId="4121350714" sldId="298"/>
            <ac:picMk id="5" creationId="{115DB5FA-B7D1-42EF-8EDB-8A83DF182C29}"/>
          </ac:picMkLst>
        </pc:picChg>
        <pc:picChg chg="add mod">
          <ac:chgData name="江端 直樹" userId="f229a593309ac9b7" providerId="LiveId" clId="{588ECDC4-FF7D-4336-A0A9-60AC563CF476}" dt="2020-04-24T03:53:02.629" v="7741" actId="1076"/>
          <ac:picMkLst>
            <pc:docMk/>
            <pc:sldMk cId="4121350714" sldId="298"/>
            <ac:picMk id="7" creationId="{E9BAA2F8-AAF5-4E24-B2B0-49B0C1D58D70}"/>
          </ac:picMkLst>
        </pc:picChg>
      </pc:sldChg>
      <pc:sldChg chg="addSp delSp modSp add del">
        <pc:chgData name="江端 直樹" userId="f229a593309ac9b7" providerId="LiveId" clId="{588ECDC4-FF7D-4336-A0A9-60AC563CF476}" dt="2020-04-26T05:16:12.083" v="11939" actId="478"/>
        <pc:sldMkLst>
          <pc:docMk/>
          <pc:sldMk cId="3930215904" sldId="299"/>
        </pc:sldMkLst>
        <pc:spChg chg="del">
          <ac:chgData name="江端 直樹" userId="f229a593309ac9b7" providerId="LiveId" clId="{588ECDC4-FF7D-4336-A0A9-60AC563CF476}" dt="2020-04-26T05:16:12.083" v="11939" actId="478"/>
          <ac:spMkLst>
            <pc:docMk/>
            <pc:sldMk cId="3930215904" sldId="299"/>
            <ac:spMk id="3" creationId="{D8C42FD0-7291-46AB-A71C-9561B125209D}"/>
          </ac:spMkLst>
        </pc:spChg>
        <pc:spChg chg="add mod">
          <ac:chgData name="江端 直樹" userId="f229a593309ac9b7" providerId="LiveId" clId="{588ECDC4-FF7D-4336-A0A9-60AC563CF476}" dt="2020-04-26T05:16:12.083" v="11939" actId="478"/>
          <ac:spMkLst>
            <pc:docMk/>
            <pc:sldMk cId="3930215904" sldId="299"/>
            <ac:spMk id="13" creationId="{7E3F814C-20C4-4445-94F4-9B7243534272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2" creationId="{0EE2467C-ED5F-402E-93E5-8787D2DECF2E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3" creationId="{BB717D47-83DC-4603-B2C2-BD843CE04348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4" creationId="{94B25DBD-66A7-4FB9-A955-442177CF58B5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5" creationId="{A1BEB1B0-B8B4-47E7-BB11-EB653FA60183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6" creationId="{F2F0FFEC-52A9-40CD-A6F2-1C27E93A0B96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7" creationId="{B1AF5497-8C30-404F-A7E8-79F43D8C5192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8" creationId="{9D060A5E-7623-458E-9936-7E234682E32D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29" creationId="{BD216E9A-E073-451B-B3D8-C0C0815C4D8D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0" creationId="{4E29FAEB-BD82-4D9B-8E2F-F50D7C4A7151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1" creationId="{A39F0BB7-50B6-40BC-BCCC-ECBC1DA9C501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2" creationId="{E924CA84-9C8B-4B6A-8FC6-F747B6CCC93E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3" creationId="{BAB3523B-C38F-4B5F-927E-8EF19924E186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4" creationId="{A2E2F2E6-6352-4139-93DE-7FA5653FE5E0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5" creationId="{BEAF0E73-1672-4929-88A2-724C970D4DDF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6" creationId="{C89AD6F9-B5EB-4252-878E-A1829F9D90F7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7" creationId="{3B42FE0A-E082-452E-80C3-5B2500F187F9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8" creationId="{21852FA4-B88F-4F98-8521-D147BC63EE13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39" creationId="{A6800707-C4A5-47C5-94E3-1BAA4EE80BC8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0" creationId="{891B6236-964A-441F-9F6E-B30F1FB7DE68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1" creationId="{BE6EDC67-F19B-42CB-8029-E563DE24C7CE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2" creationId="{6F0E5178-DF68-4F54-A4FC-A9CE165123D6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3" creationId="{92D6299E-507E-4350-99EF-189AC95F6FA1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4" creationId="{825F2292-11D7-43E8-A0B0-1CA7F5B0D94F}"/>
          </ac:spMkLst>
        </pc:spChg>
        <pc:spChg chg="del">
          <ac:chgData name="江端 直樹" userId="f229a593309ac9b7" providerId="LiveId" clId="{588ECDC4-FF7D-4336-A0A9-60AC563CF476}" dt="2020-04-26T04:35:58.872" v="8210" actId="478"/>
          <ac:spMkLst>
            <pc:docMk/>
            <pc:sldMk cId="3930215904" sldId="299"/>
            <ac:spMk id="45" creationId="{454888B3-A07D-4A07-8563-A265154B8024}"/>
          </ac:spMkLst>
        </pc:spChg>
        <pc:spChg chg="mod">
          <ac:chgData name="江端 直樹" userId="f229a593309ac9b7" providerId="LiveId" clId="{588ECDC4-FF7D-4336-A0A9-60AC563CF476}" dt="2020-04-26T04:37:15.319" v="8320"/>
          <ac:spMkLst>
            <pc:docMk/>
            <pc:sldMk cId="3930215904" sldId="299"/>
            <ac:spMk id="46" creationId="{59AF9E8D-9648-4FFC-B47F-8F94219C0CC0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47" creationId="{3CA6AD89-8B50-499B-AF23-8DEB3379B36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48" creationId="{3BC8D3BE-FCB7-401C-BD14-6FA57C3B122E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49" creationId="{868C7732-D7A2-46F9-A8B1-1D49DE772E62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0" creationId="{CECDA5B2-3BF9-493F-B00A-FA428B9AD653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1" creationId="{2EE1E3C0-C5C0-4602-A2D6-8D4A3951DE52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2" creationId="{5349DD5E-13F5-4D29-A250-0BAFBE24DBE7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3" creationId="{18280804-E7EE-4624-BB6F-A33CFE34A637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4" creationId="{783E672B-FA3C-4924-AFC7-32C2D2711EAF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5" creationId="{33C8A376-82A2-4618-8E74-F580B49BF454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6" creationId="{497C1C28-54B3-421E-A68E-1FF6B96C2E35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7" creationId="{85C52E01-A8C4-4BAE-A1CA-225CFE7D8659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8" creationId="{A0EDBEBB-5CCD-4F53-B3AF-FE1DF9B77711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59" creationId="{4CEB2C24-2FEF-4558-A1F3-521EAE76B0C7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0" creationId="{FB6F817F-6522-4266-A4D1-91AA1AEC7BAA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1" creationId="{3FA7C097-24EC-4DCC-913F-FDEF5CD278BA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2" creationId="{A6D3AA5C-50D7-4AC5-84F9-60C02BFD063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3" creationId="{EFF5EA1F-55E4-4749-8A86-88DBA420F3D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4" creationId="{7D532DB9-97B9-40D8-82AA-B5B823BD285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5" creationId="{481FB625-5FF7-4B38-9BF3-52A5F78257FB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6" creationId="{0DAFAB4F-F36B-4B08-A555-27B3C484400D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7" creationId="{C5EFC04D-6B70-4DAD-A78B-C099A7E3E90A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8" creationId="{79A36744-AB42-45B1-9A7C-EE2BFF98B1C1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69" creationId="{67A411F8-5101-457D-87A0-FEEC07556464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70" creationId="{0F60845D-30D3-4CF3-A7A8-9CB1CCFD8E04}"/>
          </ac:spMkLst>
        </pc:spChg>
        <pc:spChg chg="add mod">
          <ac:chgData name="江端 直樹" userId="f229a593309ac9b7" providerId="LiveId" clId="{588ECDC4-FF7D-4336-A0A9-60AC563CF476}" dt="2020-04-26T04:36:14.679" v="8220" actId="1076"/>
          <ac:spMkLst>
            <pc:docMk/>
            <pc:sldMk cId="3930215904" sldId="299"/>
            <ac:spMk id="71" creationId="{DF37C0EA-CEB0-4051-BC93-45237FC99072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75" creationId="{170364F7-7CE6-4034-8645-A02F88FB74FF}"/>
          </ac:spMkLst>
        </pc:spChg>
        <pc:spChg chg="add">
          <ac:chgData name="江端 直樹" userId="f229a593309ac9b7" providerId="LiveId" clId="{588ECDC4-FF7D-4336-A0A9-60AC563CF476}" dt="2020-04-26T04:35:59.995" v="8211"/>
          <ac:spMkLst>
            <pc:docMk/>
            <pc:sldMk cId="3930215904" sldId="299"/>
            <ac:spMk id="76" creationId="{97E227B5-3E48-4CF8-BDDD-19D79F8B54D1}"/>
          </ac:spMkLst>
        </pc:spChg>
        <pc:spChg chg="add mod">
          <ac:chgData name="江端 直樹" userId="f229a593309ac9b7" providerId="LiveId" clId="{588ECDC4-FF7D-4336-A0A9-60AC563CF476}" dt="2020-04-26T04:36:33.579" v="8240" actId="1076"/>
          <ac:spMkLst>
            <pc:docMk/>
            <pc:sldMk cId="3930215904" sldId="299"/>
            <ac:spMk id="77" creationId="{482321CE-DCDE-41E1-A42F-9BE1E1A925A4}"/>
          </ac:spMkLst>
        </pc:spChg>
        <pc:spChg chg="add mod">
          <ac:chgData name="江端 直樹" userId="f229a593309ac9b7" providerId="LiveId" clId="{588ECDC4-FF7D-4336-A0A9-60AC563CF476}" dt="2020-04-26T04:36:31.014" v="8239" actId="1076"/>
          <ac:spMkLst>
            <pc:docMk/>
            <pc:sldMk cId="3930215904" sldId="299"/>
            <ac:spMk id="79" creationId="{4A63C789-F018-4B3A-849B-D2828D00BD78}"/>
          </ac:spMkLst>
        </pc:spChg>
        <pc:picChg chg="add del mod">
          <ac:chgData name="江端 直樹" userId="f229a593309ac9b7" providerId="LiveId" clId="{588ECDC4-FF7D-4336-A0A9-60AC563CF476}" dt="2020-04-24T03:56:05.329" v="7806"/>
          <ac:picMkLst>
            <pc:docMk/>
            <pc:sldMk cId="3930215904" sldId="299"/>
            <ac:picMk id="5" creationId="{CF53DFC7-0DBC-4B0C-9784-CFAFEE06A451}"/>
          </ac:picMkLst>
        </pc:picChg>
        <pc:cxnChg chg="add mod">
          <ac:chgData name="江端 直樹" userId="f229a593309ac9b7" providerId="LiveId" clId="{588ECDC4-FF7D-4336-A0A9-60AC563CF476}" dt="2020-04-26T04:36:14.679" v="8220" actId="1076"/>
          <ac:cxnSpMkLst>
            <pc:docMk/>
            <pc:sldMk cId="3930215904" sldId="299"/>
            <ac:cxnSpMk id="72" creationId="{25F47110-AC0A-4A5C-94F8-CE877AF5A674}"/>
          </ac:cxnSpMkLst>
        </pc:cxnChg>
        <pc:cxnChg chg="add">
          <ac:chgData name="江端 直樹" userId="f229a593309ac9b7" providerId="LiveId" clId="{588ECDC4-FF7D-4336-A0A9-60AC563CF476}" dt="2020-04-26T04:35:59.995" v="8211"/>
          <ac:cxnSpMkLst>
            <pc:docMk/>
            <pc:sldMk cId="3930215904" sldId="299"/>
            <ac:cxnSpMk id="73" creationId="{18DD5245-6D08-469C-BA7B-590CF3A387F2}"/>
          </ac:cxnSpMkLst>
        </pc:cxnChg>
        <pc:cxnChg chg="add">
          <ac:chgData name="江端 直樹" userId="f229a593309ac9b7" providerId="LiveId" clId="{588ECDC4-FF7D-4336-A0A9-60AC563CF476}" dt="2020-04-26T04:35:59.995" v="8211"/>
          <ac:cxnSpMkLst>
            <pc:docMk/>
            <pc:sldMk cId="3930215904" sldId="299"/>
            <ac:cxnSpMk id="74" creationId="{D8C87F4B-D9CD-40EE-9ECD-3D6B3A5CAECA}"/>
          </ac:cxnSpMkLst>
        </pc:cxnChg>
        <pc:cxnChg chg="add mod">
          <ac:chgData name="江端 直樹" userId="f229a593309ac9b7" providerId="LiveId" clId="{588ECDC4-FF7D-4336-A0A9-60AC563CF476}" dt="2020-04-26T04:36:33.579" v="8240" actId="1076"/>
          <ac:cxnSpMkLst>
            <pc:docMk/>
            <pc:sldMk cId="3930215904" sldId="299"/>
            <ac:cxnSpMk id="78" creationId="{CDC98AF3-36B2-4D8C-BE3D-035A3FD1F7F5}"/>
          </ac:cxnSpMkLst>
        </pc:cxnChg>
        <pc:cxnChg chg="add mod">
          <ac:chgData name="江端 直樹" userId="f229a593309ac9b7" providerId="LiveId" clId="{588ECDC4-FF7D-4336-A0A9-60AC563CF476}" dt="2020-04-26T04:36:31.014" v="8239" actId="1076"/>
          <ac:cxnSpMkLst>
            <pc:docMk/>
            <pc:sldMk cId="3930215904" sldId="299"/>
            <ac:cxnSpMk id="80" creationId="{1F866625-78F7-4E17-B4AD-0BE4E6A64BA4}"/>
          </ac:cxnSpMkLst>
        </pc:cxnChg>
      </pc:sldChg>
      <pc:sldChg chg="addSp delSp modSp add">
        <pc:chgData name="江端 直樹" userId="f229a593309ac9b7" providerId="LiveId" clId="{588ECDC4-FF7D-4336-A0A9-60AC563CF476}" dt="2020-04-26T10:36:14.359" v="25470" actId="1076"/>
        <pc:sldMkLst>
          <pc:docMk/>
          <pc:sldMk cId="249808702" sldId="302"/>
        </pc:sldMkLst>
        <pc:spChg chg="mod">
          <ac:chgData name="江端 直樹" userId="f229a593309ac9b7" providerId="LiveId" clId="{588ECDC4-FF7D-4336-A0A9-60AC563CF476}" dt="2020-04-26T09:54:27.112" v="24389"/>
          <ac:spMkLst>
            <pc:docMk/>
            <pc:sldMk cId="249808702" sldId="302"/>
            <ac:spMk id="2" creationId="{E92F6C00-4B21-4ADA-8703-5A5136010D24}"/>
          </ac:spMkLst>
        </pc:spChg>
        <pc:spChg chg="mod">
          <ac:chgData name="江端 直樹" userId="f229a593309ac9b7" providerId="LiveId" clId="{588ECDC4-FF7D-4336-A0A9-60AC563CF476}" dt="2020-04-26T10:36:07.420" v="25468" actId="20577"/>
          <ac:spMkLst>
            <pc:docMk/>
            <pc:sldMk cId="249808702" sldId="302"/>
            <ac:spMk id="3" creationId="{604E0A51-4788-41E8-A353-43F95B017CC4}"/>
          </ac:spMkLst>
        </pc:spChg>
        <pc:spChg chg="add del mod">
          <ac:chgData name="江端 直樹" userId="f229a593309ac9b7" providerId="LiveId" clId="{588ECDC4-FF7D-4336-A0A9-60AC563CF476}" dt="2020-04-26T08:35:41.330" v="19974" actId="478"/>
          <ac:spMkLst>
            <pc:docMk/>
            <pc:sldMk cId="249808702" sldId="302"/>
            <ac:spMk id="4" creationId="{6407FCDC-D63B-4D27-8B22-5CD05893076E}"/>
          </ac:spMkLst>
        </pc:spChg>
        <pc:spChg chg="add del mod">
          <ac:chgData name="江端 直樹" userId="f229a593309ac9b7" providerId="LiveId" clId="{588ECDC4-FF7D-4336-A0A9-60AC563CF476}" dt="2020-04-26T10:36:10.371" v="25469" actId="478"/>
          <ac:spMkLst>
            <pc:docMk/>
            <pc:sldMk cId="249808702" sldId="302"/>
            <ac:spMk id="6" creationId="{542AA5B5-ECA6-429B-9533-CC7936CAC00C}"/>
          </ac:spMkLst>
        </pc:spChg>
        <pc:spChg chg="add del mod">
          <ac:chgData name="江端 直樹" userId="f229a593309ac9b7" providerId="LiveId" clId="{588ECDC4-FF7D-4336-A0A9-60AC563CF476}" dt="2020-04-26T10:36:02.619" v="25465" actId="478"/>
          <ac:spMkLst>
            <pc:docMk/>
            <pc:sldMk cId="249808702" sldId="302"/>
            <ac:spMk id="7" creationId="{5B9FF324-96B9-4F89-933B-EC8287304D1F}"/>
          </ac:spMkLst>
        </pc:spChg>
        <pc:spChg chg="add mod">
          <ac:chgData name="江端 直樹" userId="f229a593309ac9b7" providerId="LiveId" clId="{588ECDC4-FF7D-4336-A0A9-60AC563CF476}" dt="2020-04-26T10:36:14.359" v="25470" actId="1076"/>
          <ac:spMkLst>
            <pc:docMk/>
            <pc:sldMk cId="249808702" sldId="302"/>
            <ac:spMk id="9" creationId="{9EB69D87-C22A-40D1-8FB9-97DFA28A266C}"/>
          </ac:spMkLst>
        </pc:spChg>
        <pc:picChg chg="add">
          <ac:chgData name="江端 直樹" userId="f229a593309ac9b7" providerId="LiveId" clId="{588ECDC4-FF7D-4336-A0A9-60AC563CF476}" dt="2020-04-26T08:34:18.707" v="19917"/>
          <ac:picMkLst>
            <pc:docMk/>
            <pc:sldMk cId="249808702" sldId="302"/>
            <ac:picMk id="5" creationId="{4F914BBC-847A-4FBF-BE92-C0BE2D0B569B}"/>
          </ac:picMkLst>
        </pc:picChg>
      </pc:sldChg>
      <pc:sldChg chg="addSp delSp modSp add">
        <pc:chgData name="江端 直樹" userId="f229a593309ac9b7" providerId="LiveId" clId="{588ECDC4-FF7D-4336-A0A9-60AC563CF476}" dt="2020-04-29T14:44:03.574" v="37759"/>
        <pc:sldMkLst>
          <pc:docMk/>
          <pc:sldMk cId="719904151" sldId="303"/>
        </pc:sldMkLst>
        <pc:spChg chg="mod">
          <ac:chgData name="江端 直樹" userId="f229a593309ac9b7" providerId="LiveId" clId="{588ECDC4-FF7D-4336-A0A9-60AC563CF476}" dt="2020-04-26T04:38:11.455" v="8344"/>
          <ac:spMkLst>
            <pc:docMk/>
            <pc:sldMk cId="719904151" sldId="303"/>
            <ac:spMk id="2" creationId="{F7A73757-40E2-4A55-A8A7-D6D9EE76DD88}"/>
          </ac:spMkLst>
        </pc:spChg>
        <pc:spChg chg="mod">
          <ac:chgData name="江端 直樹" userId="f229a593309ac9b7" providerId="LiveId" clId="{588ECDC4-FF7D-4336-A0A9-60AC563CF476}" dt="2020-04-26T04:46:54.775" v="9450" actId="20577"/>
          <ac:spMkLst>
            <pc:docMk/>
            <pc:sldMk cId="719904151" sldId="303"/>
            <ac:spMk id="3" creationId="{77A97835-118E-4026-9498-AA2CCFB89E2F}"/>
          </ac:spMkLst>
        </pc:spChg>
        <pc:spChg chg="add mod">
          <ac:chgData name="江端 直樹" userId="f229a593309ac9b7" providerId="LiveId" clId="{588ECDC4-FF7D-4336-A0A9-60AC563CF476}" dt="2020-04-29T14:44:03.574" v="37759"/>
          <ac:spMkLst>
            <pc:docMk/>
            <pc:sldMk cId="719904151" sldId="303"/>
            <ac:spMk id="4" creationId="{1797BA21-FB31-437A-AF41-D082324FF8A6}"/>
          </ac:spMkLst>
        </pc:spChg>
        <pc:spChg chg="add mod">
          <ac:chgData name="江端 直樹" userId="f229a593309ac9b7" providerId="LiveId" clId="{588ECDC4-FF7D-4336-A0A9-60AC563CF476}" dt="2020-04-26T04:47:34.695" v="9505" actId="1076"/>
          <ac:spMkLst>
            <pc:docMk/>
            <pc:sldMk cId="719904151" sldId="303"/>
            <ac:spMk id="5" creationId="{92D21372-9789-4FDF-9D88-A2E3192624C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6" creationId="{700D2647-DBCC-4419-846A-60ED3CCC0C4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7" creationId="{B13E0737-EEB4-436C-9628-E0A63F606F26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8" creationId="{13D343BF-E049-4FB6-8ADE-F59C492EEE11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9" creationId="{7AB15C79-301E-425B-9E06-D7925B4958F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0" creationId="{039119D7-5FCD-496C-8609-6DB49B5AE01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1" creationId="{8641E78F-EE83-4EBD-9C0F-604A57FD8FC3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2" creationId="{BAF52E6B-F298-421A-A9B7-454EDD73C12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3" creationId="{2B41C8E2-4EF1-4A1C-9A3F-4BD25005B935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4" creationId="{215E0CFD-0C78-4F00-8682-F8A86D8F9EE8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5" creationId="{B1DAB5EC-5EF5-4669-9D48-92F8A54DAB32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6" creationId="{3C6FD9D8-6838-4442-BC0D-80FD75A22C7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7" creationId="{D7433B02-EA5D-432A-91FF-D2819590A6C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8" creationId="{8509C65B-1F1F-439E-B7B7-E98D10E6ED8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19" creationId="{9A6BB123-C791-4F81-B94D-A93C15CB7A5E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0" creationId="{7CF3E664-3911-4FC8-B32B-F63509816E7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1" creationId="{A92DBA83-841A-49B4-B2B4-DA22EAEB34EE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2" creationId="{40AEF261-FBF7-4243-A68C-403DFBE8889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3" creationId="{1AE735FB-18CD-4067-9F9A-AB1D1E9FC212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4" creationId="{162F69BA-B6D7-4A0D-ACFC-1515212B1A3E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5" creationId="{4C4959E0-8FB4-4CBC-892C-3817DB3985BA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6" creationId="{0F35B63C-59A5-40FE-BAA1-F8AB505E661B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7" creationId="{2FEA5A19-EF57-4E40-9627-CC490C0384C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8" creationId="{E3279215-6AF1-430D-B917-DC0F16E0FD8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29" creationId="{C7AB6805-04F1-4A8E-A627-5DBBC7FC136F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0" creationId="{2A308000-3847-4FE5-BF80-74BA72E9D98C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4" creationId="{2C29DFD1-9881-46BD-8EF8-238F7C844C91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5" creationId="{8B152870-D5D9-4F97-A8A5-6673745BB899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6" creationId="{EE8970D9-4B7E-4F43-A073-B36C656E35D7}"/>
          </ac:spMkLst>
        </pc:spChg>
        <pc:spChg chg="add del">
          <ac:chgData name="江端 直樹" userId="f229a593309ac9b7" providerId="LiveId" clId="{588ECDC4-FF7D-4336-A0A9-60AC563CF476}" dt="2020-04-26T04:48:12.077" v="9507"/>
          <ac:spMkLst>
            <pc:docMk/>
            <pc:sldMk cId="719904151" sldId="303"/>
            <ac:spMk id="38" creationId="{8322C568-7F5A-4AE0-B0FA-020E49C6BEED}"/>
          </ac:spMkLst>
        </pc:sp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1" creationId="{6A5C0180-9B99-409A-8F3E-3C1CB2FC8964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2" creationId="{E3375E70-46A7-49F2-B8B8-45557FA5536A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3" creationId="{D63C0560-73BA-4C4C-9FED-C7CE2EF6ABE5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7" creationId="{56C3B6AA-6990-4A63-BE88-861067B07F7C}"/>
          </ac:cxnSpMkLst>
        </pc:cxnChg>
        <pc:cxnChg chg="add del">
          <ac:chgData name="江端 直樹" userId="f229a593309ac9b7" providerId="LiveId" clId="{588ECDC4-FF7D-4336-A0A9-60AC563CF476}" dt="2020-04-26T04:48:12.077" v="9507"/>
          <ac:cxnSpMkLst>
            <pc:docMk/>
            <pc:sldMk cId="719904151" sldId="303"/>
            <ac:cxnSpMk id="39" creationId="{7F253F7A-AEE7-4A60-952F-786A3BEC6BD9}"/>
          </ac:cxnSpMkLst>
        </pc:cxnChg>
      </pc:sldChg>
      <pc:sldChg chg="addSp modSp add">
        <pc:chgData name="江端 直樹" userId="f229a593309ac9b7" providerId="LiveId" clId="{588ECDC4-FF7D-4336-A0A9-60AC563CF476}" dt="2020-04-29T14:44:15.471" v="37777"/>
        <pc:sldMkLst>
          <pc:docMk/>
          <pc:sldMk cId="3160160712" sldId="304"/>
        </pc:sldMkLst>
        <pc:spChg chg="mod">
          <ac:chgData name="江端 直樹" userId="f229a593309ac9b7" providerId="LiveId" clId="{588ECDC4-FF7D-4336-A0A9-60AC563CF476}" dt="2020-04-29T14:44:15.471" v="37777"/>
          <ac:spMkLst>
            <pc:docMk/>
            <pc:sldMk cId="3160160712" sldId="304"/>
            <ac:spMk id="4" creationId="{1797BA21-FB31-437A-AF41-D082324FF8A6}"/>
          </ac:spMkLst>
        </pc:spChg>
        <pc:spChg chg="add mod">
          <ac:chgData name="江端 直樹" userId="f229a593309ac9b7" providerId="LiveId" clId="{588ECDC4-FF7D-4336-A0A9-60AC563CF476}" dt="2020-04-26T04:49:03.212" v="9654" actId="1076"/>
          <ac:spMkLst>
            <pc:docMk/>
            <pc:sldMk cId="3160160712" sldId="304"/>
            <ac:spMk id="6" creationId="{A55BBA52-53E3-4ED0-921E-0553742ED6CE}"/>
          </ac:spMkLst>
        </pc:spChg>
      </pc:sldChg>
      <pc:sldChg chg="addSp modSp add">
        <pc:chgData name="江端 直樹" userId="f229a593309ac9b7" providerId="LiveId" clId="{588ECDC4-FF7D-4336-A0A9-60AC563CF476}" dt="2020-04-26T04:57:13.560" v="10482" actId="13926"/>
        <pc:sldMkLst>
          <pc:docMk/>
          <pc:sldMk cId="331063533" sldId="305"/>
        </pc:sldMkLst>
        <pc:spChg chg="mod">
          <ac:chgData name="江端 直樹" userId="f229a593309ac9b7" providerId="LiveId" clId="{588ECDC4-FF7D-4336-A0A9-60AC563CF476}" dt="2020-04-26T04:55:58.424" v="10396"/>
          <ac:spMkLst>
            <pc:docMk/>
            <pc:sldMk cId="331063533" sldId="305"/>
            <ac:spMk id="2" creationId="{CED4A93C-5BCC-44A0-B0A9-F55E6B7E9328}"/>
          </ac:spMkLst>
        </pc:spChg>
        <pc:spChg chg="mod">
          <ac:chgData name="江端 直樹" userId="f229a593309ac9b7" providerId="LiveId" clId="{588ECDC4-FF7D-4336-A0A9-60AC563CF476}" dt="2020-04-26T04:54:33.597" v="10250"/>
          <ac:spMkLst>
            <pc:docMk/>
            <pc:sldMk cId="331063533" sldId="305"/>
            <ac:spMk id="3" creationId="{8BD5C532-B1D9-47AD-8A32-F3FD33972C6A}"/>
          </ac:spMkLst>
        </pc:spChg>
        <pc:spChg chg="add mod">
          <ac:chgData name="江端 直樹" userId="f229a593309ac9b7" providerId="LiveId" clId="{588ECDC4-FF7D-4336-A0A9-60AC563CF476}" dt="2020-04-26T04:57:13.560" v="10482" actId="13926"/>
          <ac:spMkLst>
            <pc:docMk/>
            <pc:sldMk cId="331063533" sldId="305"/>
            <ac:spMk id="4" creationId="{B61D2A5A-A213-4138-AA76-A19EAB956603}"/>
          </ac:spMkLst>
        </pc:spChg>
        <pc:spChg chg="add mod">
          <ac:chgData name="江端 直樹" userId="f229a593309ac9b7" providerId="LiveId" clId="{588ECDC4-FF7D-4336-A0A9-60AC563CF476}" dt="2020-04-26T04:55:00.151" v="10273" actId="20577"/>
          <ac:spMkLst>
            <pc:docMk/>
            <pc:sldMk cId="331063533" sldId="305"/>
            <ac:spMk id="5" creationId="{A0C4A7B4-6020-48E8-BA6D-729DA57A706E}"/>
          </ac:spMkLst>
        </pc:spChg>
        <pc:spChg chg="add mod">
          <ac:chgData name="江端 直樹" userId="f229a593309ac9b7" providerId="LiveId" clId="{588ECDC4-FF7D-4336-A0A9-60AC563CF476}" dt="2020-04-26T04:55:48.799" v="10369" actId="1076"/>
          <ac:spMkLst>
            <pc:docMk/>
            <pc:sldMk cId="331063533" sldId="305"/>
            <ac:spMk id="6" creationId="{C91AEB31-CDD9-41D1-BF5B-A687C1749CCA}"/>
          </ac:spMkLst>
        </pc:spChg>
      </pc:sldChg>
      <pc:sldChg chg="addSp modSp add">
        <pc:chgData name="江端 直樹" userId="f229a593309ac9b7" providerId="LiveId" clId="{588ECDC4-FF7D-4336-A0A9-60AC563CF476}" dt="2020-05-07T15:01:37.329" v="45025" actId="20577"/>
        <pc:sldMkLst>
          <pc:docMk/>
          <pc:sldMk cId="2708350297" sldId="306"/>
        </pc:sldMkLst>
        <pc:spChg chg="mod">
          <ac:chgData name="江端 直樹" userId="f229a593309ac9b7" providerId="LiveId" clId="{588ECDC4-FF7D-4336-A0A9-60AC563CF476}" dt="2020-05-07T15:01:37.329" v="45025" actId="20577"/>
          <ac:spMkLst>
            <pc:docMk/>
            <pc:sldMk cId="2708350297" sldId="306"/>
            <ac:spMk id="2" creationId="{9179B277-6CE3-44C2-8681-F13A9AF1E534}"/>
          </ac:spMkLst>
        </pc:spChg>
        <pc:spChg chg="mod">
          <ac:chgData name="江端 直樹" userId="f229a593309ac9b7" providerId="LiveId" clId="{588ECDC4-FF7D-4336-A0A9-60AC563CF476}" dt="2020-04-27T05:08:44.661" v="25482" actId="20577"/>
          <ac:spMkLst>
            <pc:docMk/>
            <pc:sldMk cId="2708350297" sldId="306"/>
            <ac:spMk id="3" creationId="{5E70F070-4B43-4B5F-80D9-B96BBC82FD7D}"/>
          </ac:spMkLst>
        </pc:spChg>
        <pc:spChg chg="add mod">
          <ac:chgData name="江端 直樹" userId="f229a593309ac9b7" providerId="LiveId" clId="{588ECDC4-FF7D-4336-A0A9-60AC563CF476}" dt="2020-04-28T05:00:11.176" v="35084" actId="1076"/>
          <ac:spMkLst>
            <pc:docMk/>
            <pc:sldMk cId="2708350297" sldId="306"/>
            <ac:spMk id="4" creationId="{249B3A0D-2BA0-44AB-B661-1CC2552A4B35}"/>
          </ac:spMkLst>
        </pc:spChg>
        <pc:spChg chg="add mod">
          <ac:chgData name="江端 直樹" userId="f229a593309ac9b7" providerId="LiveId" clId="{588ECDC4-FF7D-4336-A0A9-60AC563CF476}" dt="2020-04-26T05:09:08.295" v="11642" actId="1076"/>
          <ac:spMkLst>
            <pc:docMk/>
            <pc:sldMk cId="2708350297" sldId="306"/>
            <ac:spMk id="5" creationId="{C526C3AF-C624-474F-88F1-A26653ED29DF}"/>
          </ac:spMkLst>
        </pc:spChg>
      </pc:sldChg>
      <pc:sldChg chg="addSp modSp add">
        <pc:chgData name="江端 直樹" userId="f229a593309ac9b7" providerId="LiveId" clId="{588ECDC4-FF7D-4336-A0A9-60AC563CF476}" dt="2020-04-26T09:11:57.500" v="22231"/>
        <pc:sldMkLst>
          <pc:docMk/>
          <pc:sldMk cId="3893828476" sldId="307"/>
        </pc:sldMkLst>
        <pc:spChg chg="mod">
          <ac:chgData name="江端 直樹" userId="f229a593309ac9b7" providerId="LiveId" clId="{588ECDC4-FF7D-4336-A0A9-60AC563CF476}" dt="2020-04-26T04:59:31.185" v="10762"/>
          <ac:spMkLst>
            <pc:docMk/>
            <pc:sldMk cId="3893828476" sldId="307"/>
            <ac:spMk id="2" creationId="{D93C13CE-639B-4E04-97E8-F9C1367BCFB1}"/>
          </ac:spMkLst>
        </pc:spChg>
        <pc:spChg chg="mod">
          <ac:chgData name="江端 直樹" userId="f229a593309ac9b7" providerId="LiveId" clId="{588ECDC4-FF7D-4336-A0A9-60AC563CF476}" dt="2020-04-26T05:04:07.588" v="11165" actId="20577"/>
          <ac:spMkLst>
            <pc:docMk/>
            <pc:sldMk cId="3893828476" sldId="307"/>
            <ac:spMk id="3" creationId="{166278F5-67BA-4C56-B7B1-5C97A53D870F}"/>
          </ac:spMkLst>
        </pc:spChg>
        <pc:spChg chg="add mod">
          <ac:chgData name="江端 直樹" userId="f229a593309ac9b7" providerId="LiveId" clId="{588ECDC4-FF7D-4336-A0A9-60AC563CF476}" dt="2020-04-26T09:11:42.546" v="22206"/>
          <ac:spMkLst>
            <pc:docMk/>
            <pc:sldMk cId="3893828476" sldId="307"/>
            <ac:spMk id="4" creationId="{6F602FB9-B17B-4AE8-86CB-7AA6562A0FFC}"/>
          </ac:spMkLst>
        </pc:spChg>
        <pc:spChg chg="add mod">
          <ac:chgData name="江端 直樹" userId="f229a593309ac9b7" providerId="LiveId" clId="{588ECDC4-FF7D-4336-A0A9-60AC563CF476}" dt="2020-04-26T09:11:57.500" v="22231"/>
          <ac:spMkLst>
            <pc:docMk/>
            <pc:sldMk cId="3893828476" sldId="307"/>
            <ac:spMk id="5" creationId="{573BF6FC-3E52-48B7-A346-787CA7E85FE5}"/>
          </ac:spMkLst>
        </pc:spChg>
      </pc:sldChg>
      <pc:sldChg chg="addSp modSp add">
        <pc:chgData name="江端 直樹" userId="f229a593309ac9b7" providerId="LiveId" clId="{588ECDC4-FF7D-4336-A0A9-60AC563CF476}" dt="2020-04-26T05:18:57.246" v="12009" actId="1076"/>
        <pc:sldMkLst>
          <pc:docMk/>
          <pc:sldMk cId="525502751" sldId="308"/>
        </pc:sldMkLst>
        <pc:spChg chg="mod">
          <ac:chgData name="江端 直樹" userId="f229a593309ac9b7" providerId="LiveId" clId="{588ECDC4-FF7D-4336-A0A9-60AC563CF476}" dt="2020-04-26T05:09:56.649" v="11685"/>
          <ac:spMkLst>
            <pc:docMk/>
            <pc:sldMk cId="525502751" sldId="308"/>
            <ac:spMk id="2" creationId="{DF6ECBA0-387A-40E5-B359-39F8A37A264F}"/>
          </ac:spMkLst>
        </pc:spChg>
        <pc:spChg chg="mod">
          <ac:chgData name="江端 直樹" userId="f229a593309ac9b7" providerId="LiveId" clId="{588ECDC4-FF7D-4336-A0A9-60AC563CF476}" dt="2020-04-26T05:10:14.352" v="11781"/>
          <ac:spMkLst>
            <pc:docMk/>
            <pc:sldMk cId="525502751" sldId="308"/>
            <ac:spMk id="3" creationId="{873CB2DF-0D8B-4D6D-B869-E7A1ABB54BFE}"/>
          </ac:spMkLst>
        </pc:spChg>
        <pc:spChg chg="add mod">
          <ac:chgData name="江端 直樹" userId="f229a593309ac9b7" providerId="LiveId" clId="{588ECDC4-FF7D-4336-A0A9-60AC563CF476}" dt="2020-04-26T05:18:57.246" v="12009" actId="1076"/>
          <ac:spMkLst>
            <pc:docMk/>
            <pc:sldMk cId="525502751" sldId="308"/>
            <ac:spMk id="4" creationId="{0F0B1B12-A4AC-4AFE-BA0E-B4CF43BEFDCB}"/>
          </ac:spMkLst>
        </pc:spChg>
      </pc:sldChg>
      <pc:sldChg chg="modSp add">
        <pc:chgData name="江端 直樹" userId="f229a593309ac9b7" providerId="LiveId" clId="{588ECDC4-FF7D-4336-A0A9-60AC563CF476}" dt="2020-05-07T15:15:23.983" v="45054"/>
        <pc:sldMkLst>
          <pc:docMk/>
          <pc:sldMk cId="892148052" sldId="309"/>
        </pc:sldMkLst>
        <pc:spChg chg="mod">
          <ac:chgData name="江端 直樹" userId="f229a593309ac9b7" providerId="LiveId" clId="{588ECDC4-FF7D-4336-A0A9-60AC563CF476}" dt="2020-05-07T15:01:41.608" v="45026" actId="20577"/>
          <ac:spMkLst>
            <pc:docMk/>
            <pc:sldMk cId="892148052" sldId="309"/>
            <ac:spMk id="2" creationId="{6DA0E9D0-36E2-487E-A854-1C89F105173D}"/>
          </ac:spMkLst>
        </pc:spChg>
        <pc:spChg chg="mod">
          <ac:chgData name="江端 直樹" userId="f229a593309ac9b7" providerId="LiveId" clId="{588ECDC4-FF7D-4336-A0A9-60AC563CF476}" dt="2020-05-07T15:15:23.983" v="45054"/>
          <ac:spMkLst>
            <pc:docMk/>
            <pc:sldMk cId="892148052" sldId="309"/>
            <ac:spMk id="3" creationId="{F2DB80CB-B58D-4A21-B00E-8ECA285590A1}"/>
          </ac:spMkLst>
        </pc:spChg>
      </pc:sldChg>
      <pc:sldChg chg="addSp modSp add">
        <pc:chgData name="江端 直樹" userId="f229a593309ac9b7" providerId="LiveId" clId="{588ECDC4-FF7D-4336-A0A9-60AC563CF476}" dt="2020-04-26T05:21:27.537" v="12263" actId="1076"/>
        <pc:sldMkLst>
          <pc:docMk/>
          <pc:sldMk cId="2384315450" sldId="310"/>
        </pc:sldMkLst>
        <pc:spChg chg="mod">
          <ac:chgData name="江端 直樹" userId="f229a593309ac9b7" providerId="LiveId" clId="{588ECDC4-FF7D-4336-A0A9-60AC563CF476}" dt="2020-04-26T05:19:10.950" v="12040"/>
          <ac:spMkLst>
            <pc:docMk/>
            <pc:sldMk cId="2384315450" sldId="310"/>
            <ac:spMk id="2" creationId="{3CC5BFD2-E906-4B2B-8537-6F2444B0C759}"/>
          </ac:spMkLst>
        </pc:spChg>
        <pc:spChg chg="mod">
          <ac:chgData name="江端 直樹" userId="f229a593309ac9b7" providerId="LiveId" clId="{588ECDC4-FF7D-4336-A0A9-60AC563CF476}" dt="2020-04-26T05:19:23.935" v="12101"/>
          <ac:spMkLst>
            <pc:docMk/>
            <pc:sldMk cId="2384315450" sldId="310"/>
            <ac:spMk id="3" creationId="{A22CA70A-1A2D-4B55-975C-7FD12404DB15}"/>
          </ac:spMkLst>
        </pc:spChg>
        <pc:spChg chg="add mod">
          <ac:chgData name="江端 直樹" userId="f229a593309ac9b7" providerId="LiveId" clId="{588ECDC4-FF7D-4336-A0A9-60AC563CF476}" dt="2020-04-26T05:21:27.537" v="12263" actId="1076"/>
          <ac:spMkLst>
            <pc:docMk/>
            <pc:sldMk cId="2384315450" sldId="310"/>
            <ac:spMk id="4" creationId="{5A1B54B5-E825-4DEF-B51B-3595E1D78951}"/>
          </ac:spMkLst>
        </pc:spChg>
      </pc:sldChg>
      <pc:sldChg chg="addSp modSp add">
        <pc:chgData name="江端 直樹" userId="f229a593309ac9b7" providerId="LiveId" clId="{588ECDC4-FF7D-4336-A0A9-60AC563CF476}" dt="2020-05-07T15:16:15.747" v="45090"/>
        <pc:sldMkLst>
          <pc:docMk/>
          <pc:sldMk cId="299756957" sldId="311"/>
        </pc:sldMkLst>
        <pc:spChg chg="mod">
          <ac:chgData name="江端 直樹" userId="f229a593309ac9b7" providerId="LiveId" clId="{588ECDC4-FF7D-4336-A0A9-60AC563CF476}" dt="2020-04-26T10:08:03.238" v="25024"/>
          <ac:spMkLst>
            <pc:docMk/>
            <pc:sldMk cId="299756957" sldId="311"/>
            <ac:spMk id="2" creationId="{195CA629-CF57-4C10-94E2-8358B172AF00}"/>
          </ac:spMkLst>
        </pc:spChg>
        <pc:spChg chg="mod">
          <ac:chgData name="江端 直樹" userId="f229a593309ac9b7" providerId="LiveId" clId="{588ECDC4-FF7D-4336-A0A9-60AC563CF476}" dt="2020-05-07T15:15:56.366" v="45077"/>
          <ac:spMkLst>
            <pc:docMk/>
            <pc:sldMk cId="299756957" sldId="311"/>
            <ac:spMk id="3" creationId="{2482B233-374D-4A55-8B03-ECBB36A145E6}"/>
          </ac:spMkLst>
        </pc:spChg>
        <pc:spChg chg="add mod">
          <ac:chgData name="江端 直樹" userId="f229a593309ac9b7" providerId="LiveId" clId="{588ECDC4-FF7D-4336-A0A9-60AC563CF476}" dt="2020-05-07T15:16:15.747" v="45090"/>
          <ac:spMkLst>
            <pc:docMk/>
            <pc:sldMk cId="299756957" sldId="311"/>
            <ac:spMk id="4" creationId="{83736742-0703-422B-A2B4-7BEEAA6BEAC8}"/>
          </ac:spMkLst>
        </pc:spChg>
      </pc:sldChg>
      <pc:sldChg chg="addSp modSp add">
        <pc:chgData name="江端 直樹" userId="f229a593309ac9b7" providerId="LiveId" clId="{588ECDC4-FF7D-4336-A0A9-60AC563CF476}" dt="2020-04-26T06:41:45.726" v="16347" actId="1076"/>
        <pc:sldMkLst>
          <pc:docMk/>
          <pc:sldMk cId="3879604457" sldId="313"/>
        </pc:sldMkLst>
        <pc:spChg chg="mod">
          <ac:chgData name="江端 直樹" userId="f229a593309ac9b7" providerId="LiveId" clId="{588ECDC4-FF7D-4336-A0A9-60AC563CF476}" dt="2020-04-26T05:22:11.289" v="12350"/>
          <ac:spMkLst>
            <pc:docMk/>
            <pc:sldMk cId="3879604457" sldId="313"/>
            <ac:spMk id="2" creationId="{D76EA709-8868-4D08-BB20-D0F0CC3C07A6}"/>
          </ac:spMkLst>
        </pc:spChg>
        <pc:spChg chg="mod">
          <ac:chgData name="江端 直樹" userId="f229a593309ac9b7" providerId="LiveId" clId="{588ECDC4-FF7D-4336-A0A9-60AC563CF476}" dt="2020-04-26T05:26:49.654" v="12363" actId="20577"/>
          <ac:spMkLst>
            <pc:docMk/>
            <pc:sldMk cId="3879604457" sldId="313"/>
            <ac:spMk id="3" creationId="{7CEC3587-4E1B-4AEA-88CB-75349EAD1723}"/>
          </ac:spMkLst>
        </pc:spChg>
        <pc:spChg chg="add mod">
          <ac:chgData name="江端 直樹" userId="f229a593309ac9b7" providerId="LiveId" clId="{588ECDC4-FF7D-4336-A0A9-60AC563CF476}" dt="2020-04-26T06:41:44.331" v="16346" actId="164"/>
          <ac:spMkLst>
            <pc:docMk/>
            <pc:sldMk cId="3879604457" sldId="313"/>
            <ac:spMk id="4" creationId="{55EA1EB9-6994-4DC1-AFA5-D2D542A0C79E}"/>
          </ac:spMkLst>
        </pc:spChg>
        <pc:grpChg chg="add mod">
          <ac:chgData name="江端 直樹" userId="f229a593309ac9b7" providerId="LiveId" clId="{588ECDC4-FF7D-4336-A0A9-60AC563CF476}" dt="2020-04-26T06:41:45.726" v="16347" actId="1076"/>
          <ac:grpSpMkLst>
            <pc:docMk/>
            <pc:sldMk cId="3879604457" sldId="313"/>
            <ac:grpSpMk id="5" creationId="{A952369C-3272-482B-A537-E19327C832D4}"/>
          </ac:grpSpMkLst>
        </pc:grpChg>
        <pc:picChg chg="add mod">
          <ac:chgData name="江端 直樹" userId="f229a593309ac9b7" providerId="LiveId" clId="{588ECDC4-FF7D-4336-A0A9-60AC563CF476}" dt="2020-04-26T06:41:44.331" v="16346" actId="164"/>
          <ac:picMkLst>
            <pc:docMk/>
            <pc:sldMk cId="3879604457" sldId="313"/>
            <ac:picMk id="1026" creationId="{E225AA96-E97A-46AC-AC70-1109DB51AC5C}"/>
          </ac:picMkLst>
        </pc:picChg>
      </pc:sldChg>
      <pc:sldChg chg="modSp add">
        <pc:chgData name="江端 直樹" userId="f229a593309ac9b7" providerId="LiveId" clId="{588ECDC4-FF7D-4336-A0A9-60AC563CF476}" dt="2020-04-26T05:46:10.868" v="13116"/>
        <pc:sldMkLst>
          <pc:docMk/>
          <pc:sldMk cId="1530030600" sldId="314"/>
        </pc:sldMkLst>
        <pc:spChg chg="mod">
          <ac:chgData name="江端 直樹" userId="f229a593309ac9b7" providerId="LiveId" clId="{588ECDC4-FF7D-4336-A0A9-60AC563CF476}" dt="2020-04-26T05:30:46.042" v="12516"/>
          <ac:spMkLst>
            <pc:docMk/>
            <pc:sldMk cId="1530030600" sldId="314"/>
            <ac:spMk id="2" creationId="{DD1EE58A-BA77-45B7-AC70-292E071E87F7}"/>
          </ac:spMkLst>
        </pc:spChg>
        <pc:spChg chg="mod">
          <ac:chgData name="江端 直樹" userId="f229a593309ac9b7" providerId="LiveId" clId="{588ECDC4-FF7D-4336-A0A9-60AC563CF476}" dt="2020-04-26T05:46:10.868" v="13116"/>
          <ac:spMkLst>
            <pc:docMk/>
            <pc:sldMk cId="1530030600" sldId="314"/>
            <ac:spMk id="3" creationId="{6BEE3731-2E5B-40A1-BE86-76D44DBABDEC}"/>
          </ac:spMkLst>
        </pc:spChg>
      </pc:sldChg>
      <pc:sldChg chg="addSp modSp add">
        <pc:chgData name="江端 直樹" userId="f229a593309ac9b7" providerId="LiveId" clId="{588ECDC4-FF7D-4336-A0A9-60AC563CF476}" dt="2020-04-26T05:45:33.821" v="13056" actId="1076"/>
        <pc:sldMkLst>
          <pc:docMk/>
          <pc:sldMk cId="2726367375" sldId="315"/>
        </pc:sldMkLst>
        <pc:spChg chg="mod">
          <ac:chgData name="江端 直樹" userId="f229a593309ac9b7" providerId="LiveId" clId="{588ECDC4-FF7D-4336-A0A9-60AC563CF476}" dt="2020-04-26T05:31:42.088" v="12707"/>
          <ac:spMkLst>
            <pc:docMk/>
            <pc:sldMk cId="2726367375" sldId="315"/>
            <ac:spMk id="2" creationId="{647A99CF-A0AE-44A5-8ED3-C5B07CB4754D}"/>
          </ac:spMkLst>
        </pc:spChg>
        <pc:spChg chg="mod">
          <ac:chgData name="江端 直樹" userId="f229a593309ac9b7" providerId="LiveId" clId="{588ECDC4-FF7D-4336-A0A9-60AC563CF476}" dt="2020-04-26T05:33:49.196" v="12876" actId="14100"/>
          <ac:spMkLst>
            <pc:docMk/>
            <pc:sldMk cId="2726367375" sldId="315"/>
            <ac:spMk id="3" creationId="{372A4522-DC7C-43D1-9612-D6539D2FEA8B}"/>
          </ac:spMkLst>
        </pc:spChg>
        <pc:spChg chg="add mod">
          <ac:chgData name="江端 直樹" userId="f229a593309ac9b7" providerId="LiveId" clId="{588ECDC4-FF7D-4336-A0A9-60AC563CF476}" dt="2020-04-26T05:34:03.738" v="12879" actId="14100"/>
          <ac:spMkLst>
            <pc:docMk/>
            <pc:sldMk cId="2726367375" sldId="315"/>
            <ac:spMk id="4" creationId="{34D8BA9B-18EB-4D37-8A75-8704B72BF387}"/>
          </ac:spMkLst>
        </pc:spChg>
        <pc:spChg chg="add mod">
          <ac:chgData name="江端 直樹" userId="f229a593309ac9b7" providerId="LiveId" clId="{588ECDC4-FF7D-4336-A0A9-60AC563CF476}" dt="2020-04-26T05:34:00.299" v="12878" actId="1076"/>
          <ac:spMkLst>
            <pc:docMk/>
            <pc:sldMk cId="2726367375" sldId="315"/>
            <ac:spMk id="5" creationId="{0B56CEFB-DE18-4F65-BA80-689AA5A6856A}"/>
          </ac:spMkLst>
        </pc:spChg>
        <pc:spChg chg="add mod">
          <ac:chgData name="江端 直樹" userId="f229a593309ac9b7" providerId="LiveId" clId="{588ECDC4-FF7D-4336-A0A9-60AC563CF476}" dt="2020-04-26T05:33:43.131" v="12874" actId="1076"/>
          <ac:spMkLst>
            <pc:docMk/>
            <pc:sldMk cId="2726367375" sldId="315"/>
            <ac:spMk id="6" creationId="{CDE59C40-B3B1-4AF8-BE31-F9DEAA298625}"/>
          </ac:spMkLst>
        </pc:spChg>
        <pc:spChg chg="add mod">
          <ac:chgData name="江端 直樹" userId="f229a593309ac9b7" providerId="LiveId" clId="{588ECDC4-FF7D-4336-A0A9-60AC563CF476}" dt="2020-04-26T05:45:33.821" v="13056" actId="1076"/>
          <ac:spMkLst>
            <pc:docMk/>
            <pc:sldMk cId="2726367375" sldId="315"/>
            <ac:spMk id="8" creationId="{F685108F-8DA7-48F5-ACEB-EABC8FBA09EF}"/>
          </ac:spMkLst>
        </pc:spChg>
        <pc:spChg chg="add">
          <ac:chgData name="江端 直樹" userId="f229a593309ac9b7" providerId="LiveId" clId="{588ECDC4-FF7D-4336-A0A9-60AC563CF476}" dt="2020-04-26T05:45:14.436" v="13029"/>
          <ac:spMkLst>
            <pc:docMk/>
            <pc:sldMk cId="2726367375" sldId="315"/>
            <ac:spMk id="9" creationId="{C114F39F-2E39-4435-8D45-193BBD3485F3}"/>
          </ac:spMkLst>
        </pc:spChg>
        <pc:picChg chg="add">
          <ac:chgData name="江端 直樹" userId="f229a593309ac9b7" providerId="LiveId" clId="{588ECDC4-FF7D-4336-A0A9-60AC563CF476}" dt="2020-04-26T05:41:47.207" v="12964"/>
          <ac:picMkLst>
            <pc:docMk/>
            <pc:sldMk cId="2726367375" sldId="315"/>
            <ac:picMk id="7" creationId="{C439E3FC-CCEF-41BA-B9C7-DBA65C410496}"/>
          </ac:picMkLst>
        </pc:picChg>
      </pc:sldChg>
      <pc:sldChg chg="addSp delSp modSp add">
        <pc:chgData name="江端 直樹" userId="f229a593309ac9b7" providerId="LiveId" clId="{588ECDC4-FF7D-4336-A0A9-60AC563CF476}" dt="2020-04-26T05:41:02.568" v="12956" actId="478"/>
        <pc:sldMkLst>
          <pc:docMk/>
          <pc:sldMk cId="3722812613" sldId="316"/>
        </pc:sldMkLst>
        <pc:spChg chg="del mod">
          <ac:chgData name="江端 直樹" userId="f229a593309ac9b7" providerId="LiveId" clId="{588ECDC4-FF7D-4336-A0A9-60AC563CF476}" dt="2020-04-26T05:34:59.264" v="12898" actId="478"/>
          <ac:spMkLst>
            <pc:docMk/>
            <pc:sldMk cId="3722812613" sldId="316"/>
            <ac:spMk id="5" creationId="{0B56CEFB-DE18-4F65-BA80-689AA5A6856A}"/>
          </ac:spMkLst>
        </pc:spChg>
        <pc:spChg chg="add del mod">
          <ac:chgData name="江端 直樹" userId="f229a593309ac9b7" providerId="LiveId" clId="{588ECDC4-FF7D-4336-A0A9-60AC563CF476}" dt="2020-04-26T05:41:02.568" v="12956" actId="478"/>
          <ac:spMkLst>
            <pc:docMk/>
            <pc:sldMk cId="3722812613" sldId="316"/>
            <ac:spMk id="7" creationId="{DECE6AA1-EDC9-4830-81EF-78B3B2E9B376}"/>
          </ac:spMkLst>
        </pc:spChg>
        <pc:spChg chg="add mod">
          <ac:chgData name="江端 直樹" userId="f229a593309ac9b7" providerId="LiveId" clId="{588ECDC4-FF7D-4336-A0A9-60AC563CF476}" dt="2020-04-26T05:36:15.565" v="12918" actId="207"/>
          <ac:spMkLst>
            <pc:docMk/>
            <pc:sldMk cId="3722812613" sldId="316"/>
            <ac:spMk id="8" creationId="{C76B20B3-2DEA-41A2-A129-0D227F98726A}"/>
          </ac:spMkLst>
        </pc:spChg>
        <pc:spChg chg="add del mod">
          <ac:chgData name="江端 直樹" userId="f229a593309ac9b7" providerId="LiveId" clId="{588ECDC4-FF7D-4336-A0A9-60AC563CF476}" dt="2020-04-26T05:35:21.913" v="12905" actId="11529"/>
          <ac:spMkLst>
            <pc:docMk/>
            <pc:sldMk cId="3722812613" sldId="316"/>
            <ac:spMk id="9" creationId="{84B438D1-A75B-4B82-8672-61F75F0CC3BC}"/>
          </ac:spMkLst>
        </pc:spChg>
        <pc:spChg chg="add mod">
          <ac:chgData name="江端 直樹" userId="f229a593309ac9b7" providerId="LiveId" clId="{588ECDC4-FF7D-4336-A0A9-60AC563CF476}" dt="2020-04-26T05:36:01.766" v="12915" actId="1076"/>
          <ac:spMkLst>
            <pc:docMk/>
            <pc:sldMk cId="3722812613" sldId="316"/>
            <ac:spMk id="10" creationId="{76A97F72-825C-4A0C-9312-26A87AE1DACD}"/>
          </ac:spMkLst>
        </pc:spChg>
        <pc:spChg chg="add mod">
          <ac:chgData name="江端 直樹" userId="f229a593309ac9b7" providerId="LiveId" clId="{588ECDC4-FF7D-4336-A0A9-60AC563CF476}" dt="2020-04-26T05:40:50.057" v="12954" actId="14100"/>
          <ac:spMkLst>
            <pc:docMk/>
            <pc:sldMk cId="3722812613" sldId="316"/>
            <ac:spMk id="11" creationId="{F32F612A-67D5-46CB-B927-5726098F162D}"/>
          </ac:spMkLst>
        </pc:spChg>
        <pc:picChg chg="add mod">
          <ac:chgData name="江端 直樹" userId="f229a593309ac9b7" providerId="LiveId" clId="{588ECDC4-FF7D-4336-A0A9-60AC563CF476}" dt="2020-04-26T05:40:14.541" v="12942" actId="1076"/>
          <ac:picMkLst>
            <pc:docMk/>
            <pc:sldMk cId="3722812613" sldId="316"/>
            <ac:picMk id="2050" creationId="{E75B68F1-526F-43D5-A059-1629E2851254}"/>
          </ac:picMkLst>
        </pc:picChg>
      </pc:sldChg>
      <pc:sldChg chg="addSp delSp modSp add">
        <pc:chgData name="江端 直樹" userId="f229a593309ac9b7" providerId="LiveId" clId="{588ECDC4-FF7D-4336-A0A9-60AC563CF476}" dt="2020-04-26T05:41:49.557" v="12965"/>
        <pc:sldMkLst>
          <pc:docMk/>
          <pc:sldMk cId="3710253782" sldId="317"/>
        </pc:sldMkLst>
        <pc:spChg chg="del">
          <ac:chgData name="江端 直樹" userId="f229a593309ac9b7" providerId="LiveId" clId="{588ECDC4-FF7D-4336-A0A9-60AC563CF476}" dt="2020-04-26T05:36:40.969" v="12924" actId="478"/>
          <ac:spMkLst>
            <pc:docMk/>
            <pc:sldMk cId="3710253782" sldId="317"/>
            <ac:spMk id="7" creationId="{DECE6AA1-EDC9-4830-81EF-78B3B2E9B376}"/>
          </ac:spMkLst>
        </pc:spChg>
        <pc:spChg chg="mod">
          <ac:chgData name="江端 直樹" userId="f229a593309ac9b7" providerId="LiveId" clId="{588ECDC4-FF7D-4336-A0A9-60AC563CF476}" dt="2020-04-26T05:36:26.712" v="12920" actId="1076"/>
          <ac:spMkLst>
            <pc:docMk/>
            <pc:sldMk cId="3710253782" sldId="317"/>
            <ac:spMk id="8" creationId="{C76B20B3-2DEA-41A2-A129-0D227F98726A}"/>
          </ac:spMkLst>
        </pc:spChg>
        <pc:spChg chg="add del">
          <ac:chgData name="江端 直樹" userId="f229a593309ac9b7" providerId="LiveId" clId="{588ECDC4-FF7D-4336-A0A9-60AC563CF476}" dt="2020-04-26T05:36:37.993" v="12923" actId="478"/>
          <ac:spMkLst>
            <pc:docMk/>
            <pc:sldMk cId="3710253782" sldId="317"/>
            <ac:spMk id="10" creationId="{76A97F72-825C-4A0C-9312-26A87AE1DACD}"/>
          </ac:spMkLst>
        </pc:spChg>
        <pc:picChg chg="add">
          <ac:chgData name="江端 直樹" userId="f229a593309ac9b7" providerId="LiveId" clId="{588ECDC4-FF7D-4336-A0A9-60AC563CF476}" dt="2020-04-26T05:41:49.557" v="12965"/>
          <ac:picMkLst>
            <pc:docMk/>
            <pc:sldMk cId="3710253782" sldId="317"/>
            <ac:picMk id="9" creationId="{5D188B18-B848-49D3-AD74-4C70D2C24474}"/>
          </ac:picMkLst>
        </pc:picChg>
      </pc:sldChg>
      <pc:sldChg chg="addSp delSp modSp add">
        <pc:chgData name="江端 直樹" userId="f229a593309ac9b7" providerId="LiveId" clId="{588ECDC4-FF7D-4336-A0A9-60AC563CF476}" dt="2020-04-26T05:41:29.055" v="12963" actId="20577"/>
        <pc:sldMkLst>
          <pc:docMk/>
          <pc:sldMk cId="955314364" sldId="318"/>
        </pc:sldMkLst>
        <pc:spChg chg="del mod">
          <ac:chgData name="江端 直樹" userId="f229a593309ac9b7" providerId="LiveId" clId="{588ECDC4-FF7D-4336-A0A9-60AC563CF476}" dt="2020-04-26T05:41:15.315" v="12957" actId="478"/>
          <ac:spMkLst>
            <pc:docMk/>
            <pc:sldMk cId="955314364" sldId="318"/>
            <ac:spMk id="7" creationId="{DECE6AA1-EDC9-4830-81EF-78B3B2E9B376}"/>
          </ac:spMkLst>
        </pc:spChg>
        <pc:spChg chg="mod">
          <ac:chgData name="江端 直樹" userId="f229a593309ac9b7" providerId="LiveId" clId="{588ECDC4-FF7D-4336-A0A9-60AC563CF476}" dt="2020-04-26T05:37:00.986" v="12928" actId="1076"/>
          <ac:spMkLst>
            <pc:docMk/>
            <pc:sldMk cId="955314364" sldId="318"/>
            <ac:spMk id="8" creationId="{C76B20B3-2DEA-41A2-A129-0D227F98726A}"/>
          </ac:spMkLst>
        </pc:spChg>
        <pc:spChg chg="add del mod">
          <ac:chgData name="江端 直樹" userId="f229a593309ac9b7" providerId="LiveId" clId="{588ECDC4-FF7D-4336-A0A9-60AC563CF476}" dt="2020-04-26T05:41:15.315" v="12957" actId="478"/>
          <ac:spMkLst>
            <pc:docMk/>
            <pc:sldMk cId="955314364" sldId="318"/>
            <ac:spMk id="9" creationId="{B78BFE3C-F6B1-43EF-98C1-78C1710917B8}"/>
          </ac:spMkLst>
        </pc:spChg>
        <pc:spChg chg="del">
          <ac:chgData name="江端 直樹" userId="f229a593309ac9b7" providerId="LiveId" clId="{588ECDC4-FF7D-4336-A0A9-60AC563CF476}" dt="2020-04-26T05:41:15.315" v="12957" actId="478"/>
          <ac:spMkLst>
            <pc:docMk/>
            <pc:sldMk cId="955314364" sldId="318"/>
            <ac:spMk id="10" creationId="{76A97F72-825C-4A0C-9312-26A87AE1DACD}"/>
          </ac:spMkLst>
        </pc:spChg>
        <pc:spChg chg="add mod">
          <ac:chgData name="江端 直樹" userId="f229a593309ac9b7" providerId="LiveId" clId="{588ECDC4-FF7D-4336-A0A9-60AC563CF476}" dt="2020-04-26T05:41:29.055" v="12963" actId="20577"/>
          <ac:spMkLst>
            <pc:docMk/>
            <pc:sldMk cId="955314364" sldId="318"/>
            <ac:spMk id="11" creationId="{CF73C099-5BE4-44BB-80EC-B6D39010FA87}"/>
          </ac:spMkLst>
        </pc:spChg>
        <pc:spChg chg="add mod">
          <ac:chgData name="江端 直樹" userId="f229a593309ac9b7" providerId="LiveId" clId="{588ECDC4-FF7D-4336-A0A9-60AC563CF476}" dt="2020-04-26T05:41:26.169" v="12961" actId="207"/>
          <ac:spMkLst>
            <pc:docMk/>
            <pc:sldMk cId="955314364" sldId="318"/>
            <ac:spMk id="12" creationId="{8C65F887-B676-4FA5-B853-E3525D943ECE}"/>
          </ac:spMkLst>
        </pc:spChg>
        <pc:spChg chg="add">
          <ac:chgData name="江端 直樹" userId="f229a593309ac9b7" providerId="LiveId" clId="{588ECDC4-FF7D-4336-A0A9-60AC563CF476}" dt="2020-04-26T05:41:15.705" v="12958"/>
          <ac:spMkLst>
            <pc:docMk/>
            <pc:sldMk cId="955314364" sldId="318"/>
            <ac:spMk id="13" creationId="{AB8DE2B3-C964-4997-91BA-EF866A79CBB7}"/>
          </ac:spMkLst>
        </pc:spChg>
        <pc:spChg chg="add">
          <ac:chgData name="江端 直樹" userId="f229a593309ac9b7" providerId="LiveId" clId="{588ECDC4-FF7D-4336-A0A9-60AC563CF476}" dt="2020-04-26T05:41:15.705" v="12958"/>
          <ac:spMkLst>
            <pc:docMk/>
            <pc:sldMk cId="955314364" sldId="318"/>
            <ac:spMk id="15" creationId="{8F106BC3-9244-48FA-9928-68B2FD196B73}"/>
          </ac:spMkLst>
        </pc:spChg>
        <pc:picChg chg="add">
          <ac:chgData name="江端 直樹" userId="f229a593309ac9b7" providerId="LiveId" clId="{588ECDC4-FF7D-4336-A0A9-60AC563CF476}" dt="2020-04-26T05:41:15.705" v="12958"/>
          <ac:picMkLst>
            <pc:docMk/>
            <pc:sldMk cId="955314364" sldId="318"/>
            <ac:picMk id="14" creationId="{F225B977-A426-4A0D-8A26-0604E77DBBD3}"/>
          </ac:picMkLst>
        </pc:picChg>
      </pc:sldChg>
      <pc:sldChg chg="addSp delSp modSp add">
        <pc:chgData name="江端 直樹" userId="f229a593309ac9b7" providerId="LiveId" clId="{588ECDC4-FF7D-4336-A0A9-60AC563CF476}" dt="2020-04-26T05:42:05.647" v="12968"/>
        <pc:sldMkLst>
          <pc:docMk/>
          <pc:sldMk cId="1320392191" sldId="319"/>
        </pc:sldMkLst>
        <pc:spChg chg="del">
          <ac:chgData name="江端 直樹" userId="f229a593309ac9b7" providerId="LiveId" clId="{588ECDC4-FF7D-4336-A0A9-60AC563CF476}" dt="2020-04-26T05:37:27.441" v="12938" actId="478"/>
          <ac:spMkLst>
            <pc:docMk/>
            <pc:sldMk cId="1320392191" sldId="319"/>
            <ac:spMk id="7" creationId="{DECE6AA1-EDC9-4830-81EF-78B3B2E9B376}"/>
          </ac:spMkLst>
        </pc:spChg>
        <pc:spChg chg="mod">
          <ac:chgData name="江端 直樹" userId="f229a593309ac9b7" providerId="LiveId" clId="{588ECDC4-FF7D-4336-A0A9-60AC563CF476}" dt="2020-04-26T05:37:23.557" v="12937" actId="1076"/>
          <ac:spMkLst>
            <pc:docMk/>
            <pc:sldMk cId="1320392191" sldId="319"/>
            <ac:spMk id="9" creationId="{B78BFE3C-F6B1-43EF-98C1-78C1710917B8}"/>
          </ac:spMkLst>
        </pc:spChg>
        <pc:spChg chg="del">
          <ac:chgData name="江端 直樹" userId="f229a593309ac9b7" providerId="LiveId" clId="{588ECDC4-FF7D-4336-A0A9-60AC563CF476}" dt="2020-04-26T05:37:27.441" v="12938" actId="478"/>
          <ac:spMkLst>
            <pc:docMk/>
            <pc:sldMk cId="1320392191" sldId="319"/>
            <ac:spMk id="10" creationId="{76A97F72-825C-4A0C-9312-26A87AE1DACD}"/>
          </ac:spMkLst>
        </pc:spChg>
        <pc:picChg chg="add">
          <ac:chgData name="江端 直樹" userId="f229a593309ac9b7" providerId="LiveId" clId="{588ECDC4-FF7D-4336-A0A9-60AC563CF476}" dt="2020-04-26T05:42:01.429" v="12966"/>
          <ac:picMkLst>
            <pc:docMk/>
            <pc:sldMk cId="1320392191" sldId="319"/>
            <ac:picMk id="11" creationId="{D9D9E32A-19D8-4CCD-B1D5-B76D7D0959B3}"/>
          </ac:picMkLst>
        </pc:picChg>
        <pc:picChg chg="add del">
          <ac:chgData name="江端 直樹" userId="f229a593309ac9b7" providerId="LiveId" clId="{588ECDC4-FF7D-4336-A0A9-60AC563CF476}" dt="2020-04-26T05:42:05.647" v="12968"/>
          <ac:picMkLst>
            <pc:docMk/>
            <pc:sldMk cId="1320392191" sldId="319"/>
            <ac:picMk id="12" creationId="{3221A929-89C1-4C3A-8E40-39D0C7151477}"/>
          </ac:picMkLst>
        </pc:picChg>
      </pc:sldChg>
      <pc:sldChg chg="addSp delSp modSp add">
        <pc:chgData name="江端 直樹" userId="f229a593309ac9b7" providerId="LiveId" clId="{588ECDC4-FF7D-4336-A0A9-60AC563CF476}" dt="2020-04-26T05:42:44.180" v="12978"/>
        <pc:sldMkLst>
          <pc:docMk/>
          <pc:sldMk cId="2586878473" sldId="320"/>
        </pc:sldMkLst>
        <pc:spChg chg="add">
          <ac:chgData name="江端 直樹" userId="f229a593309ac9b7" providerId="LiveId" clId="{588ECDC4-FF7D-4336-A0A9-60AC563CF476}" dt="2020-04-26T05:42:16.537" v="12970"/>
          <ac:spMkLst>
            <pc:docMk/>
            <pc:sldMk cId="2586878473" sldId="320"/>
            <ac:spMk id="10" creationId="{01486C1B-08D6-4B86-B106-CA577B7CE1C9}"/>
          </ac:spMkLst>
        </pc:spChg>
        <pc:spChg chg="add mod">
          <ac:chgData name="江端 直樹" userId="f229a593309ac9b7" providerId="LiveId" clId="{588ECDC4-FF7D-4336-A0A9-60AC563CF476}" dt="2020-04-26T05:42:35.464" v="12976" actId="1076"/>
          <ac:spMkLst>
            <pc:docMk/>
            <pc:sldMk cId="2586878473" sldId="320"/>
            <ac:spMk id="12" creationId="{7AA0A175-3051-4CF6-8130-D2079BA47D65}"/>
          </ac:spMkLst>
        </pc:spChg>
        <pc:spChg chg="add del">
          <ac:chgData name="江端 直樹" userId="f229a593309ac9b7" providerId="LiveId" clId="{588ECDC4-FF7D-4336-A0A9-60AC563CF476}" dt="2020-04-26T05:42:44.180" v="12978"/>
          <ac:spMkLst>
            <pc:docMk/>
            <pc:sldMk cId="2586878473" sldId="320"/>
            <ac:spMk id="13" creationId="{16A73507-488E-428A-8BE0-A9A86A376C42}"/>
          </ac:spMkLst>
        </pc:spChg>
      </pc:sldChg>
      <pc:sldChg chg="addSp modSp add">
        <pc:chgData name="江端 直樹" userId="f229a593309ac9b7" providerId="LiveId" clId="{588ECDC4-FF7D-4336-A0A9-60AC563CF476}" dt="2020-04-26T05:43:11.305" v="12986" actId="1076"/>
        <pc:sldMkLst>
          <pc:docMk/>
          <pc:sldMk cId="2484470089" sldId="321"/>
        </pc:sldMkLst>
        <pc:spChg chg="add mod">
          <ac:chgData name="江端 直樹" userId="f229a593309ac9b7" providerId="LiveId" clId="{588ECDC4-FF7D-4336-A0A9-60AC563CF476}" dt="2020-04-26T05:43:11.305" v="12986" actId="1076"/>
          <ac:spMkLst>
            <pc:docMk/>
            <pc:sldMk cId="2484470089" sldId="321"/>
            <ac:spMk id="5" creationId="{F78EAC52-BFCD-4BC8-AF52-1B4CE1B4AE7C}"/>
          </ac:spMkLst>
        </pc:spChg>
        <pc:spChg chg="mod">
          <ac:chgData name="江端 直樹" userId="f229a593309ac9b7" providerId="LiveId" clId="{588ECDC4-FF7D-4336-A0A9-60AC563CF476}" dt="2020-04-26T05:43:09.649" v="12985" actId="1076"/>
          <ac:spMkLst>
            <pc:docMk/>
            <pc:sldMk cId="2484470089" sldId="321"/>
            <ac:spMk id="9" creationId="{B78BFE3C-F6B1-43EF-98C1-78C1710917B8}"/>
          </ac:spMkLst>
        </pc:spChg>
      </pc:sldChg>
      <pc:sldChg chg="modSp add">
        <pc:chgData name="江端 直樹" userId="f229a593309ac9b7" providerId="LiveId" clId="{588ECDC4-FF7D-4336-A0A9-60AC563CF476}" dt="2020-04-26T05:44:26.700" v="12997" actId="207"/>
        <pc:sldMkLst>
          <pc:docMk/>
          <pc:sldMk cId="1405242908" sldId="323"/>
        </pc:sldMkLst>
        <pc:spChg chg="mod">
          <ac:chgData name="江端 直樹" userId="f229a593309ac9b7" providerId="LiveId" clId="{588ECDC4-FF7D-4336-A0A9-60AC563CF476}" dt="2020-04-26T05:44:20.334" v="12994" actId="20577"/>
          <ac:spMkLst>
            <pc:docMk/>
            <pc:sldMk cId="1405242908" sldId="323"/>
            <ac:spMk id="11" creationId="{CF73C099-5BE4-44BB-80EC-B6D39010FA87}"/>
          </ac:spMkLst>
        </pc:spChg>
        <pc:spChg chg="mod">
          <ac:chgData name="江端 直樹" userId="f229a593309ac9b7" providerId="LiveId" clId="{588ECDC4-FF7D-4336-A0A9-60AC563CF476}" dt="2020-04-26T05:44:26.700" v="12997" actId="207"/>
          <ac:spMkLst>
            <pc:docMk/>
            <pc:sldMk cId="1405242908" sldId="323"/>
            <ac:spMk id="12" creationId="{8C65F887-B676-4FA5-B853-E3525D943ECE}"/>
          </ac:spMkLst>
        </pc:spChg>
      </pc:sldChg>
      <pc:sldChg chg="addSp delSp modSp add">
        <pc:chgData name="江端 直樹" userId="f229a593309ac9b7" providerId="LiveId" clId="{588ECDC4-FF7D-4336-A0A9-60AC563CF476}" dt="2020-04-26T05:45:01.476" v="13028" actId="1076"/>
        <pc:sldMkLst>
          <pc:docMk/>
          <pc:sldMk cId="2242473615" sldId="324"/>
        </pc:sldMkLst>
        <pc:spChg chg="del">
          <ac:chgData name="江端 直樹" userId="f229a593309ac9b7" providerId="LiveId" clId="{588ECDC4-FF7D-4336-A0A9-60AC563CF476}" dt="2020-04-26T05:44:40.010" v="13002" actId="478"/>
          <ac:spMkLst>
            <pc:docMk/>
            <pc:sldMk cId="2242473615" sldId="324"/>
            <ac:spMk id="11" creationId="{CF73C099-5BE4-44BB-80EC-B6D39010FA87}"/>
          </ac:spMkLst>
        </pc:spChg>
        <pc:spChg chg="mod">
          <ac:chgData name="江端 直樹" userId="f229a593309ac9b7" providerId="LiveId" clId="{588ECDC4-FF7D-4336-A0A9-60AC563CF476}" dt="2020-04-26T05:44:33.747" v="12999" actId="1076"/>
          <ac:spMkLst>
            <pc:docMk/>
            <pc:sldMk cId="2242473615" sldId="324"/>
            <ac:spMk id="12" creationId="{8C65F887-B676-4FA5-B853-E3525D943ECE}"/>
          </ac:spMkLst>
        </pc:spChg>
        <pc:spChg chg="del">
          <ac:chgData name="江端 直樹" userId="f229a593309ac9b7" providerId="LiveId" clId="{588ECDC4-FF7D-4336-A0A9-60AC563CF476}" dt="2020-04-26T05:44:35.872" v="13000" actId="478"/>
          <ac:spMkLst>
            <pc:docMk/>
            <pc:sldMk cId="2242473615" sldId="324"/>
            <ac:spMk id="13" creationId="{AB8DE2B3-C964-4997-91BA-EF866A79CBB7}"/>
          </ac:spMkLst>
        </pc:spChg>
        <pc:spChg chg="del">
          <ac:chgData name="江端 直樹" userId="f229a593309ac9b7" providerId="LiveId" clId="{588ECDC4-FF7D-4336-A0A9-60AC563CF476}" dt="2020-04-26T05:44:37.137" v="13001" actId="478"/>
          <ac:spMkLst>
            <pc:docMk/>
            <pc:sldMk cId="2242473615" sldId="324"/>
            <ac:spMk id="15" creationId="{8F106BC3-9244-48FA-9928-68B2FD196B73}"/>
          </ac:spMkLst>
        </pc:spChg>
        <pc:spChg chg="add mod">
          <ac:chgData name="江端 直樹" userId="f229a593309ac9b7" providerId="LiveId" clId="{588ECDC4-FF7D-4336-A0A9-60AC563CF476}" dt="2020-04-26T05:45:01.476" v="13028" actId="1076"/>
          <ac:spMkLst>
            <pc:docMk/>
            <pc:sldMk cId="2242473615" sldId="324"/>
            <ac:spMk id="16" creationId="{B5CFFAC6-ECC2-423F-861D-0AE12B4971B8}"/>
          </ac:spMkLst>
        </pc:spChg>
        <pc:spChg chg="add">
          <ac:chgData name="江端 直樹" userId="f229a593309ac9b7" providerId="LiveId" clId="{588ECDC4-FF7D-4336-A0A9-60AC563CF476}" dt="2020-04-26T05:44:48.070" v="13003"/>
          <ac:spMkLst>
            <pc:docMk/>
            <pc:sldMk cId="2242473615" sldId="324"/>
            <ac:spMk id="17" creationId="{8D1558E7-F8FB-49D3-9CF4-9FEFC23AE857}"/>
          </ac:spMkLst>
        </pc:spChg>
      </pc:sldChg>
      <pc:sldChg chg="modSp add">
        <pc:chgData name="江端 直樹" userId="f229a593309ac9b7" providerId="LiveId" clId="{588ECDC4-FF7D-4336-A0A9-60AC563CF476}" dt="2020-04-26T10:01:11.715" v="24958"/>
        <pc:sldMkLst>
          <pc:docMk/>
          <pc:sldMk cId="1031644496" sldId="325"/>
        </pc:sldMkLst>
        <pc:spChg chg="mod">
          <ac:chgData name="江端 直樹" userId="f229a593309ac9b7" providerId="LiveId" clId="{588ECDC4-FF7D-4336-A0A9-60AC563CF476}" dt="2020-04-26T09:54:47.039" v="24401"/>
          <ac:spMkLst>
            <pc:docMk/>
            <pc:sldMk cId="1031644496" sldId="325"/>
            <ac:spMk id="2" creationId="{9A28F317-59BC-4EFD-9FFA-C347ABA03197}"/>
          </ac:spMkLst>
        </pc:spChg>
        <pc:spChg chg="mod">
          <ac:chgData name="江端 直樹" userId="f229a593309ac9b7" providerId="LiveId" clId="{588ECDC4-FF7D-4336-A0A9-60AC563CF476}" dt="2020-04-26T10:01:11.715" v="24958"/>
          <ac:spMkLst>
            <pc:docMk/>
            <pc:sldMk cId="1031644496" sldId="325"/>
            <ac:spMk id="3" creationId="{53AD6D2F-D5E4-428D-8C15-BA27F517E2EA}"/>
          </ac:spMkLst>
        </pc:spChg>
      </pc:sldChg>
      <pc:sldChg chg="modSp add ord">
        <pc:chgData name="江端 直樹" userId="f229a593309ac9b7" providerId="LiveId" clId="{588ECDC4-FF7D-4336-A0A9-60AC563CF476}" dt="2020-04-26T06:28:38.630" v="15817"/>
        <pc:sldMkLst>
          <pc:docMk/>
          <pc:sldMk cId="1654790339" sldId="326"/>
        </pc:sldMkLst>
        <pc:spChg chg="mod">
          <ac:chgData name="江端 直樹" userId="f229a593309ac9b7" providerId="LiveId" clId="{588ECDC4-FF7D-4336-A0A9-60AC563CF476}" dt="2020-04-26T05:49:31.002" v="13378"/>
          <ac:spMkLst>
            <pc:docMk/>
            <pc:sldMk cId="1654790339" sldId="326"/>
            <ac:spMk id="2" creationId="{647A99CF-A0AE-44A5-8ED3-C5B07CB4754D}"/>
          </ac:spMkLst>
        </pc:spChg>
        <pc:spChg chg="mod">
          <ac:chgData name="江端 直樹" userId="f229a593309ac9b7" providerId="LiveId" clId="{588ECDC4-FF7D-4336-A0A9-60AC563CF476}" dt="2020-04-26T06:28:38.630" v="15817"/>
          <ac:spMkLst>
            <pc:docMk/>
            <pc:sldMk cId="1654790339" sldId="326"/>
            <ac:spMk id="3" creationId="{372A4522-DC7C-43D1-9612-D6539D2FEA8B}"/>
          </ac:spMkLst>
        </pc:spChg>
        <pc:spChg chg="mod">
          <ac:chgData name="江端 直樹" userId="f229a593309ac9b7" providerId="LiveId" clId="{588ECDC4-FF7D-4336-A0A9-60AC563CF476}" dt="2020-04-26T05:50:01.764" v="13467" actId="1076"/>
          <ac:spMkLst>
            <pc:docMk/>
            <pc:sldMk cId="1654790339" sldId="326"/>
            <ac:spMk id="16" creationId="{B5CFFAC6-ECC2-423F-861D-0AE12B4971B8}"/>
          </ac:spMkLst>
        </pc:spChg>
      </pc:sldChg>
      <pc:sldChg chg="addSp modSp add">
        <pc:chgData name="江端 直樹" userId="f229a593309ac9b7" providerId="LiveId" clId="{588ECDC4-FF7D-4336-A0A9-60AC563CF476}" dt="2020-04-26T06:30:37.943" v="15828"/>
        <pc:sldMkLst>
          <pc:docMk/>
          <pc:sldMk cId="3247423318" sldId="327"/>
        </pc:sldMkLst>
        <pc:spChg chg="mod">
          <ac:chgData name="江端 直樹" userId="f229a593309ac9b7" providerId="LiveId" clId="{588ECDC4-FF7D-4336-A0A9-60AC563CF476}" dt="2020-04-26T06:30:37.943" v="15828"/>
          <ac:spMkLst>
            <pc:docMk/>
            <pc:sldMk cId="3247423318" sldId="327"/>
            <ac:spMk id="3" creationId="{372A4522-DC7C-43D1-9612-D6539D2FEA8B}"/>
          </ac:spMkLst>
        </pc:spChg>
        <pc:spChg chg="add mod">
          <ac:chgData name="江端 直樹" userId="f229a593309ac9b7" providerId="LiveId" clId="{588ECDC4-FF7D-4336-A0A9-60AC563CF476}" dt="2020-04-26T05:50:31.663" v="13474" actId="1076"/>
          <ac:spMkLst>
            <pc:docMk/>
            <pc:sldMk cId="3247423318" sldId="327"/>
            <ac:spMk id="10" creationId="{C2FE482A-DC77-4D88-90BB-818D2569F14D}"/>
          </ac:spMkLst>
        </pc:spChg>
        <pc:cxnChg chg="add mod">
          <ac:chgData name="江端 直樹" userId="f229a593309ac9b7" providerId="LiveId" clId="{588ECDC4-FF7D-4336-A0A9-60AC563CF476}" dt="2020-04-26T05:50:24.506" v="13471" actId="14100"/>
          <ac:cxnSpMkLst>
            <pc:docMk/>
            <pc:sldMk cId="3247423318" sldId="327"/>
            <ac:cxnSpMk id="7" creationId="{FF8919E0-7E8E-47AE-AAB0-2DBF6ED5FD96}"/>
          </ac:cxnSpMkLst>
        </pc:cxnChg>
      </pc:sldChg>
      <pc:sldChg chg="addSp delSp modSp add">
        <pc:chgData name="江端 直樹" userId="f229a593309ac9b7" providerId="LiveId" clId="{588ECDC4-FF7D-4336-A0A9-60AC563CF476}" dt="2020-04-26T09:41:51.365" v="23992"/>
        <pc:sldMkLst>
          <pc:docMk/>
          <pc:sldMk cId="2414159170" sldId="329"/>
        </pc:sldMkLst>
        <pc:spChg chg="mod">
          <ac:chgData name="江端 直樹" userId="f229a593309ac9b7" providerId="LiveId" clId="{588ECDC4-FF7D-4336-A0A9-60AC563CF476}" dt="2020-04-26T06:30:42.972" v="15839"/>
          <ac:spMkLst>
            <pc:docMk/>
            <pc:sldMk cId="2414159170" sldId="329"/>
            <ac:spMk id="3" creationId="{372A4522-DC7C-43D1-9612-D6539D2FEA8B}"/>
          </ac:spMkLst>
        </pc:spChg>
        <pc:spChg chg="add mod">
          <ac:chgData name="江端 直樹" userId="f229a593309ac9b7" providerId="LiveId" clId="{588ECDC4-FF7D-4336-A0A9-60AC563CF476}" dt="2020-04-26T05:51:26.567" v="13574" actId="1076"/>
          <ac:spMkLst>
            <pc:docMk/>
            <pc:sldMk cId="2414159170" sldId="329"/>
            <ac:spMk id="5" creationId="{C1B95B6A-A8FB-4CA1-AF4E-10D78AECA924}"/>
          </ac:spMkLst>
        </pc:spChg>
        <pc:spChg chg="del">
          <ac:chgData name="江端 直樹" userId="f229a593309ac9b7" providerId="LiveId" clId="{588ECDC4-FF7D-4336-A0A9-60AC563CF476}" dt="2020-04-26T05:50:49.631" v="13479" actId="478"/>
          <ac:spMkLst>
            <pc:docMk/>
            <pc:sldMk cId="2414159170" sldId="329"/>
            <ac:spMk id="10" creationId="{C2FE482A-DC77-4D88-90BB-818D2569F14D}"/>
          </ac:spMkLst>
        </pc:spChg>
        <pc:spChg chg="mod">
          <ac:chgData name="江端 直樹" userId="f229a593309ac9b7" providerId="LiveId" clId="{588ECDC4-FF7D-4336-A0A9-60AC563CF476}" dt="2020-04-26T09:41:51.365" v="23992"/>
          <ac:spMkLst>
            <pc:docMk/>
            <pc:sldMk cId="2414159170" sldId="329"/>
            <ac:spMk id="16" creationId="{B5CFFAC6-ECC2-423F-861D-0AE12B4971B8}"/>
          </ac:spMkLst>
        </pc:spChg>
        <pc:cxnChg chg="del mod">
          <ac:chgData name="江端 直樹" userId="f229a593309ac9b7" providerId="LiveId" clId="{588ECDC4-FF7D-4336-A0A9-60AC563CF476}" dt="2020-04-26T05:50:47.943" v="13478" actId="478"/>
          <ac:cxnSpMkLst>
            <pc:docMk/>
            <pc:sldMk cId="2414159170" sldId="329"/>
            <ac:cxnSpMk id="7" creationId="{FF8919E0-7E8E-47AE-AAB0-2DBF6ED5FD96}"/>
          </ac:cxnSpMkLst>
        </pc:cxnChg>
      </pc:sldChg>
      <pc:sldChg chg="addSp modSp add">
        <pc:chgData name="江端 直樹" userId="f229a593309ac9b7" providerId="LiveId" clId="{588ECDC4-FF7D-4336-A0A9-60AC563CF476}" dt="2020-05-07T14:59:47.447" v="45024"/>
        <pc:sldMkLst>
          <pc:docMk/>
          <pc:sldMk cId="3991125527" sldId="330"/>
        </pc:sldMkLst>
        <pc:spChg chg="mod">
          <ac:chgData name="江端 直樹" userId="f229a593309ac9b7" providerId="LiveId" clId="{588ECDC4-FF7D-4336-A0A9-60AC563CF476}" dt="2020-04-26T05:56:50.441" v="14129"/>
          <ac:spMkLst>
            <pc:docMk/>
            <pc:sldMk cId="3991125527" sldId="330"/>
            <ac:spMk id="2" creationId="{37ACBAA6-77B2-4D7C-AFF2-51694D671D20}"/>
          </ac:spMkLst>
        </pc:spChg>
        <pc:spChg chg="mod">
          <ac:chgData name="江端 直樹" userId="f229a593309ac9b7" providerId="LiveId" clId="{588ECDC4-FF7D-4336-A0A9-60AC563CF476}" dt="2020-05-07T14:59:47.447" v="45024"/>
          <ac:spMkLst>
            <pc:docMk/>
            <pc:sldMk cId="3991125527" sldId="330"/>
            <ac:spMk id="3" creationId="{AE6187EE-5F68-4D2F-8C40-38767ACC3A63}"/>
          </ac:spMkLst>
        </pc:spChg>
        <pc:picChg chg="add mod">
          <ac:chgData name="江端 直樹" userId="f229a593309ac9b7" providerId="LiveId" clId="{588ECDC4-FF7D-4336-A0A9-60AC563CF476}" dt="2020-04-26T06:16:46.057" v="15109" actId="1076"/>
          <ac:picMkLst>
            <pc:docMk/>
            <pc:sldMk cId="3991125527" sldId="330"/>
            <ac:picMk id="4" creationId="{4F914BBC-847A-4FBF-BE92-C0BE2D0B569B}"/>
          </ac:picMkLst>
        </pc:picChg>
      </pc:sldChg>
      <pc:sldChg chg="addSp delSp modSp add">
        <pc:chgData name="江端 直樹" userId="f229a593309ac9b7" providerId="LiveId" clId="{588ECDC4-FF7D-4336-A0A9-60AC563CF476}" dt="2020-04-26T06:05:41.662" v="14296" actId="20577"/>
        <pc:sldMkLst>
          <pc:docMk/>
          <pc:sldMk cId="995366414" sldId="331"/>
        </pc:sldMkLst>
        <pc:spChg chg="mod">
          <ac:chgData name="江端 直樹" userId="f229a593309ac9b7" providerId="LiveId" clId="{588ECDC4-FF7D-4336-A0A9-60AC563CF476}" dt="2020-04-26T05:57:09.738" v="14136"/>
          <ac:spMkLst>
            <pc:docMk/>
            <pc:sldMk cId="995366414" sldId="331"/>
            <ac:spMk id="2" creationId="{6DE71CEB-3F3E-4CD3-9859-5FE817C4F829}"/>
          </ac:spMkLst>
        </pc:spChg>
        <pc:spChg chg="mod">
          <ac:chgData name="江端 直樹" userId="f229a593309ac9b7" providerId="LiveId" clId="{588ECDC4-FF7D-4336-A0A9-60AC563CF476}" dt="2020-04-26T06:05:03.025" v="14286"/>
          <ac:spMkLst>
            <pc:docMk/>
            <pc:sldMk cId="995366414" sldId="331"/>
            <ac:spMk id="3" creationId="{E4E4E6E4-ECCD-4275-889A-311BE165862C}"/>
          </ac:spMkLst>
        </pc:spChg>
        <pc:spChg chg="add mod">
          <ac:chgData name="江端 直樹" userId="f229a593309ac9b7" providerId="LiveId" clId="{588ECDC4-FF7D-4336-A0A9-60AC563CF476}" dt="2020-04-26T05:59:39.958" v="14218" actId="1076"/>
          <ac:spMkLst>
            <pc:docMk/>
            <pc:sldMk cId="995366414" sldId="331"/>
            <ac:spMk id="5" creationId="{6AEAC7FB-049D-4878-8152-870FCF703DEE}"/>
          </ac:spMkLst>
        </pc:spChg>
        <pc:spChg chg="add mod">
          <ac:chgData name="江端 直樹" userId="f229a593309ac9b7" providerId="LiveId" clId="{588ECDC4-FF7D-4336-A0A9-60AC563CF476}" dt="2020-04-26T05:59:52.938" v="14219" actId="14100"/>
          <ac:spMkLst>
            <pc:docMk/>
            <pc:sldMk cId="995366414" sldId="331"/>
            <ac:spMk id="6" creationId="{D64DC902-7641-4949-8595-D9453517BBF6}"/>
          </ac:spMkLst>
        </pc:spChg>
        <pc:spChg chg="add del mod">
          <ac:chgData name="江端 直樹" userId="f229a593309ac9b7" providerId="LiveId" clId="{588ECDC4-FF7D-4336-A0A9-60AC563CF476}" dt="2020-04-26T05:59:04.363" v="14195" actId="11529"/>
          <ac:spMkLst>
            <pc:docMk/>
            <pc:sldMk cId="995366414" sldId="331"/>
            <ac:spMk id="7" creationId="{AC950BFB-BE0D-414D-A9F0-93F89F69AA3F}"/>
          </ac:spMkLst>
        </pc:spChg>
        <pc:spChg chg="add del mod">
          <ac:chgData name="江端 直樹" userId="f229a593309ac9b7" providerId="LiveId" clId="{588ECDC4-FF7D-4336-A0A9-60AC563CF476}" dt="2020-04-26T05:59:03.159" v="14192"/>
          <ac:spMkLst>
            <pc:docMk/>
            <pc:sldMk cId="995366414" sldId="331"/>
            <ac:spMk id="9" creationId="{7A9A7B6F-F0EF-4A06-8D94-24215D6C290D}"/>
          </ac:spMkLst>
        </pc:spChg>
        <pc:spChg chg="add del mod">
          <ac:chgData name="江端 直樹" userId="f229a593309ac9b7" providerId="LiveId" clId="{588ECDC4-FF7D-4336-A0A9-60AC563CF476}" dt="2020-04-26T05:59:03.159" v="14192"/>
          <ac:spMkLst>
            <pc:docMk/>
            <pc:sldMk cId="995366414" sldId="331"/>
            <ac:spMk id="10" creationId="{5A210B55-6E5E-4780-9553-4F5089654CE6}"/>
          </ac:spMkLst>
        </pc:spChg>
        <pc:spChg chg="add del mod">
          <ac:chgData name="江端 直樹" userId="f229a593309ac9b7" providerId="LiveId" clId="{588ECDC4-FF7D-4336-A0A9-60AC563CF476}" dt="2020-04-26T05:59:02.029" v="14187"/>
          <ac:spMkLst>
            <pc:docMk/>
            <pc:sldMk cId="995366414" sldId="331"/>
            <ac:spMk id="11" creationId="{E65AC537-3303-4B04-AAD6-8EF188DDFE6D}"/>
          </ac:spMkLst>
        </pc:spChg>
        <pc:spChg chg="add del mod">
          <ac:chgData name="江端 直樹" userId="f229a593309ac9b7" providerId="LiveId" clId="{588ECDC4-FF7D-4336-A0A9-60AC563CF476}" dt="2020-04-26T05:59:01.597" v="14185"/>
          <ac:spMkLst>
            <pc:docMk/>
            <pc:sldMk cId="995366414" sldId="331"/>
            <ac:spMk id="13" creationId="{255680BC-9D0C-4B57-9D71-51AF940E9009}"/>
          </ac:spMkLst>
        </pc:spChg>
        <pc:spChg chg="add mod">
          <ac:chgData name="江端 直樹" userId="f229a593309ac9b7" providerId="LiveId" clId="{588ECDC4-FF7D-4336-A0A9-60AC563CF476}" dt="2020-04-26T05:59:01.088" v="14183" actId="571"/>
          <ac:spMkLst>
            <pc:docMk/>
            <pc:sldMk cId="995366414" sldId="331"/>
            <ac:spMk id="15" creationId="{49551EC9-CBD5-4BAA-838D-E23A25EAB464}"/>
          </ac:spMkLst>
        </pc:spChg>
        <pc:spChg chg="mod">
          <ac:chgData name="江端 直樹" userId="f229a593309ac9b7" providerId="LiveId" clId="{588ECDC4-FF7D-4336-A0A9-60AC563CF476}" dt="2020-04-26T06:00:32.893" v="14249" actId="20577"/>
          <ac:spMkLst>
            <pc:docMk/>
            <pc:sldMk cId="995366414" sldId="331"/>
            <ac:spMk id="18" creationId="{8F5E6FEC-DAC9-4A01-9D1F-EF04027A7B98}"/>
          </ac:spMkLst>
        </pc:spChg>
        <pc:spChg chg="mod">
          <ac:chgData name="江端 直樹" userId="f229a593309ac9b7" providerId="LiveId" clId="{588ECDC4-FF7D-4336-A0A9-60AC563CF476}" dt="2020-04-26T06:00:49.283" v="14255" actId="1076"/>
          <ac:spMkLst>
            <pc:docMk/>
            <pc:sldMk cId="995366414" sldId="331"/>
            <ac:spMk id="24" creationId="{8CCBBB3D-422A-4C2A-B6E8-650EB126702F}"/>
          </ac:spMkLst>
        </pc:spChg>
        <pc:spChg chg="mod">
          <ac:chgData name="江端 直樹" userId="f229a593309ac9b7" providerId="LiveId" clId="{588ECDC4-FF7D-4336-A0A9-60AC563CF476}" dt="2020-04-26T06:01:03.386" v="14261" actId="1076"/>
          <ac:spMkLst>
            <pc:docMk/>
            <pc:sldMk cId="995366414" sldId="331"/>
            <ac:spMk id="30" creationId="{6B3D8AF7-74A4-42C9-B850-166AAD0A9AB8}"/>
          </ac:spMkLst>
        </pc:spChg>
        <pc:spChg chg="add mod">
          <ac:chgData name="江端 直樹" userId="f229a593309ac9b7" providerId="LiveId" clId="{588ECDC4-FF7D-4336-A0A9-60AC563CF476}" dt="2020-04-26T06:02:27.399" v="14278" actId="14100"/>
          <ac:spMkLst>
            <pc:docMk/>
            <pc:sldMk cId="995366414" sldId="331"/>
            <ac:spMk id="35" creationId="{910DC671-1A32-4EF6-A811-11A3B1AD6634}"/>
          </ac:spMkLst>
        </pc:spChg>
        <pc:spChg chg="add mod">
          <ac:chgData name="江端 直樹" userId="f229a593309ac9b7" providerId="LiveId" clId="{588ECDC4-FF7D-4336-A0A9-60AC563CF476}" dt="2020-04-26T06:02:06.991" v="14273" actId="1076"/>
          <ac:spMkLst>
            <pc:docMk/>
            <pc:sldMk cId="995366414" sldId="331"/>
            <ac:spMk id="36" creationId="{8040EBCF-5F85-4CB9-938B-EFA336D0D836}"/>
          </ac:spMkLst>
        </pc:spChg>
        <pc:spChg chg="add mod">
          <ac:chgData name="江端 直樹" userId="f229a593309ac9b7" providerId="LiveId" clId="{588ECDC4-FF7D-4336-A0A9-60AC563CF476}" dt="2020-04-26T06:02:27.399" v="14278" actId="14100"/>
          <ac:spMkLst>
            <pc:docMk/>
            <pc:sldMk cId="995366414" sldId="331"/>
            <ac:spMk id="37" creationId="{0FC3C2AA-C2BF-4FC6-B2DB-C84210D3BA6D}"/>
          </ac:spMkLst>
        </pc:spChg>
        <pc:spChg chg="add del mod">
          <ac:chgData name="江端 直樹" userId="f229a593309ac9b7" providerId="LiveId" clId="{588ECDC4-FF7D-4336-A0A9-60AC563CF476}" dt="2020-04-26T06:02:09.065" v="14274" actId="478"/>
          <ac:spMkLst>
            <pc:docMk/>
            <pc:sldMk cId="995366414" sldId="331"/>
            <ac:spMk id="38" creationId="{2D9B9B9E-7714-4AE5-A9B0-40214C52D1DD}"/>
          </ac:spMkLst>
        </pc:spChg>
        <pc:spChg chg="add mod">
          <ac:chgData name="江端 直樹" userId="f229a593309ac9b7" providerId="LiveId" clId="{588ECDC4-FF7D-4336-A0A9-60AC563CF476}" dt="2020-04-26T06:02:37.888" v="14279" actId="571"/>
          <ac:spMkLst>
            <pc:docMk/>
            <pc:sldMk cId="995366414" sldId="331"/>
            <ac:spMk id="39" creationId="{19404A55-E160-4DEB-BA3E-D7A270D60BBB}"/>
          </ac:spMkLst>
        </pc:spChg>
        <pc:spChg chg="add mod">
          <ac:chgData name="江端 直樹" userId="f229a593309ac9b7" providerId="LiveId" clId="{588ECDC4-FF7D-4336-A0A9-60AC563CF476}" dt="2020-04-26T06:02:37.888" v="14279" actId="571"/>
          <ac:spMkLst>
            <pc:docMk/>
            <pc:sldMk cId="995366414" sldId="331"/>
            <ac:spMk id="40" creationId="{047EB79C-5DD4-41C0-8716-5970A381928B}"/>
          </ac:spMkLst>
        </pc:spChg>
        <pc:spChg chg="add mod">
          <ac:chgData name="江端 直樹" userId="f229a593309ac9b7" providerId="LiveId" clId="{588ECDC4-FF7D-4336-A0A9-60AC563CF476}" dt="2020-04-26T06:02:37.888" v="14279" actId="571"/>
          <ac:spMkLst>
            <pc:docMk/>
            <pc:sldMk cId="995366414" sldId="331"/>
            <ac:spMk id="41" creationId="{CA96E606-223F-45C1-B034-188328B47DEE}"/>
          </ac:spMkLst>
        </pc:spChg>
        <pc:spChg chg="add mod">
          <ac:chgData name="江端 直樹" userId="f229a593309ac9b7" providerId="LiveId" clId="{588ECDC4-FF7D-4336-A0A9-60AC563CF476}" dt="2020-04-26T06:02:41.907" v="14280" actId="571"/>
          <ac:spMkLst>
            <pc:docMk/>
            <pc:sldMk cId="995366414" sldId="331"/>
            <ac:spMk id="42" creationId="{BD60B07D-1397-4D31-8098-9D058276BBFB}"/>
          </ac:spMkLst>
        </pc:spChg>
        <pc:spChg chg="add mod">
          <ac:chgData name="江端 直樹" userId="f229a593309ac9b7" providerId="LiveId" clId="{588ECDC4-FF7D-4336-A0A9-60AC563CF476}" dt="2020-04-26T06:02:41.907" v="14280" actId="571"/>
          <ac:spMkLst>
            <pc:docMk/>
            <pc:sldMk cId="995366414" sldId="331"/>
            <ac:spMk id="43" creationId="{699871F3-B794-4BB6-B451-E78CDF9ECDB2}"/>
          </ac:spMkLst>
        </pc:spChg>
        <pc:spChg chg="add mod">
          <ac:chgData name="江端 直樹" userId="f229a593309ac9b7" providerId="LiveId" clId="{588ECDC4-FF7D-4336-A0A9-60AC563CF476}" dt="2020-04-26T06:02:41.907" v="14280" actId="571"/>
          <ac:spMkLst>
            <pc:docMk/>
            <pc:sldMk cId="995366414" sldId="331"/>
            <ac:spMk id="44" creationId="{A08647C6-97EE-43FE-9962-7A3BFFE35E32}"/>
          </ac:spMkLst>
        </pc:spChg>
        <pc:spChg chg="add mod">
          <ac:chgData name="江端 直樹" userId="f229a593309ac9b7" providerId="LiveId" clId="{588ECDC4-FF7D-4336-A0A9-60AC563CF476}" dt="2020-04-26T06:02:56.856" v="14285" actId="207"/>
          <ac:spMkLst>
            <pc:docMk/>
            <pc:sldMk cId="995366414" sldId="331"/>
            <ac:spMk id="45" creationId="{AF3CE462-B9B9-45D5-ACE8-0F00AF0A762A}"/>
          </ac:spMkLst>
        </pc:spChg>
        <pc:spChg chg="add mod">
          <ac:chgData name="江端 直樹" userId="f229a593309ac9b7" providerId="LiveId" clId="{588ECDC4-FF7D-4336-A0A9-60AC563CF476}" dt="2020-04-26T06:05:33.277" v="14293" actId="1076"/>
          <ac:spMkLst>
            <pc:docMk/>
            <pc:sldMk cId="995366414" sldId="331"/>
            <ac:spMk id="46" creationId="{9B6058A4-FBC7-450E-AE4A-46430AD6A699}"/>
          </ac:spMkLst>
        </pc:spChg>
        <pc:spChg chg="add mod">
          <ac:chgData name="江端 直樹" userId="f229a593309ac9b7" providerId="LiveId" clId="{588ECDC4-FF7D-4336-A0A9-60AC563CF476}" dt="2020-04-26T06:05:41.662" v="14296" actId="20577"/>
          <ac:spMkLst>
            <pc:docMk/>
            <pc:sldMk cId="995366414" sldId="331"/>
            <ac:spMk id="49" creationId="{0A232E0C-9944-44AA-B7FB-CC8A2EEEC8BC}"/>
          </ac:spMkLst>
        </pc:s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16" creationId="{8E29D581-6F8C-465A-93B4-94B21DD08EE0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17" creationId="{CC23FB01-726F-43EF-A80C-271D27F2263F}"/>
          </ac:grpSpMkLst>
        </pc:grpChg>
        <pc:grpChg chg="add del mod">
          <ac:chgData name="江端 直樹" userId="f229a593309ac9b7" providerId="LiveId" clId="{588ECDC4-FF7D-4336-A0A9-60AC563CF476}" dt="2020-04-26T06:00:07.677" v="14224" actId="478"/>
          <ac:grpSpMkLst>
            <pc:docMk/>
            <pc:sldMk cId="995366414" sldId="331"/>
            <ac:grpSpMk id="20" creationId="{8793DF77-E3F8-46B7-8CA6-A67AB2ABFB39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23" creationId="{F6958C75-B893-4058-A600-AD886EEBCDAB}"/>
          </ac:grpSpMkLst>
        </pc:grpChg>
        <pc:grpChg chg="add del mod">
          <ac:chgData name="江端 直樹" userId="f229a593309ac9b7" providerId="LiveId" clId="{588ECDC4-FF7D-4336-A0A9-60AC563CF476}" dt="2020-04-26T06:00:18.123" v="14227" actId="478"/>
          <ac:grpSpMkLst>
            <pc:docMk/>
            <pc:sldMk cId="995366414" sldId="331"/>
            <ac:grpSpMk id="26" creationId="{8FC27331-397D-4D4B-A2EB-36D527153E4A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29" creationId="{145D97B8-DD4A-40B3-AAFA-022D41BF4F6A}"/>
          </ac:grpSpMkLst>
        </pc:grpChg>
        <pc:grpChg chg="add mod">
          <ac:chgData name="江端 直樹" userId="f229a593309ac9b7" providerId="LiveId" clId="{588ECDC4-FF7D-4336-A0A9-60AC563CF476}" dt="2020-04-26T06:01:15.717" v="14263" actId="1076"/>
          <ac:grpSpMkLst>
            <pc:docMk/>
            <pc:sldMk cId="995366414" sldId="331"/>
            <ac:grpSpMk id="32" creationId="{7844A6E0-2587-4C8C-AC17-86E56D0D2029}"/>
          </ac:grpSpMkLst>
        </pc:grpChg>
        <pc:picChg chg="add mod">
          <ac:chgData name="江端 直樹" userId="f229a593309ac9b7" providerId="LiveId" clId="{588ECDC4-FF7D-4336-A0A9-60AC563CF476}" dt="2020-04-26T06:01:15.717" v="14263" actId="1076"/>
          <ac:picMkLst>
            <pc:docMk/>
            <pc:sldMk cId="995366414" sldId="331"/>
            <ac:picMk id="4" creationId="{FBBBA9FA-DAA3-4FB7-AF2E-53AAB72BC32D}"/>
          </ac:picMkLst>
        </pc:picChg>
        <pc:picChg chg="add del mod">
          <ac:chgData name="江端 直樹" userId="f229a593309ac9b7" providerId="LiveId" clId="{588ECDC4-FF7D-4336-A0A9-60AC563CF476}" dt="2020-04-26T05:59:03.159" v="14192"/>
          <ac:picMkLst>
            <pc:docMk/>
            <pc:sldMk cId="995366414" sldId="331"/>
            <ac:picMk id="8" creationId="{06C41BC9-2635-4649-8E0B-1C4AD23CD566}"/>
          </ac:picMkLst>
        </pc:picChg>
        <pc:picChg chg="add del mod">
          <ac:chgData name="江端 直樹" userId="f229a593309ac9b7" providerId="LiveId" clId="{588ECDC4-FF7D-4336-A0A9-60AC563CF476}" dt="2020-04-26T05:59:01.597" v="14185"/>
          <ac:picMkLst>
            <pc:docMk/>
            <pc:sldMk cId="995366414" sldId="331"/>
            <ac:picMk id="12" creationId="{558459A6-45BE-4C7C-AEDE-0FF6CD0F20A4}"/>
          </ac:picMkLst>
        </pc:picChg>
        <pc:picChg chg="add mod">
          <ac:chgData name="江端 直樹" userId="f229a593309ac9b7" providerId="LiveId" clId="{588ECDC4-FF7D-4336-A0A9-60AC563CF476}" dt="2020-04-26T05:59:01.088" v="14183" actId="571"/>
          <ac:picMkLst>
            <pc:docMk/>
            <pc:sldMk cId="995366414" sldId="331"/>
            <ac:picMk id="14" creationId="{EF66068C-7329-49B6-A4FA-78AA34D08F08}"/>
          </ac:picMkLst>
        </pc:picChg>
        <pc:picChg chg="add mod">
          <ac:chgData name="江端 直樹" userId="f229a593309ac9b7" providerId="LiveId" clId="{588ECDC4-FF7D-4336-A0A9-60AC563CF476}" dt="2020-04-26T06:05:39.416" v="14294" actId="571"/>
          <ac:picMkLst>
            <pc:docMk/>
            <pc:sldMk cId="995366414" sldId="331"/>
            <ac:picMk id="48" creationId="{A3EC19F6-5516-4FD1-B1EE-F57CB939CE2F}"/>
          </ac:picMkLst>
        </pc:picChg>
        <pc:picChg chg="add mod">
          <ac:chgData name="江端 直樹" userId="f229a593309ac9b7" providerId="LiveId" clId="{588ECDC4-FF7D-4336-A0A9-60AC563CF476}" dt="2020-04-26T06:05:23.958" v="14290" actId="14100"/>
          <ac:picMkLst>
            <pc:docMk/>
            <pc:sldMk cId="995366414" sldId="331"/>
            <ac:picMk id="3074" creationId="{0BB3796F-CC4F-43E0-A8E3-632319673640}"/>
          </ac:picMkLst>
        </pc:picChg>
      </pc:sldChg>
      <pc:sldChg chg="addSp delSp modSp add">
        <pc:chgData name="江端 直樹" userId="f229a593309ac9b7" providerId="LiveId" clId="{588ECDC4-FF7D-4336-A0A9-60AC563CF476}" dt="2020-04-26T09:47:26.746" v="24265"/>
        <pc:sldMkLst>
          <pc:docMk/>
          <pc:sldMk cId="3561431080" sldId="332"/>
        </pc:sldMkLst>
        <pc:spChg chg="mod">
          <ac:chgData name="江端 直樹" userId="f229a593309ac9b7" providerId="LiveId" clId="{588ECDC4-FF7D-4336-A0A9-60AC563CF476}" dt="2020-04-26T06:06:01.856" v="14311"/>
          <ac:spMkLst>
            <pc:docMk/>
            <pc:sldMk cId="3561431080" sldId="332"/>
            <ac:spMk id="2" creationId="{AF597ED2-2627-4AC0-8285-A3F29C6A09B2}"/>
          </ac:spMkLst>
        </pc:spChg>
        <pc:spChg chg="mod">
          <ac:chgData name="江端 直樹" userId="f229a593309ac9b7" providerId="LiveId" clId="{588ECDC4-FF7D-4336-A0A9-60AC563CF476}" dt="2020-04-26T09:47:26.746" v="24265"/>
          <ac:spMkLst>
            <pc:docMk/>
            <pc:sldMk cId="3561431080" sldId="332"/>
            <ac:spMk id="3" creationId="{B8398874-6A3E-4086-958C-EB5DD8D05D83}"/>
          </ac:spMkLst>
        </pc:spChg>
        <pc:picChg chg="add del mod">
          <ac:chgData name="江端 直樹" userId="f229a593309ac9b7" providerId="LiveId" clId="{588ECDC4-FF7D-4336-A0A9-60AC563CF476}" dt="2020-04-26T06:19:17.553" v="15117" actId="478"/>
          <ac:picMkLst>
            <pc:docMk/>
            <pc:sldMk cId="3561431080" sldId="332"/>
            <ac:picMk id="15362" creationId="{A5CCDA8F-40FE-45F2-86F1-0EE35D2EB885}"/>
          </ac:picMkLst>
        </pc:picChg>
        <pc:picChg chg="add mod">
          <ac:chgData name="江端 直樹" userId="f229a593309ac9b7" providerId="LiveId" clId="{588ECDC4-FF7D-4336-A0A9-60AC563CF476}" dt="2020-04-26T06:25:54.804" v="15799" actId="1076"/>
          <ac:picMkLst>
            <pc:docMk/>
            <pc:sldMk cId="3561431080" sldId="332"/>
            <ac:picMk id="15364" creationId="{6B785DFA-D172-4DE0-AE5B-D2C2FFE43C0A}"/>
          </ac:picMkLst>
        </pc:picChg>
      </pc:sldChg>
      <pc:sldChg chg="addSp modSp add ord">
        <pc:chgData name="江端 直樹" userId="f229a593309ac9b7" providerId="LiveId" clId="{588ECDC4-FF7D-4336-A0A9-60AC563CF476}" dt="2020-04-26T06:21:39.473" v="15176"/>
        <pc:sldMkLst>
          <pc:docMk/>
          <pc:sldMk cId="148669209" sldId="333"/>
        </pc:sldMkLst>
        <pc:spChg chg="mod">
          <ac:chgData name="江端 直樹" userId="f229a593309ac9b7" providerId="LiveId" clId="{588ECDC4-FF7D-4336-A0A9-60AC563CF476}" dt="2020-04-26T06:21:39.473" v="15176"/>
          <ac:spMkLst>
            <pc:docMk/>
            <pc:sldMk cId="148669209" sldId="333"/>
            <ac:spMk id="2" creationId="{7F18F989-4B29-457B-94F5-7DB12500B7FA}"/>
          </ac:spMkLst>
        </pc:spChg>
        <pc:spChg chg="mod">
          <ac:chgData name="江端 直樹" userId="f229a593309ac9b7" providerId="LiveId" clId="{588ECDC4-FF7D-4336-A0A9-60AC563CF476}" dt="2020-04-26T06:11:45.527" v="15105"/>
          <ac:spMkLst>
            <pc:docMk/>
            <pc:sldMk cId="148669209" sldId="333"/>
            <ac:spMk id="3" creationId="{55D0ECCF-5525-4728-9395-8411E536C375}"/>
          </ac:spMkLst>
        </pc:spChg>
        <pc:spChg chg="add mod">
          <ac:chgData name="江端 直樹" userId="f229a593309ac9b7" providerId="LiveId" clId="{588ECDC4-FF7D-4336-A0A9-60AC563CF476}" dt="2020-04-26T06:09:27.837" v="14691" actId="14100"/>
          <ac:spMkLst>
            <pc:docMk/>
            <pc:sldMk cId="148669209" sldId="333"/>
            <ac:spMk id="4" creationId="{B44305C6-57A3-4A0F-B55E-923996400556}"/>
          </ac:spMkLst>
        </pc:spChg>
        <pc:spChg chg="add mod">
          <ac:chgData name="江端 直樹" userId="f229a593309ac9b7" providerId="LiveId" clId="{588ECDC4-FF7D-4336-A0A9-60AC563CF476}" dt="2020-04-26T06:09:19.381" v="14690" actId="1076"/>
          <ac:spMkLst>
            <pc:docMk/>
            <pc:sldMk cId="148669209" sldId="333"/>
            <ac:spMk id="5" creationId="{59D3B350-2062-4F77-B407-50AFA77F34D9}"/>
          </ac:spMkLst>
        </pc:spChg>
        <pc:picChg chg="add mod">
          <ac:chgData name="江端 直樹" userId="f229a593309ac9b7" providerId="LiveId" clId="{588ECDC4-FF7D-4336-A0A9-60AC563CF476}" dt="2020-04-26T06:12:01.658" v="15107" actId="1076"/>
          <ac:picMkLst>
            <pc:docMk/>
            <pc:sldMk cId="148669209" sldId="333"/>
            <ac:picMk id="6" creationId="{63A71331-BD7A-4FEB-B81D-44D64BF78942}"/>
          </ac:picMkLst>
        </pc:picChg>
      </pc:sldChg>
      <pc:sldChg chg="addSp modSp add ord">
        <pc:chgData name="江端 直樹" userId="f229a593309ac9b7" providerId="LiveId" clId="{588ECDC4-FF7D-4336-A0A9-60AC563CF476}" dt="2020-04-26T08:59:29.233" v="22172"/>
        <pc:sldMkLst>
          <pc:docMk/>
          <pc:sldMk cId="3777441528" sldId="334"/>
        </pc:sldMkLst>
        <pc:spChg chg="mod">
          <ac:chgData name="江端 直樹" userId="f229a593309ac9b7" providerId="LiveId" clId="{588ECDC4-FF7D-4336-A0A9-60AC563CF476}" dt="2020-04-26T08:59:29.233" v="22172"/>
          <ac:spMkLst>
            <pc:docMk/>
            <pc:sldMk cId="3777441528" sldId="334"/>
            <ac:spMk id="2" creationId="{EB477960-7843-4F18-89A6-C3DD92BB27EA}"/>
          </ac:spMkLst>
        </pc:spChg>
        <pc:picChg chg="add">
          <ac:chgData name="江端 直樹" userId="f229a593309ac9b7" providerId="LiveId" clId="{588ECDC4-FF7D-4336-A0A9-60AC563CF476}" dt="2020-04-26T06:19:57.317" v="15130"/>
          <ac:picMkLst>
            <pc:docMk/>
            <pc:sldMk cId="3777441528" sldId="334"/>
            <ac:picMk id="4" creationId="{DFFF3478-64D1-46FB-A60D-F07088C5C1F9}"/>
          </ac:picMkLst>
        </pc:picChg>
      </pc:sldChg>
      <pc:sldChg chg="modSp add">
        <pc:chgData name="江端 直樹" userId="f229a593309ac9b7" providerId="LiveId" clId="{588ECDC4-FF7D-4336-A0A9-60AC563CF476}" dt="2020-04-26T06:27:50.988" v="15806"/>
        <pc:sldMkLst>
          <pc:docMk/>
          <pc:sldMk cId="3653922059" sldId="335"/>
        </pc:sldMkLst>
        <pc:spChg chg="mod">
          <ac:chgData name="江端 直樹" userId="f229a593309ac9b7" providerId="LiveId" clId="{588ECDC4-FF7D-4336-A0A9-60AC563CF476}" dt="2020-04-26T06:27:50.988" v="15806"/>
          <ac:spMkLst>
            <pc:docMk/>
            <pc:sldMk cId="3653922059" sldId="335"/>
            <ac:spMk id="2" creationId="{85B24B3B-4566-4BE7-BAF6-88BBAB06B0BB}"/>
          </ac:spMkLst>
        </pc:spChg>
        <pc:spChg chg="mod">
          <ac:chgData name="江端 直樹" userId="f229a593309ac9b7" providerId="LiveId" clId="{588ECDC4-FF7D-4336-A0A9-60AC563CF476}" dt="2020-04-26T06:23:16.590" v="15502"/>
          <ac:spMkLst>
            <pc:docMk/>
            <pc:sldMk cId="3653922059" sldId="335"/>
            <ac:spMk id="3" creationId="{463DA6B2-F8C3-4517-9EFA-EE34A7C306E3}"/>
          </ac:spMkLst>
        </pc:spChg>
      </pc:sldChg>
      <pc:sldChg chg="addSp modSp add">
        <pc:chgData name="江端 直樹" userId="f229a593309ac9b7" providerId="LiveId" clId="{588ECDC4-FF7D-4336-A0A9-60AC563CF476}" dt="2020-04-26T06:39:50.192" v="16343" actId="1076"/>
        <pc:sldMkLst>
          <pc:docMk/>
          <pc:sldMk cId="2424276746" sldId="336"/>
        </pc:sldMkLst>
        <pc:spChg chg="mod">
          <ac:chgData name="江端 直樹" userId="f229a593309ac9b7" providerId="LiveId" clId="{588ECDC4-FF7D-4336-A0A9-60AC563CF476}" dt="2020-04-26T06:39:00.808" v="16172"/>
          <ac:spMkLst>
            <pc:docMk/>
            <pc:sldMk cId="2424276746" sldId="336"/>
            <ac:spMk id="2" creationId="{EACB0812-770B-4493-A620-5F9A18506CAA}"/>
          </ac:spMkLst>
        </pc:spChg>
        <pc:spChg chg="mod">
          <ac:chgData name="江端 直樹" userId="f229a593309ac9b7" providerId="LiveId" clId="{588ECDC4-FF7D-4336-A0A9-60AC563CF476}" dt="2020-04-26T06:38:43.441" v="16143"/>
          <ac:spMkLst>
            <pc:docMk/>
            <pc:sldMk cId="2424276746" sldId="336"/>
            <ac:spMk id="3" creationId="{3CD88E46-3246-44A8-9DBB-E0FB1BF48545}"/>
          </ac:spMkLst>
        </pc:spChg>
        <pc:spChg chg="add mod">
          <ac:chgData name="江端 直樹" userId="f229a593309ac9b7" providerId="LiveId" clId="{588ECDC4-FF7D-4336-A0A9-60AC563CF476}" dt="2020-04-26T06:39:50.192" v="16343" actId="1076"/>
          <ac:spMkLst>
            <pc:docMk/>
            <pc:sldMk cId="2424276746" sldId="336"/>
            <ac:spMk id="4" creationId="{334EB4B0-33CC-4DF3-95B9-D2679A4F95EA}"/>
          </ac:spMkLst>
        </pc:spChg>
      </pc:sldChg>
      <pc:sldChg chg="modSp add">
        <pc:chgData name="江端 直樹" userId="f229a593309ac9b7" providerId="LiveId" clId="{588ECDC4-FF7D-4336-A0A9-60AC563CF476}" dt="2020-04-26T06:54:42.382" v="16972"/>
        <pc:sldMkLst>
          <pc:docMk/>
          <pc:sldMk cId="3920151212" sldId="337"/>
        </pc:sldMkLst>
        <pc:spChg chg="mod">
          <ac:chgData name="江端 直樹" userId="f229a593309ac9b7" providerId="LiveId" clId="{588ECDC4-FF7D-4336-A0A9-60AC563CF476}" dt="2020-04-26T06:51:57.568" v="16441"/>
          <ac:spMkLst>
            <pc:docMk/>
            <pc:sldMk cId="3920151212" sldId="337"/>
            <ac:spMk id="2" creationId="{A86172C0-92FB-48D1-939B-0E374AD77298}"/>
          </ac:spMkLst>
        </pc:spChg>
        <pc:spChg chg="mod">
          <ac:chgData name="江端 直樹" userId="f229a593309ac9b7" providerId="LiveId" clId="{588ECDC4-FF7D-4336-A0A9-60AC563CF476}" dt="2020-04-26T06:54:42.382" v="16972"/>
          <ac:spMkLst>
            <pc:docMk/>
            <pc:sldMk cId="3920151212" sldId="337"/>
            <ac:spMk id="3" creationId="{F6EB9A01-9B44-4C31-837D-63859E1828A7}"/>
          </ac:spMkLst>
        </pc:spChg>
      </pc:sldChg>
      <pc:sldChg chg="modSp add">
        <pc:chgData name="江端 直樹" userId="f229a593309ac9b7" providerId="LiveId" clId="{588ECDC4-FF7D-4336-A0A9-60AC563CF476}" dt="2020-04-26T06:49:21.422" v="16350" actId="13926"/>
        <pc:sldMkLst>
          <pc:docMk/>
          <pc:sldMk cId="3163901831" sldId="338"/>
        </pc:sldMkLst>
        <pc:spChg chg="mod">
          <ac:chgData name="江端 直樹" userId="f229a593309ac9b7" providerId="LiveId" clId="{588ECDC4-FF7D-4336-A0A9-60AC563CF476}" dt="2020-04-26T06:49:21.422" v="16350" actId="13926"/>
          <ac:spMkLst>
            <pc:docMk/>
            <pc:sldMk cId="3163901831" sldId="338"/>
            <ac:spMk id="3" creationId="{3CD88E46-3246-44A8-9DBB-E0FB1BF48545}"/>
          </ac:spMkLst>
        </pc:spChg>
      </pc:sldChg>
      <pc:sldChg chg="modSp add">
        <pc:chgData name="江端 直樹" userId="f229a593309ac9b7" providerId="LiveId" clId="{588ECDC4-FF7D-4336-A0A9-60AC563CF476}" dt="2020-04-26T06:49:27.744" v="16352" actId="13926"/>
        <pc:sldMkLst>
          <pc:docMk/>
          <pc:sldMk cId="3498961640" sldId="339"/>
        </pc:sldMkLst>
        <pc:spChg chg="mod">
          <ac:chgData name="江端 直樹" userId="f229a593309ac9b7" providerId="LiveId" clId="{588ECDC4-FF7D-4336-A0A9-60AC563CF476}" dt="2020-04-26T06:49:27.744" v="16352" actId="13926"/>
          <ac:spMkLst>
            <pc:docMk/>
            <pc:sldMk cId="3498961640" sldId="339"/>
            <ac:spMk id="3" creationId="{3CD88E46-3246-44A8-9DBB-E0FB1BF48545}"/>
          </ac:spMkLst>
        </pc:spChg>
      </pc:sldChg>
      <pc:sldChg chg="modSp add">
        <pc:chgData name="江端 直樹" userId="f229a593309ac9b7" providerId="LiveId" clId="{588ECDC4-FF7D-4336-A0A9-60AC563CF476}" dt="2020-04-26T06:49:34.507" v="16354" actId="13926"/>
        <pc:sldMkLst>
          <pc:docMk/>
          <pc:sldMk cId="951558381" sldId="340"/>
        </pc:sldMkLst>
        <pc:spChg chg="mod">
          <ac:chgData name="江端 直樹" userId="f229a593309ac9b7" providerId="LiveId" clId="{588ECDC4-FF7D-4336-A0A9-60AC563CF476}" dt="2020-04-26T06:49:34.507" v="16354" actId="13926"/>
          <ac:spMkLst>
            <pc:docMk/>
            <pc:sldMk cId="951558381" sldId="340"/>
            <ac:spMk id="3" creationId="{3CD88E46-3246-44A8-9DBB-E0FB1BF48545}"/>
          </ac:spMkLst>
        </pc:spChg>
      </pc:sldChg>
      <pc:sldChg chg="modSp add">
        <pc:chgData name="江端 直樹" userId="f229a593309ac9b7" providerId="LiveId" clId="{588ECDC4-FF7D-4336-A0A9-60AC563CF476}" dt="2020-04-26T06:49:39.887" v="16356" actId="13926"/>
        <pc:sldMkLst>
          <pc:docMk/>
          <pc:sldMk cId="1112079680" sldId="341"/>
        </pc:sldMkLst>
        <pc:spChg chg="mod">
          <ac:chgData name="江端 直樹" userId="f229a593309ac9b7" providerId="LiveId" clId="{588ECDC4-FF7D-4336-A0A9-60AC563CF476}" dt="2020-04-26T06:49:39.887" v="16356" actId="13926"/>
          <ac:spMkLst>
            <pc:docMk/>
            <pc:sldMk cId="1112079680" sldId="341"/>
            <ac:spMk id="3" creationId="{3CD88E46-3246-44A8-9DBB-E0FB1BF48545}"/>
          </ac:spMkLst>
        </pc:spChg>
      </pc:sldChg>
      <pc:sldChg chg="addSp modSp add">
        <pc:chgData name="江端 直樹" userId="f229a593309ac9b7" providerId="LiveId" clId="{588ECDC4-FF7D-4336-A0A9-60AC563CF476}" dt="2020-04-26T06:57:57.283" v="17551" actId="1076"/>
        <pc:sldMkLst>
          <pc:docMk/>
          <pc:sldMk cId="3357254482" sldId="342"/>
        </pc:sldMkLst>
        <pc:spChg chg="mod">
          <ac:chgData name="江端 直樹" userId="f229a593309ac9b7" providerId="LiveId" clId="{588ECDC4-FF7D-4336-A0A9-60AC563CF476}" dt="2020-04-26T06:55:00.073" v="17009"/>
          <ac:spMkLst>
            <pc:docMk/>
            <pc:sldMk cId="3357254482" sldId="342"/>
            <ac:spMk id="2" creationId="{9C024A89-44E8-4111-A3E9-AD692D140907}"/>
          </ac:spMkLst>
        </pc:spChg>
        <pc:spChg chg="mod">
          <ac:chgData name="江端 直樹" userId="f229a593309ac9b7" providerId="LiveId" clId="{588ECDC4-FF7D-4336-A0A9-60AC563CF476}" dt="2020-04-26T06:56:40.961" v="17388"/>
          <ac:spMkLst>
            <pc:docMk/>
            <pc:sldMk cId="3357254482" sldId="342"/>
            <ac:spMk id="3" creationId="{709F1DB2-7198-42D6-84EE-1FB431E3497E}"/>
          </ac:spMkLst>
        </pc:spChg>
        <pc:spChg chg="add mod">
          <ac:chgData name="江端 直樹" userId="f229a593309ac9b7" providerId="LiveId" clId="{588ECDC4-FF7D-4336-A0A9-60AC563CF476}" dt="2020-04-26T06:57:57.283" v="17551" actId="1076"/>
          <ac:spMkLst>
            <pc:docMk/>
            <pc:sldMk cId="3357254482" sldId="342"/>
            <ac:spMk id="4" creationId="{3B7387F0-4DA5-4E19-AA5E-2379D777E448}"/>
          </ac:spMkLst>
        </pc:spChg>
      </pc:sldChg>
      <pc:sldChg chg="addSp modSp add">
        <pc:chgData name="江端 直樹" userId="f229a593309ac9b7" providerId="LiveId" clId="{588ECDC4-FF7D-4336-A0A9-60AC563CF476}" dt="2020-04-26T07:00:23.629" v="17871" actId="13926"/>
        <pc:sldMkLst>
          <pc:docMk/>
          <pc:sldMk cId="459725098" sldId="343"/>
        </pc:sldMkLst>
        <pc:spChg chg="mod">
          <ac:chgData name="江端 直樹" userId="f229a593309ac9b7" providerId="LiveId" clId="{588ECDC4-FF7D-4336-A0A9-60AC563CF476}" dt="2020-04-26T06:58:13.043" v="17589"/>
          <ac:spMkLst>
            <pc:docMk/>
            <pc:sldMk cId="459725098" sldId="343"/>
            <ac:spMk id="2" creationId="{CFC7BC02-4AF1-4A35-9634-6564B312E826}"/>
          </ac:spMkLst>
        </pc:spChg>
        <pc:spChg chg="mod">
          <ac:chgData name="江端 直樹" userId="f229a593309ac9b7" providerId="LiveId" clId="{588ECDC4-FF7D-4336-A0A9-60AC563CF476}" dt="2020-04-26T06:59:31.892" v="17797"/>
          <ac:spMkLst>
            <pc:docMk/>
            <pc:sldMk cId="459725098" sldId="343"/>
            <ac:spMk id="3" creationId="{6D661B02-86D2-408C-BB70-920300AFD974}"/>
          </ac:spMkLst>
        </pc:spChg>
        <pc:spChg chg="add mod">
          <ac:chgData name="江端 直樹" userId="f229a593309ac9b7" providerId="LiveId" clId="{588ECDC4-FF7D-4336-A0A9-60AC563CF476}" dt="2020-04-26T07:00:23.629" v="17871" actId="13926"/>
          <ac:spMkLst>
            <pc:docMk/>
            <pc:sldMk cId="459725098" sldId="343"/>
            <ac:spMk id="4" creationId="{EEE2EA45-159F-439C-B764-0168764DD3B3}"/>
          </ac:spMkLst>
        </pc:spChg>
      </pc:sldChg>
      <pc:sldChg chg="modSp add">
        <pc:chgData name="江端 直樹" userId="f229a593309ac9b7" providerId="LiveId" clId="{588ECDC4-FF7D-4336-A0A9-60AC563CF476}" dt="2020-04-26T07:02:18.976" v="18154" actId="20577"/>
        <pc:sldMkLst>
          <pc:docMk/>
          <pc:sldMk cId="1118025189" sldId="344"/>
        </pc:sldMkLst>
        <pc:spChg chg="mod">
          <ac:chgData name="江端 直樹" userId="f229a593309ac9b7" providerId="LiveId" clId="{588ECDC4-FF7D-4336-A0A9-60AC563CF476}" dt="2020-04-26T07:01:41.101" v="18025"/>
          <ac:spMkLst>
            <pc:docMk/>
            <pc:sldMk cId="1118025189" sldId="344"/>
            <ac:spMk id="2" creationId="{F7DA63B8-467A-49E8-A32C-72531EA0EB3D}"/>
          </ac:spMkLst>
        </pc:spChg>
        <pc:spChg chg="mod">
          <ac:chgData name="江端 直樹" userId="f229a593309ac9b7" providerId="LiveId" clId="{588ECDC4-FF7D-4336-A0A9-60AC563CF476}" dt="2020-04-26T07:02:18.976" v="18154" actId="20577"/>
          <ac:spMkLst>
            <pc:docMk/>
            <pc:sldMk cId="1118025189" sldId="344"/>
            <ac:spMk id="3" creationId="{B698A4DE-596B-4B10-B194-4FD7BCD4F057}"/>
          </ac:spMkLst>
        </pc:spChg>
      </pc:sldChg>
      <pc:sldChg chg="modSp add">
        <pc:chgData name="江端 直樹" userId="f229a593309ac9b7" providerId="LiveId" clId="{588ECDC4-FF7D-4336-A0A9-60AC563CF476}" dt="2020-05-09T03:35:48.866" v="45108"/>
        <pc:sldMkLst>
          <pc:docMk/>
          <pc:sldMk cId="4192327412" sldId="345"/>
        </pc:sldMkLst>
        <pc:spChg chg="mod">
          <ac:chgData name="江端 直樹" userId="f229a593309ac9b7" providerId="LiveId" clId="{588ECDC4-FF7D-4336-A0A9-60AC563CF476}" dt="2020-04-26T07:05:48.364" v="18173"/>
          <ac:spMkLst>
            <pc:docMk/>
            <pc:sldMk cId="4192327412" sldId="345"/>
            <ac:spMk id="2" creationId="{E1501AE5-DA71-413B-A656-B8CF3C30416F}"/>
          </ac:spMkLst>
        </pc:spChg>
        <pc:spChg chg="mod">
          <ac:chgData name="江端 直樹" userId="f229a593309ac9b7" providerId="LiveId" clId="{588ECDC4-FF7D-4336-A0A9-60AC563CF476}" dt="2020-05-09T03:35:48.866" v="45108"/>
          <ac:spMkLst>
            <pc:docMk/>
            <pc:sldMk cId="4192327412" sldId="345"/>
            <ac:spMk id="3" creationId="{76C7EBFE-4868-4AA3-896B-F83D96F99FE5}"/>
          </ac:spMkLst>
        </pc:spChg>
      </pc:sldChg>
      <pc:sldChg chg="addSp delSp modSp add">
        <pc:chgData name="江端 直樹" userId="f229a593309ac9b7" providerId="LiveId" clId="{588ECDC4-FF7D-4336-A0A9-60AC563CF476}" dt="2020-04-28T05:02:36.307" v="35092" actId="20577"/>
        <pc:sldMkLst>
          <pc:docMk/>
          <pc:sldMk cId="301829555" sldId="346"/>
        </pc:sldMkLst>
        <pc:spChg chg="mod">
          <ac:chgData name="江端 直樹" userId="f229a593309ac9b7" providerId="LiveId" clId="{588ECDC4-FF7D-4336-A0A9-60AC563CF476}" dt="2020-04-26T07:07:54.466" v="18441"/>
          <ac:spMkLst>
            <pc:docMk/>
            <pc:sldMk cId="301829555" sldId="346"/>
            <ac:spMk id="2" creationId="{47EBD013-3163-474C-91B9-7C4BE5F3A2DA}"/>
          </ac:spMkLst>
        </pc:spChg>
        <pc:spChg chg="mod">
          <ac:chgData name="江端 直樹" userId="f229a593309ac9b7" providerId="LiveId" clId="{588ECDC4-FF7D-4336-A0A9-60AC563CF476}" dt="2020-04-28T05:02:36.307" v="35092" actId="20577"/>
          <ac:spMkLst>
            <pc:docMk/>
            <pc:sldMk cId="301829555" sldId="346"/>
            <ac:spMk id="3" creationId="{E38C7604-89A0-4356-8B08-80978AA5FC59}"/>
          </ac:spMkLst>
        </pc:spChg>
        <pc:spChg chg="add del mod">
          <ac:chgData name="江端 直樹" userId="f229a593309ac9b7" providerId="LiveId" clId="{588ECDC4-FF7D-4336-A0A9-60AC563CF476}" dt="2020-04-26T08:13:06.850" v="19423" actId="478"/>
          <ac:spMkLst>
            <pc:docMk/>
            <pc:sldMk cId="301829555" sldId="346"/>
            <ac:spMk id="5" creationId="{F93E0F77-F81C-4C8C-879E-122DFB5E400A}"/>
          </ac:spMkLst>
        </pc:spChg>
        <pc:spChg chg="add del mod">
          <ac:chgData name="江端 直樹" userId="f229a593309ac9b7" providerId="LiveId" clId="{588ECDC4-FF7D-4336-A0A9-60AC563CF476}" dt="2020-04-26T08:13:00.606" v="19419" actId="767"/>
          <ac:spMkLst>
            <pc:docMk/>
            <pc:sldMk cId="301829555" sldId="346"/>
            <ac:spMk id="6" creationId="{E1ABE68A-5969-47D7-8D7D-27B6654CC074}"/>
          </ac:spMkLst>
        </pc:spChg>
        <pc:picChg chg="add del mod">
          <ac:chgData name="江端 直樹" userId="f229a593309ac9b7" providerId="LiveId" clId="{588ECDC4-FF7D-4336-A0A9-60AC563CF476}" dt="2020-04-26T08:13:05.081" v="19422" actId="478"/>
          <ac:picMkLst>
            <pc:docMk/>
            <pc:sldMk cId="301829555" sldId="346"/>
            <ac:picMk id="4" creationId="{EC4C3A6E-CC1D-4E03-ACE7-67AD3338642C}"/>
          </ac:picMkLst>
        </pc:picChg>
      </pc:sldChg>
      <pc:sldChg chg="addSp delSp modSp add">
        <pc:chgData name="江端 直樹" userId="f229a593309ac9b7" providerId="LiveId" clId="{588ECDC4-FF7D-4336-A0A9-60AC563CF476}" dt="2020-04-29T18:30:57.437" v="44892" actId="122"/>
        <pc:sldMkLst>
          <pc:docMk/>
          <pc:sldMk cId="2955026850" sldId="347"/>
        </pc:sldMkLst>
        <pc:spChg chg="mod">
          <ac:chgData name="江端 直樹" userId="f229a593309ac9b7" providerId="LiveId" clId="{588ECDC4-FF7D-4336-A0A9-60AC563CF476}" dt="2020-04-26T07:08:43.222" v="18544"/>
          <ac:spMkLst>
            <pc:docMk/>
            <pc:sldMk cId="2955026850" sldId="347"/>
            <ac:spMk id="2" creationId="{1E34FB7E-BDA9-473C-A517-660F8E36D40B}"/>
          </ac:spMkLst>
        </pc:spChg>
        <pc:spChg chg="mod">
          <ac:chgData name="江端 直樹" userId="f229a593309ac9b7" providerId="LiveId" clId="{588ECDC4-FF7D-4336-A0A9-60AC563CF476}" dt="2020-04-29T18:30:57.437" v="44892" actId="122"/>
          <ac:spMkLst>
            <pc:docMk/>
            <pc:sldMk cId="2955026850" sldId="347"/>
            <ac:spMk id="3" creationId="{99E7562E-9B06-45C2-9032-B7EE2FE24AA2}"/>
          </ac:spMkLst>
        </pc:spChg>
        <pc:spChg chg="add del mod">
          <ac:chgData name="江端 直樹" userId="f229a593309ac9b7" providerId="LiveId" clId="{588ECDC4-FF7D-4336-A0A9-60AC563CF476}" dt="2020-04-26T07:11:14.217" v="18833" actId="478"/>
          <ac:spMkLst>
            <pc:docMk/>
            <pc:sldMk cId="2955026850" sldId="347"/>
            <ac:spMk id="4" creationId="{5F0B3EAE-5612-4AD1-9ACF-FEDF730EB2D6}"/>
          </ac:spMkLst>
        </pc:spChg>
        <pc:spChg chg="add mod">
          <ac:chgData name="江端 直樹" userId="f229a593309ac9b7" providerId="LiveId" clId="{588ECDC4-FF7D-4336-A0A9-60AC563CF476}" dt="2020-04-26T07:13:00.839" v="18855" actId="1076"/>
          <ac:spMkLst>
            <pc:docMk/>
            <pc:sldMk cId="2955026850" sldId="347"/>
            <ac:spMk id="5" creationId="{688D188D-3EF4-4095-A3D1-76AC6F560BBC}"/>
          </ac:spMkLst>
        </pc:spChg>
        <pc:spChg chg="add mod">
          <ac:chgData name="江端 直樹" userId="f229a593309ac9b7" providerId="LiveId" clId="{588ECDC4-FF7D-4336-A0A9-60AC563CF476}" dt="2020-04-26T07:12:55.551" v="18854" actId="1076"/>
          <ac:spMkLst>
            <pc:docMk/>
            <pc:sldMk cId="2955026850" sldId="347"/>
            <ac:spMk id="6" creationId="{2A9D7450-0890-4418-8EF1-7222817CB27C}"/>
          </ac:spMkLst>
        </pc:spChg>
        <pc:spChg chg="add del mod">
          <ac:chgData name="江端 直樹" userId="f229a593309ac9b7" providerId="LiveId" clId="{588ECDC4-FF7D-4336-A0A9-60AC563CF476}" dt="2020-04-26T07:13:10.730" v="18858"/>
          <ac:spMkLst>
            <pc:docMk/>
            <pc:sldMk cId="2955026850" sldId="347"/>
            <ac:spMk id="7" creationId="{87DAD4BF-3B5C-4EA5-862B-A466BD482E27}"/>
          </ac:spMkLst>
        </pc:spChg>
        <pc:spChg chg="add mod">
          <ac:chgData name="江端 直樹" userId="f229a593309ac9b7" providerId="LiveId" clId="{588ECDC4-FF7D-4336-A0A9-60AC563CF476}" dt="2020-04-26T07:15:00.223" v="19021" actId="1076"/>
          <ac:spMkLst>
            <pc:docMk/>
            <pc:sldMk cId="2955026850" sldId="347"/>
            <ac:spMk id="8" creationId="{9259D091-6190-4775-9CB1-F03C56866E49}"/>
          </ac:spMkLst>
        </pc:spChg>
        <pc:picChg chg="add mod">
          <ac:chgData name="江端 直樹" userId="f229a593309ac9b7" providerId="LiveId" clId="{588ECDC4-FF7D-4336-A0A9-60AC563CF476}" dt="2020-04-26T07:12:19.654" v="18846" actId="1076"/>
          <ac:picMkLst>
            <pc:docMk/>
            <pc:sldMk cId="2955026850" sldId="347"/>
            <ac:picMk id="18436" creationId="{A4FB54D4-25DD-4275-A3C4-60A72AD3BE10}"/>
          </ac:picMkLst>
        </pc:picChg>
        <pc:picChg chg="add mod">
          <ac:chgData name="江端 直樹" userId="f229a593309ac9b7" providerId="LiveId" clId="{588ECDC4-FF7D-4336-A0A9-60AC563CF476}" dt="2020-04-26T07:12:17.201" v="18845" actId="1076"/>
          <ac:picMkLst>
            <pc:docMk/>
            <pc:sldMk cId="2955026850" sldId="347"/>
            <ac:picMk id="18438" creationId="{ED820889-EE83-428A-AB2F-5687C418C78B}"/>
          </ac:picMkLst>
        </pc:picChg>
      </pc:sldChg>
      <pc:sldChg chg="addSp modSp add">
        <pc:chgData name="江端 直樹" userId="f229a593309ac9b7" providerId="LiveId" clId="{588ECDC4-FF7D-4336-A0A9-60AC563CF476}" dt="2020-04-29T16:09:01.056" v="40258" actId="1076"/>
        <pc:sldMkLst>
          <pc:docMk/>
          <pc:sldMk cId="658492371" sldId="348"/>
        </pc:sldMkLst>
        <pc:spChg chg="mod">
          <ac:chgData name="江端 直樹" userId="f229a593309ac9b7" providerId="LiveId" clId="{588ECDC4-FF7D-4336-A0A9-60AC563CF476}" dt="2020-04-26T07:50:31.033" v="19105"/>
          <ac:spMkLst>
            <pc:docMk/>
            <pc:sldMk cId="658492371" sldId="348"/>
            <ac:spMk id="2" creationId="{C049212A-4C5C-4270-AB42-77F53F699E5B}"/>
          </ac:spMkLst>
        </pc:spChg>
        <pc:spChg chg="mod">
          <ac:chgData name="江端 直樹" userId="f229a593309ac9b7" providerId="LiveId" clId="{588ECDC4-FF7D-4336-A0A9-60AC563CF476}" dt="2020-04-29T16:08:57.467" v="40257" actId="122"/>
          <ac:spMkLst>
            <pc:docMk/>
            <pc:sldMk cId="658492371" sldId="348"/>
            <ac:spMk id="3" creationId="{B69AB5C4-D54F-4D20-BCC5-A95D9BA7E114}"/>
          </ac:spMkLst>
        </pc:spChg>
        <pc:picChg chg="add mod">
          <ac:chgData name="江端 直樹" userId="f229a593309ac9b7" providerId="LiveId" clId="{588ECDC4-FF7D-4336-A0A9-60AC563CF476}" dt="2020-04-29T16:09:01.056" v="40258" actId="1076"/>
          <ac:picMkLst>
            <pc:docMk/>
            <pc:sldMk cId="658492371" sldId="348"/>
            <ac:picMk id="19458" creationId="{E051D05A-4CF1-448C-B7CF-4AC9C1472329}"/>
          </ac:picMkLst>
        </pc:picChg>
      </pc:sldChg>
      <pc:sldChg chg="addSp modSp add">
        <pc:chgData name="江端 直樹" userId="f229a593309ac9b7" providerId="LiveId" clId="{588ECDC4-FF7D-4336-A0A9-60AC563CF476}" dt="2020-04-26T08:59:41.088" v="22173"/>
        <pc:sldMkLst>
          <pc:docMk/>
          <pc:sldMk cId="1815894611" sldId="349"/>
        </pc:sldMkLst>
        <pc:spChg chg="mod">
          <ac:chgData name="江端 直樹" userId="f229a593309ac9b7" providerId="LiveId" clId="{588ECDC4-FF7D-4336-A0A9-60AC563CF476}" dt="2020-04-26T08:59:41.088" v="22173"/>
          <ac:spMkLst>
            <pc:docMk/>
            <pc:sldMk cId="1815894611" sldId="349"/>
            <ac:spMk id="2" creationId="{914E8916-D6CA-47D4-90BE-0D92FE156886}"/>
          </ac:spMkLst>
        </pc:spChg>
        <pc:picChg chg="add">
          <ac:chgData name="江端 直樹" userId="f229a593309ac9b7" providerId="LiveId" clId="{588ECDC4-FF7D-4336-A0A9-60AC563CF476}" dt="2020-04-26T08:47:04.439" v="20998"/>
          <ac:picMkLst>
            <pc:docMk/>
            <pc:sldMk cId="1815894611" sldId="349"/>
            <ac:picMk id="4" creationId="{67950877-8C2F-4307-8229-84B7A73344F4}"/>
          </ac:picMkLst>
        </pc:picChg>
      </pc:sldChg>
      <pc:sldChg chg="addSp modSp add">
        <pc:chgData name="江端 直樹" userId="f229a593309ac9b7" providerId="LiveId" clId="{588ECDC4-FF7D-4336-A0A9-60AC563CF476}" dt="2020-04-26T08:59:17.467" v="22171"/>
        <pc:sldMkLst>
          <pc:docMk/>
          <pc:sldMk cId="611090332" sldId="350"/>
        </pc:sldMkLst>
        <pc:spChg chg="mod">
          <ac:chgData name="江端 直樹" userId="f229a593309ac9b7" providerId="LiveId" clId="{588ECDC4-FF7D-4336-A0A9-60AC563CF476}" dt="2020-04-26T08:59:17.467" v="22171"/>
          <ac:spMkLst>
            <pc:docMk/>
            <pc:sldMk cId="611090332" sldId="350"/>
            <ac:spMk id="2" creationId="{B48695AC-D23C-4458-A33E-CFD416206614}"/>
          </ac:spMkLst>
        </pc:spChg>
        <pc:picChg chg="add">
          <ac:chgData name="江端 直樹" userId="f229a593309ac9b7" providerId="LiveId" clId="{588ECDC4-FF7D-4336-A0A9-60AC563CF476}" dt="2020-04-26T08:55:28.454" v="22109"/>
          <ac:picMkLst>
            <pc:docMk/>
            <pc:sldMk cId="611090332" sldId="350"/>
            <ac:picMk id="4" creationId="{B357562B-F230-40D7-AFDE-6E18840CD34E}"/>
          </ac:picMkLst>
        </pc:picChg>
      </pc:sldChg>
      <pc:sldChg chg="modSp add">
        <pc:chgData name="江端 直樹" userId="f229a593309ac9b7" providerId="LiveId" clId="{588ECDC4-FF7D-4336-A0A9-60AC563CF476}" dt="2020-04-27T05:15:10.653" v="26361"/>
        <pc:sldMkLst>
          <pc:docMk/>
          <pc:sldMk cId="3845861948" sldId="353"/>
        </pc:sldMkLst>
        <pc:spChg chg="mod">
          <ac:chgData name="江端 直樹" userId="f229a593309ac9b7" providerId="LiveId" clId="{588ECDC4-FF7D-4336-A0A9-60AC563CF476}" dt="2020-04-27T05:11:19.193" v="25554"/>
          <ac:spMkLst>
            <pc:docMk/>
            <pc:sldMk cId="3845861948" sldId="353"/>
            <ac:spMk id="2" creationId="{2E8D821C-11B2-4FD4-B1C9-48732758725E}"/>
          </ac:spMkLst>
        </pc:spChg>
        <pc:spChg chg="mod">
          <ac:chgData name="江端 直樹" userId="f229a593309ac9b7" providerId="LiveId" clId="{588ECDC4-FF7D-4336-A0A9-60AC563CF476}" dt="2020-04-27T05:15:10.653" v="26361"/>
          <ac:spMkLst>
            <pc:docMk/>
            <pc:sldMk cId="3845861948" sldId="353"/>
            <ac:spMk id="3" creationId="{D4057691-6E10-4248-A18C-1754205D86A5}"/>
          </ac:spMkLst>
        </pc:spChg>
      </pc:sldChg>
      <pc:sldChg chg="modSp add">
        <pc:chgData name="江端 直樹" userId="f229a593309ac9b7" providerId="LiveId" clId="{588ECDC4-FF7D-4336-A0A9-60AC563CF476}" dt="2020-04-27T05:33:31.649" v="27857" actId="20577"/>
        <pc:sldMkLst>
          <pc:docMk/>
          <pc:sldMk cId="1655524957" sldId="354"/>
        </pc:sldMkLst>
        <pc:spChg chg="mod">
          <ac:chgData name="江端 直樹" userId="f229a593309ac9b7" providerId="LiveId" clId="{588ECDC4-FF7D-4336-A0A9-60AC563CF476}" dt="2020-04-27T05:15:39.145" v="26419"/>
          <ac:spMkLst>
            <pc:docMk/>
            <pc:sldMk cId="1655524957" sldId="354"/>
            <ac:spMk id="2" creationId="{B0CB4FC8-EDFE-4F34-BF03-80CE997D6578}"/>
          </ac:spMkLst>
        </pc:spChg>
        <pc:spChg chg="mod">
          <ac:chgData name="江端 直樹" userId="f229a593309ac9b7" providerId="LiveId" clId="{588ECDC4-FF7D-4336-A0A9-60AC563CF476}" dt="2020-04-27T05:33:31.649" v="27857" actId="20577"/>
          <ac:spMkLst>
            <pc:docMk/>
            <pc:sldMk cId="1655524957" sldId="354"/>
            <ac:spMk id="3" creationId="{EF99860F-26CE-4411-A0D7-1E92B67EBE3F}"/>
          </ac:spMkLst>
        </pc:spChg>
      </pc:sldChg>
      <pc:sldChg chg="modSp add">
        <pc:chgData name="江端 直樹" userId="f229a593309ac9b7" providerId="LiveId" clId="{588ECDC4-FF7D-4336-A0A9-60AC563CF476}" dt="2020-04-27T06:44:51.484" v="33826"/>
        <pc:sldMkLst>
          <pc:docMk/>
          <pc:sldMk cId="3805834806" sldId="356"/>
        </pc:sldMkLst>
        <pc:spChg chg="mod">
          <ac:chgData name="江端 直樹" userId="f229a593309ac9b7" providerId="LiveId" clId="{588ECDC4-FF7D-4336-A0A9-60AC563CF476}" dt="2020-04-27T05:30:13.101" v="27535"/>
          <ac:spMkLst>
            <pc:docMk/>
            <pc:sldMk cId="3805834806" sldId="356"/>
            <ac:spMk id="2" creationId="{C9F82511-A680-441E-BC28-E2D65B8CF391}"/>
          </ac:spMkLst>
        </pc:spChg>
        <pc:spChg chg="mod">
          <ac:chgData name="江端 直樹" userId="f229a593309ac9b7" providerId="LiveId" clId="{588ECDC4-FF7D-4336-A0A9-60AC563CF476}" dt="2020-04-27T06:44:51.484" v="33826"/>
          <ac:spMkLst>
            <pc:docMk/>
            <pc:sldMk cId="3805834806" sldId="356"/>
            <ac:spMk id="3" creationId="{86FFF037-D507-4E2D-915C-B0FC387A767B}"/>
          </ac:spMkLst>
        </pc:spChg>
      </pc:sldChg>
      <pc:sldChg chg="addSp modSp add">
        <pc:chgData name="江端 直樹" userId="f229a593309ac9b7" providerId="LiveId" clId="{588ECDC4-FF7D-4336-A0A9-60AC563CF476}" dt="2020-04-28T04:16:13.831" v="35083"/>
        <pc:sldMkLst>
          <pc:docMk/>
          <pc:sldMk cId="373261698" sldId="357"/>
        </pc:sldMkLst>
        <pc:spChg chg="mod">
          <ac:chgData name="江端 直樹" userId="f229a593309ac9b7" providerId="LiveId" clId="{588ECDC4-FF7D-4336-A0A9-60AC563CF476}" dt="2020-04-27T05:42:50.322" v="28893"/>
          <ac:spMkLst>
            <pc:docMk/>
            <pc:sldMk cId="373261698" sldId="357"/>
            <ac:spMk id="2" creationId="{119E52EF-7B46-4D4E-84C9-8F58DDA39FC2}"/>
          </ac:spMkLst>
        </pc:spChg>
        <pc:spChg chg="mod">
          <ac:chgData name="江端 直樹" userId="f229a593309ac9b7" providerId="LiveId" clId="{588ECDC4-FF7D-4336-A0A9-60AC563CF476}" dt="2020-04-27T05:35:43.718" v="28015" actId="20577"/>
          <ac:spMkLst>
            <pc:docMk/>
            <pc:sldMk cId="373261698" sldId="357"/>
            <ac:spMk id="3" creationId="{AB6EF17E-2D8D-4A0E-98A1-D3C4912DEB29}"/>
          </ac:spMkLst>
        </pc:spChg>
        <pc:spChg chg="add mod">
          <ac:chgData name="江端 直樹" userId="f229a593309ac9b7" providerId="LiveId" clId="{588ECDC4-FF7D-4336-A0A9-60AC563CF476}" dt="2020-04-28T04:16:13.831" v="35083"/>
          <ac:spMkLst>
            <pc:docMk/>
            <pc:sldMk cId="373261698" sldId="357"/>
            <ac:spMk id="5" creationId="{466D7704-E113-4C97-A543-0897C2D13478}"/>
          </ac:spMkLst>
        </pc:spChg>
      </pc:sldChg>
      <pc:sldChg chg="modSp add">
        <pc:chgData name="江端 直樹" userId="f229a593309ac9b7" providerId="LiveId" clId="{588ECDC4-FF7D-4336-A0A9-60AC563CF476}" dt="2020-04-27T06:06:26.848" v="31154" actId="20577"/>
        <pc:sldMkLst>
          <pc:docMk/>
          <pc:sldMk cId="1910891309" sldId="358"/>
        </pc:sldMkLst>
        <pc:spChg chg="mod">
          <ac:chgData name="江端 直樹" userId="f229a593309ac9b7" providerId="LiveId" clId="{588ECDC4-FF7D-4336-A0A9-60AC563CF476}" dt="2020-04-27T05:47:34.327" v="29564"/>
          <ac:spMkLst>
            <pc:docMk/>
            <pc:sldMk cId="1910891309" sldId="358"/>
            <ac:spMk id="2" creationId="{7D66FD88-C89F-480C-9ACA-9DED0C9E1A42}"/>
          </ac:spMkLst>
        </pc:spChg>
        <pc:spChg chg="mod">
          <ac:chgData name="江端 直樹" userId="f229a593309ac9b7" providerId="LiveId" clId="{588ECDC4-FF7D-4336-A0A9-60AC563CF476}" dt="2020-04-27T06:06:26.848" v="31154" actId="20577"/>
          <ac:spMkLst>
            <pc:docMk/>
            <pc:sldMk cId="1910891309" sldId="358"/>
            <ac:spMk id="3" creationId="{64912953-D089-4A92-AD37-38198B52E671}"/>
          </ac:spMkLst>
        </pc:spChg>
      </pc:sldChg>
      <pc:sldChg chg="modSp add">
        <pc:chgData name="江端 直樹" userId="f229a593309ac9b7" providerId="LiveId" clId="{588ECDC4-FF7D-4336-A0A9-60AC563CF476}" dt="2020-04-27T05:53:19.592" v="30067" actId="20577"/>
        <pc:sldMkLst>
          <pc:docMk/>
          <pc:sldMk cId="139175554" sldId="359"/>
        </pc:sldMkLst>
        <pc:spChg chg="mod">
          <ac:chgData name="江端 直樹" userId="f229a593309ac9b7" providerId="LiveId" clId="{588ECDC4-FF7D-4336-A0A9-60AC563CF476}" dt="2020-04-27T05:49:34.508" v="29601"/>
          <ac:spMkLst>
            <pc:docMk/>
            <pc:sldMk cId="139175554" sldId="359"/>
            <ac:spMk id="2" creationId="{5EC0CBBA-9113-4568-B85D-84FDBCA910EB}"/>
          </ac:spMkLst>
        </pc:spChg>
        <pc:spChg chg="mod">
          <ac:chgData name="江端 直樹" userId="f229a593309ac9b7" providerId="LiveId" clId="{588ECDC4-FF7D-4336-A0A9-60AC563CF476}" dt="2020-04-27T05:53:19.592" v="30067" actId="20577"/>
          <ac:spMkLst>
            <pc:docMk/>
            <pc:sldMk cId="139175554" sldId="359"/>
            <ac:spMk id="3" creationId="{94FE7202-4903-43E3-B44A-A89FFA9DB664}"/>
          </ac:spMkLst>
        </pc:spChg>
      </pc:sldChg>
      <pc:sldChg chg="modSp add">
        <pc:chgData name="江端 直樹" userId="f229a593309ac9b7" providerId="LiveId" clId="{588ECDC4-FF7D-4336-A0A9-60AC563CF476}" dt="2020-04-27T06:34:33.919" v="33419"/>
        <pc:sldMkLst>
          <pc:docMk/>
          <pc:sldMk cId="701459060" sldId="360"/>
        </pc:sldMkLst>
        <pc:spChg chg="mod">
          <ac:chgData name="江端 直樹" userId="f229a593309ac9b7" providerId="LiveId" clId="{588ECDC4-FF7D-4336-A0A9-60AC563CF476}" dt="2020-04-27T05:53:08.390" v="30066"/>
          <ac:spMkLst>
            <pc:docMk/>
            <pc:sldMk cId="701459060" sldId="360"/>
            <ac:spMk id="2" creationId="{4A4FF5F1-9E88-4678-B092-7AC42B28C1BC}"/>
          </ac:spMkLst>
        </pc:spChg>
        <pc:spChg chg="mod">
          <ac:chgData name="江端 直樹" userId="f229a593309ac9b7" providerId="LiveId" clId="{588ECDC4-FF7D-4336-A0A9-60AC563CF476}" dt="2020-04-27T06:34:33.919" v="33419"/>
          <ac:spMkLst>
            <pc:docMk/>
            <pc:sldMk cId="701459060" sldId="360"/>
            <ac:spMk id="3" creationId="{BD23295B-93C8-4FF7-948A-B66F7D115B8B}"/>
          </ac:spMkLst>
        </pc:spChg>
      </pc:sldChg>
      <pc:sldChg chg="addSp modSp add">
        <pc:chgData name="江端 直樹" userId="f229a593309ac9b7" providerId="LiveId" clId="{588ECDC4-FF7D-4336-A0A9-60AC563CF476}" dt="2020-04-28T05:10:58.167" v="35286"/>
        <pc:sldMkLst>
          <pc:docMk/>
          <pc:sldMk cId="3352183406" sldId="361"/>
        </pc:sldMkLst>
        <pc:spChg chg="mod">
          <ac:chgData name="江端 直樹" userId="f229a593309ac9b7" providerId="LiveId" clId="{588ECDC4-FF7D-4336-A0A9-60AC563CF476}" dt="2020-04-27T06:00:26.119" v="30628"/>
          <ac:spMkLst>
            <pc:docMk/>
            <pc:sldMk cId="3352183406" sldId="361"/>
            <ac:spMk id="2" creationId="{44B51FCC-2536-42A7-89D6-8C37340E4843}"/>
          </ac:spMkLst>
        </pc:spChg>
        <pc:spChg chg="mod">
          <ac:chgData name="江端 直樹" userId="f229a593309ac9b7" providerId="LiveId" clId="{588ECDC4-FF7D-4336-A0A9-60AC563CF476}" dt="2020-04-28T05:10:58.167" v="35286"/>
          <ac:spMkLst>
            <pc:docMk/>
            <pc:sldMk cId="3352183406" sldId="361"/>
            <ac:spMk id="3" creationId="{66FE9BEF-F9F9-4AAB-9CEE-CAB78174A03F}"/>
          </ac:spMkLst>
        </pc:spChg>
        <pc:spChg chg="add mod">
          <ac:chgData name="江端 直樹" userId="f229a593309ac9b7" providerId="LiveId" clId="{588ECDC4-FF7D-4336-A0A9-60AC563CF476}" dt="2020-04-28T05:05:06.231" v="35189" actId="1076"/>
          <ac:spMkLst>
            <pc:docMk/>
            <pc:sldMk cId="3352183406" sldId="361"/>
            <ac:spMk id="5" creationId="{5C6065D0-A595-4FFA-9CAB-EC4D67906099}"/>
          </ac:spMkLst>
        </pc:spChg>
      </pc:sldChg>
      <pc:sldChg chg="modSp add">
        <pc:chgData name="江端 直樹" userId="f229a593309ac9b7" providerId="LiveId" clId="{588ECDC4-FF7D-4336-A0A9-60AC563CF476}" dt="2020-04-29T18:28:36.696" v="44890"/>
        <pc:sldMkLst>
          <pc:docMk/>
          <pc:sldMk cId="3914657905" sldId="362"/>
        </pc:sldMkLst>
        <pc:spChg chg="mod">
          <ac:chgData name="江端 直樹" userId="f229a593309ac9b7" providerId="LiveId" clId="{588ECDC4-FF7D-4336-A0A9-60AC563CF476}" dt="2020-04-27T06:01:52.919" v="30916"/>
          <ac:spMkLst>
            <pc:docMk/>
            <pc:sldMk cId="3914657905" sldId="362"/>
            <ac:spMk id="2" creationId="{BF0A7DBA-B08B-4431-8B74-4983BDCEDE2E}"/>
          </ac:spMkLst>
        </pc:spChg>
        <pc:spChg chg="mod">
          <ac:chgData name="江端 直樹" userId="f229a593309ac9b7" providerId="LiveId" clId="{588ECDC4-FF7D-4336-A0A9-60AC563CF476}" dt="2020-04-29T18:28:36.696" v="44890"/>
          <ac:spMkLst>
            <pc:docMk/>
            <pc:sldMk cId="3914657905" sldId="362"/>
            <ac:spMk id="3" creationId="{5548078C-C08F-4379-A0BF-CDFC754F07BB}"/>
          </ac:spMkLst>
        </pc:spChg>
      </pc:sldChg>
      <pc:sldChg chg="addSp delSp modSp add">
        <pc:chgData name="江端 直樹" userId="f229a593309ac9b7" providerId="LiveId" clId="{588ECDC4-FF7D-4336-A0A9-60AC563CF476}" dt="2020-04-27T06:10:37.427" v="31211" actId="2085"/>
        <pc:sldMkLst>
          <pc:docMk/>
          <pc:sldMk cId="4058287663" sldId="363"/>
        </pc:sldMkLst>
        <pc:spChg chg="mod">
          <ac:chgData name="江端 直樹" userId="f229a593309ac9b7" providerId="LiveId" clId="{588ECDC4-FF7D-4336-A0A9-60AC563CF476}" dt="2020-04-27T06:07:43.749" v="31186" actId="5793"/>
          <ac:spMkLst>
            <pc:docMk/>
            <pc:sldMk cId="4058287663" sldId="363"/>
            <ac:spMk id="2" creationId="{6D260E79-5A7C-4B7D-8507-2CC3B72EA737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5" creationId="{384D26E7-E295-4D43-917B-7E62518A5C6D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6" creationId="{77EAF45B-9717-44A6-A5C6-53354A18E886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7" creationId="{B83CBA64-B03B-4A2D-9D4B-1FF9F41082C1}"/>
          </ac:spMkLst>
        </pc:spChg>
        <pc:spChg chg="add mod">
          <ac:chgData name="江端 直樹" userId="f229a593309ac9b7" providerId="LiveId" clId="{588ECDC4-FF7D-4336-A0A9-60AC563CF476}" dt="2020-04-27T06:10:37.427" v="31211" actId="2085"/>
          <ac:spMkLst>
            <pc:docMk/>
            <pc:sldMk cId="4058287663" sldId="363"/>
            <ac:spMk id="8" creationId="{1C98F6D2-5850-4724-ACE2-7B460A7D3B8C}"/>
          </ac:spMkLst>
        </pc:spChg>
        <pc:cxnChg chg="add del mod">
          <ac:chgData name="江端 直樹" userId="f229a593309ac9b7" providerId="LiveId" clId="{588ECDC4-FF7D-4336-A0A9-60AC563CF476}" dt="2020-04-27T06:09:32.021" v="31203" actId="478"/>
          <ac:cxnSpMkLst>
            <pc:docMk/>
            <pc:sldMk cId="4058287663" sldId="363"/>
            <ac:cxnSpMk id="10" creationId="{1200B342-E9E9-4B3D-AAA1-ED156EDE8191}"/>
          </ac:cxnSpMkLst>
        </pc:cxnChg>
        <pc:cxnChg chg="add mod">
          <ac:chgData name="江端 直樹" userId="f229a593309ac9b7" providerId="LiveId" clId="{588ECDC4-FF7D-4336-A0A9-60AC563CF476}" dt="2020-04-27T06:09:57.934" v="31206" actId="11529"/>
          <ac:cxnSpMkLst>
            <pc:docMk/>
            <pc:sldMk cId="4058287663" sldId="363"/>
            <ac:cxnSpMk id="16" creationId="{77924742-9E27-4973-8293-B4D6E832688F}"/>
          </ac:cxnSpMkLst>
        </pc:cxnChg>
        <pc:cxnChg chg="add mod">
          <ac:chgData name="江端 直樹" userId="f229a593309ac9b7" providerId="LiveId" clId="{588ECDC4-FF7D-4336-A0A9-60AC563CF476}" dt="2020-04-27T06:10:06.620" v="31207" actId="11529"/>
          <ac:cxnSpMkLst>
            <pc:docMk/>
            <pc:sldMk cId="4058287663" sldId="363"/>
            <ac:cxnSpMk id="18" creationId="{EF356BAC-3968-42C6-B468-76B9DBCB83A4}"/>
          </ac:cxnSpMkLst>
        </pc:cxnChg>
        <pc:cxnChg chg="add mod">
          <ac:chgData name="江端 直樹" userId="f229a593309ac9b7" providerId="LiveId" clId="{588ECDC4-FF7D-4336-A0A9-60AC563CF476}" dt="2020-04-27T06:10:16.650" v="31209" actId="11529"/>
          <ac:cxnSpMkLst>
            <pc:docMk/>
            <pc:sldMk cId="4058287663" sldId="363"/>
            <ac:cxnSpMk id="20" creationId="{104EB59F-89C4-433A-9719-E2145F159713}"/>
          </ac:cxnSpMkLst>
        </pc:cxnChg>
      </pc:sldChg>
      <pc:sldChg chg="addSp delSp modSp add">
        <pc:chgData name="江端 直樹" userId="f229a593309ac9b7" providerId="LiveId" clId="{588ECDC4-FF7D-4336-A0A9-60AC563CF476}" dt="2020-04-27T06:11:15.538" v="31220" actId="11529"/>
        <pc:sldMkLst>
          <pc:docMk/>
          <pc:sldMk cId="2846118014" sldId="364"/>
        </pc:sldMkLst>
        <pc:spChg chg="mod">
          <ac:chgData name="江端 直樹" userId="f229a593309ac9b7" providerId="LiveId" clId="{588ECDC4-FF7D-4336-A0A9-60AC563CF476}" dt="2020-04-27T06:10:49.936" v="31214" actId="207"/>
          <ac:spMkLst>
            <pc:docMk/>
            <pc:sldMk cId="2846118014" sldId="364"/>
            <ac:spMk id="5" creationId="{384D26E7-E295-4D43-917B-7E62518A5C6D}"/>
          </ac:spMkLst>
        </pc:spChg>
        <pc:spChg chg="mod">
          <ac:chgData name="江端 直樹" userId="f229a593309ac9b7" providerId="LiveId" clId="{588ECDC4-FF7D-4336-A0A9-60AC563CF476}" dt="2020-04-27T06:10:44.986" v="31213" actId="207"/>
          <ac:spMkLst>
            <pc:docMk/>
            <pc:sldMk cId="2846118014" sldId="364"/>
            <ac:spMk id="7" creationId="{B83CBA64-B03B-4A2D-9D4B-1FF9F41082C1}"/>
          </ac:spMkLst>
        </pc:spChg>
        <pc:cxnChg chg="add mod">
          <ac:chgData name="江端 直樹" userId="f229a593309ac9b7" providerId="LiveId" clId="{588ECDC4-FF7D-4336-A0A9-60AC563CF476}" dt="2020-04-27T06:11:00.072" v="31218" actId="11529"/>
          <ac:cxnSpMkLst>
            <pc:docMk/>
            <pc:sldMk cId="2846118014" sldId="364"/>
            <ac:cxnSpMk id="10" creationId="{4B6438F8-7959-47C3-806F-920C5713D321}"/>
          </ac:cxnSpMkLst>
        </pc:cxnChg>
        <pc:cxnChg chg="add mod">
          <ac:chgData name="江端 直樹" userId="f229a593309ac9b7" providerId="LiveId" clId="{588ECDC4-FF7D-4336-A0A9-60AC563CF476}" dt="2020-04-27T06:11:06.599" v="31219" actId="11529"/>
          <ac:cxnSpMkLst>
            <pc:docMk/>
            <pc:sldMk cId="2846118014" sldId="364"/>
            <ac:cxnSpMk id="12" creationId="{115244EA-3778-4858-8CEF-9FFEDEF76553}"/>
          </ac:cxnSpMkLst>
        </pc:cxnChg>
        <pc:cxnChg chg="add mod">
          <ac:chgData name="江端 直樹" userId="f229a593309ac9b7" providerId="LiveId" clId="{588ECDC4-FF7D-4336-A0A9-60AC563CF476}" dt="2020-04-27T06:11:15.538" v="31220" actId="11529"/>
          <ac:cxnSpMkLst>
            <pc:docMk/>
            <pc:sldMk cId="2846118014" sldId="364"/>
            <ac:cxnSpMk id="14" creationId="{129FB4DC-31FC-4B78-9EA0-9ABB2BAE173B}"/>
          </ac:cxnSpMkLst>
        </pc:cxnChg>
        <pc:cxnChg chg="del">
          <ac:chgData name="江端 直樹" userId="f229a593309ac9b7" providerId="LiveId" clId="{588ECDC4-FF7D-4336-A0A9-60AC563CF476}" dt="2020-04-27T06:10:51.846" v="31215" actId="478"/>
          <ac:cxnSpMkLst>
            <pc:docMk/>
            <pc:sldMk cId="2846118014" sldId="364"/>
            <ac:cxnSpMk id="16" creationId="{77924742-9E27-4973-8293-B4D6E832688F}"/>
          </ac:cxnSpMkLst>
        </pc:cxnChg>
        <pc:cxnChg chg="del">
          <ac:chgData name="江端 直樹" userId="f229a593309ac9b7" providerId="LiveId" clId="{588ECDC4-FF7D-4336-A0A9-60AC563CF476}" dt="2020-04-27T06:10:54.638" v="31216" actId="478"/>
          <ac:cxnSpMkLst>
            <pc:docMk/>
            <pc:sldMk cId="2846118014" sldId="364"/>
            <ac:cxnSpMk id="18" creationId="{EF356BAC-3968-42C6-B468-76B9DBCB83A4}"/>
          </ac:cxnSpMkLst>
        </pc:cxnChg>
        <pc:cxnChg chg="del">
          <ac:chgData name="江端 直樹" userId="f229a593309ac9b7" providerId="LiveId" clId="{588ECDC4-FF7D-4336-A0A9-60AC563CF476}" dt="2020-04-27T06:10:55.125" v="31217" actId="478"/>
          <ac:cxnSpMkLst>
            <pc:docMk/>
            <pc:sldMk cId="2846118014" sldId="364"/>
            <ac:cxnSpMk id="20" creationId="{104EB59F-89C4-433A-9719-E2145F159713}"/>
          </ac:cxnSpMkLst>
        </pc:cxnChg>
      </pc:sldChg>
      <pc:sldChg chg="addSp delSp modSp add">
        <pc:chgData name="江端 直樹" userId="f229a593309ac9b7" providerId="LiveId" clId="{588ECDC4-FF7D-4336-A0A9-60AC563CF476}" dt="2020-04-27T06:12:01.504" v="31229" actId="11529"/>
        <pc:sldMkLst>
          <pc:docMk/>
          <pc:sldMk cId="4206166652" sldId="365"/>
        </pc:sldMkLst>
        <pc:spChg chg="mod">
          <ac:chgData name="江端 直樹" userId="f229a593309ac9b7" providerId="LiveId" clId="{588ECDC4-FF7D-4336-A0A9-60AC563CF476}" dt="2020-04-27T06:11:40.105" v="31225" actId="207"/>
          <ac:spMkLst>
            <pc:docMk/>
            <pc:sldMk cId="4206166652" sldId="365"/>
            <ac:spMk id="7" creationId="{B83CBA64-B03B-4A2D-9D4B-1FF9F41082C1}"/>
          </ac:spMkLst>
        </pc:spChg>
        <pc:spChg chg="mod">
          <ac:chgData name="江端 直樹" userId="f229a593309ac9b7" providerId="LiveId" clId="{588ECDC4-FF7D-4336-A0A9-60AC563CF476}" dt="2020-04-27T06:11:44.469" v="31226" actId="207"/>
          <ac:spMkLst>
            <pc:docMk/>
            <pc:sldMk cId="4206166652" sldId="365"/>
            <ac:spMk id="8" creationId="{1C98F6D2-5850-4724-ACE2-7B460A7D3B8C}"/>
          </ac:spMkLst>
        </pc:spChg>
        <pc:cxnChg chg="del">
          <ac:chgData name="江端 直樹" userId="f229a593309ac9b7" providerId="LiveId" clId="{588ECDC4-FF7D-4336-A0A9-60AC563CF476}" dt="2020-04-27T06:11:31.517" v="31222" actId="478"/>
          <ac:cxnSpMkLst>
            <pc:docMk/>
            <pc:sldMk cId="4206166652" sldId="365"/>
            <ac:cxnSpMk id="10" creationId="{4B6438F8-7959-47C3-806F-920C5713D321}"/>
          </ac:cxnSpMkLst>
        </pc:cxnChg>
        <pc:cxnChg chg="add mod">
          <ac:chgData name="江端 直樹" userId="f229a593309ac9b7" providerId="LiveId" clId="{588ECDC4-FF7D-4336-A0A9-60AC563CF476}" dt="2020-04-27T06:11:49.769" v="31227" actId="11529"/>
          <ac:cxnSpMkLst>
            <pc:docMk/>
            <pc:sldMk cId="4206166652" sldId="365"/>
            <ac:cxnSpMk id="11" creationId="{34C502CF-6145-48EF-B151-FDFF4B79EBB1}"/>
          </ac:cxnSpMkLst>
        </pc:cxnChg>
        <pc:cxnChg chg="del">
          <ac:chgData name="江端 直樹" userId="f229a593309ac9b7" providerId="LiveId" clId="{588ECDC4-FF7D-4336-A0A9-60AC563CF476}" dt="2020-04-27T06:11:34.388" v="31223" actId="478"/>
          <ac:cxnSpMkLst>
            <pc:docMk/>
            <pc:sldMk cId="4206166652" sldId="365"/>
            <ac:cxnSpMk id="12" creationId="{115244EA-3778-4858-8CEF-9FFEDEF76553}"/>
          </ac:cxnSpMkLst>
        </pc:cxnChg>
        <pc:cxnChg chg="del">
          <ac:chgData name="江端 直樹" userId="f229a593309ac9b7" providerId="LiveId" clId="{588ECDC4-FF7D-4336-A0A9-60AC563CF476}" dt="2020-04-27T06:11:37.258" v="31224" actId="478"/>
          <ac:cxnSpMkLst>
            <pc:docMk/>
            <pc:sldMk cId="4206166652" sldId="365"/>
            <ac:cxnSpMk id="14" creationId="{129FB4DC-31FC-4B78-9EA0-9ABB2BAE173B}"/>
          </ac:cxnSpMkLst>
        </pc:cxnChg>
        <pc:cxnChg chg="add mod">
          <ac:chgData name="江端 直樹" userId="f229a593309ac9b7" providerId="LiveId" clId="{588ECDC4-FF7D-4336-A0A9-60AC563CF476}" dt="2020-04-27T06:11:56.401" v="31228" actId="11529"/>
          <ac:cxnSpMkLst>
            <pc:docMk/>
            <pc:sldMk cId="4206166652" sldId="365"/>
            <ac:cxnSpMk id="15" creationId="{1F5697ED-D9EC-4EFD-9A3F-AC025D622FCF}"/>
          </ac:cxnSpMkLst>
        </pc:cxnChg>
        <pc:cxnChg chg="add mod">
          <ac:chgData name="江端 直樹" userId="f229a593309ac9b7" providerId="LiveId" clId="{588ECDC4-FF7D-4336-A0A9-60AC563CF476}" dt="2020-04-27T06:12:01.504" v="31229" actId="11529"/>
          <ac:cxnSpMkLst>
            <pc:docMk/>
            <pc:sldMk cId="4206166652" sldId="365"/>
            <ac:cxnSpMk id="17" creationId="{8395D938-DFF9-464E-B499-30AEC5C20C5E}"/>
          </ac:cxnSpMkLst>
        </pc:cxnChg>
      </pc:sldChg>
      <pc:sldChg chg="addSp delSp modSp add">
        <pc:chgData name="江端 直樹" userId="f229a593309ac9b7" providerId="LiveId" clId="{588ECDC4-FF7D-4336-A0A9-60AC563CF476}" dt="2020-04-27T06:12:50.781" v="31238" actId="11529"/>
        <pc:sldMkLst>
          <pc:docMk/>
          <pc:sldMk cId="446585791" sldId="366"/>
        </pc:sldMkLst>
        <pc:spChg chg="mod">
          <ac:chgData name="江端 直樹" userId="f229a593309ac9b7" providerId="LiveId" clId="{588ECDC4-FF7D-4336-A0A9-60AC563CF476}" dt="2020-04-27T06:12:37.728" v="31235" actId="207"/>
          <ac:spMkLst>
            <pc:docMk/>
            <pc:sldMk cId="446585791" sldId="366"/>
            <ac:spMk id="6" creationId="{77EAF45B-9717-44A6-A5C6-53354A18E886}"/>
          </ac:spMkLst>
        </pc:spChg>
        <pc:spChg chg="mod">
          <ac:chgData name="江端 直樹" userId="f229a593309ac9b7" providerId="LiveId" clId="{588ECDC4-FF7D-4336-A0A9-60AC563CF476}" dt="2020-04-27T06:12:33.661" v="31234" actId="207"/>
          <ac:spMkLst>
            <pc:docMk/>
            <pc:sldMk cId="446585791" sldId="366"/>
            <ac:spMk id="8" creationId="{1C98F6D2-5850-4724-ACE2-7B460A7D3B8C}"/>
          </ac:spMkLst>
        </pc:spChg>
        <pc:cxnChg chg="add mod">
          <ac:chgData name="江端 直樹" userId="f229a593309ac9b7" providerId="LiveId" clId="{588ECDC4-FF7D-4336-A0A9-60AC563CF476}" dt="2020-04-27T06:12:42.214" v="31236" actId="11529"/>
          <ac:cxnSpMkLst>
            <pc:docMk/>
            <pc:sldMk cId="446585791" sldId="366"/>
            <ac:cxnSpMk id="10" creationId="{A37A4D8F-5D19-4807-8E94-05322640D55B}"/>
          </ac:cxnSpMkLst>
        </pc:cxnChg>
        <pc:cxnChg chg="del">
          <ac:chgData name="江端 直樹" userId="f229a593309ac9b7" providerId="LiveId" clId="{588ECDC4-FF7D-4336-A0A9-60AC563CF476}" dt="2020-04-27T06:12:23.098" v="31231" actId="478"/>
          <ac:cxnSpMkLst>
            <pc:docMk/>
            <pc:sldMk cId="446585791" sldId="366"/>
            <ac:cxnSpMk id="11" creationId="{34C502CF-6145-48EF-B151-FDFF4B79EBB1}"/>
          </ac:cxnSpMkLst>
        </pc:cxnChg>
        <pc:cxnChg chg="add mod">
          <ac:chgData name="江端 直樹" userId="f229a593309ac9b7" providerId="LiveId" clId="{588ECDC4-FF7D-4336-A0A9-60AC563CF476}" dt="2020-04-27T06:12:46.406" v="31237" actId="11529"/>
          <ac:cxnSpMkLst>
            <pc:docMk/>
            <pc:sldMk cId="446585791" sldId="366"/>
            <ac:cxnSpMk id="13" creationId="{2C51D2C3-0C95-4FED-8684-BEB14FF7D720}"/>
          </ac:cxnSpMkLst>
        </pc:cxnChg>
        <pc:cxnChg chg="del">
          <ac:chgData name="江端 直樹" userId="f229a593309ac9b7" providerId="LiveId" clId="{588ECDC4-FF7D-4336-A0A9-60AC563CF476}" dt="2020-04-27T06:12:25.549" v="31232" actId="478"/>
          <ac:cxnSpMkLst>
            <pc:docMk/>
            <pc:sldMk cId="446585791" sldId="366"/>
            <ac:cxnSpMk id="15" creationId="{1F5697ED-D9EC-4EFD-9A3F-AC025D622FCF}"/>
          </ac:cxnSpMkLst>
        </pc:cxnChg>
        <pc:cxnChg chg="add mod">
          <ac:chgData name="江端 直樹" userId="f229a593309ac9b7" providerId="LiveId" clId="{588ECDC4-FF7D-4336-A0A9-60AC563CF476}" dt="2020-04-27T06:12:50.781" v="31238" actId="11529"/>
          <ac:cxnSpMkLst>
            <pc:docMk/>
            <pc:sldMk cId="446585791" sldId="366"/>
            <ac:cxnSpMk id="16" creationId="{B47394A3-190B-4504-AA83-619A0405702A}"/>
          </ac:cxnSpMkLst>
        </pc:cxnChg>
        <pc:cxnChg chg="del">
          <ac:chgData name="江端 直樹" userId="f229a593309ac9b7" providerId="LiveId" clId="{588ECDC4-FF7D-4336-A0A9-60AC563CF476}" dt="2020-04-27T06:12:28.280" v="31233" actId="478"/>
          <ac:cxnSpMkLst>
            <pc:docMk/>
            <pc:sldMk cId="446585791" sldId="366"/>
            <ac:cxnSpMk id="17" creationId="{8395D938-DFF9-464E-B499-30AEC5C20C5E}"/>
          </ac:cxnSpMkLst>
        </pc:cxnChg>
      </pc:sldChg>
      <pc:sldChg chg="modSp add">
        <pc:chgData name="江端 直樹" userId="f229a593309ac9b7" providerId="LiveId" clId="{588ECDC4-FF7D-4336-A0A9-60AC563CF476}" dt="2020-04-27T06:18:09.739" v="31555"/>
        <pc:sldMkLst>
          <pc:docMk/>
          <pc:sldMk cId="754901025" sldId="367"/>
        </pc:sldMkLst>
        <pc:spChg chg="mod">
          <ac:chgData name="江端 直樹" userId="f229a593309ac9b7" providerId="LiveId" clId="{588ECDC4-FF7D-4336-A0A9-60AC563CF476}" dt="2020-04-27T06:18:09.739" v="31555"/>
          <ac:spMkLst>
            <pc:docMk/>
            <pc:sldMk cId="754901025" sldId="367"/>
            <ac:spMk id="2" creationId="{2CA28269-FEA9-40D0-9299-9427ACD9D231}"/>
          </ac:spMkLst>
        </pc:spChg>
      </pc:sldChg>
      <pc:sldChg chg="modSp add">
        <pc:chgData name="江端 直樹" userId="f229a593309ac9b7" providerId="LiveId" clId="{588ECDC4-FF7D-4336-A0A9-60AC563CF476}" dt="2020-04-27T06:18:18.860" v="31571"/>
        <pc:sldMkLst>
          <pc:docMk/>
          <pc:sldMk cId="2846493702" sldId="368"/>
        </pc:sldMkLst>
        <pc:spChg chg="mod">
          <ac:chgData name="江端 直樹" userId="f229a593309ac9b7" providerId="LiveId" clId="{588ECDC4-FF7D-4336-A0A9-60AC563CF476}" dt="2020-04-27T06:18:18.860" v="31571"/>
          <ac:spMkLst>
            <pc:docMk/>
            <pc:sldMk cId="2846493702" sldId="368"/>
            <ac:spMk id="2" creationId="{CE362650-555A-4A89-AA70-96D5E00ED60F}"/>
          </ac:spMkLst>
        </pc:spChg>
      </pc:sldChg>
      <pc:sldChg chg="modSp add">
        <pc:chgData name="江端 直樹" userId="f229a593309ac9b7" providerId="LiveId" clId="{588ECDC4-FF7D-4336-A0A9-60AC563CF476}" dt="2020-04-27T06:22:35.326" v="32202" actId="20577"/>
        <pc:sldMkLst>
          <pc:docMk/>
          <pc:sldMk cId="2088136466" sldId="369"/>
        </pc:sldMkLst>
        <pc:spChg chg="mod">
          <ac:chgData name="江端 直樹" userId="f229a593309ac9b7" providerId="LiveId" clId="{588ECDC4-FF7D-4336-A0A9-60AC563CF476}" dt="2020-04-27T06:18:39.489" v="31610"/>
          <ac:spMkLst>
            <pc:docMk/>
            <pc:sldMk cId="2088136466" sldId="369"/>
            <ac:spMk id="2" creationId="{FECE7AC9-28E3-455A-BFF5-49F3491A979D}"/>
          </ac:spMkLst>
        </pc:spChg>
        <pc:spChg chg="mod">
          <ac:chgData name="江端 直樹" userId="f229a593309ac9b7" providerId="LiveId" clId="{588ECDC4-FF7D-4336-A0A9-60AC563CF476}" dt="2020-04-27T06:22:35.326" v="32202" actId="20577"/>
          <ac:spMkLst>
            <pc:docMk/>
            <pc:sldMk cId="2088136466" sldId="369"/>
            <ac:spMk id="3" creationId="{8A8B0E19-E20E-473F-B21D-34A7BE87D8E8}"/>
          </ac:spMkLst>
        </pc:spChg>
      </pc:sldChg>
      <pc:sldChg chg="modSp add">
        <pc:chgData name="江端 直樹" userId="f229a593309ac9b7" providerId="LiveId" clId="{588ECDC4-FF7D-4336-A0A9-60AC563CF476}" dt="2020-04-27T06:23:01.483" v="32218"/>
        <pc:sldMkLst>
          <pc:docMk/>
          <pc:sldMk cId="404126173" sldId="370"/>
        </pc:sldMkLst>
        <pc:spChg chg="mod">
          <ac:chgData name="江端 直樹" userId="f229a593309ac9b7" providerId="LiveId" clId="{588ECDC4-FF7D-4336-A0A9-60AC563CF476}" dt="2020-04-27T06:23:01.483" v="32218"/>
          <ac:spMkLst>
            <pc:docMk/>
            <pc:sldMk cId="404126173" sldId="370"/>
            <ac:spMk id="2" creationId="{3A33C478-CA7F-4E73-A8A3-C3742D2EFF70}"/>
          </ac:spMkLst>
        </pc:spChg>
      </pc:sldChg>
      <pc:sldChg chg="modSp add">
        <pc:chgData name="江端 直樹" userId="f229a593309ac9b7" providerId="LiveId" clId="{588ECDC4-FF7D-4336-A0A9-60AC563CF476}" dt="2020-04-27T06:23:08.754" v="32234"/>
        <pc:sldMkLst>
          <pc:docMk/>
          <pc:sldMk cId="3154749159" sldId="371"/>
        </pc:sldMkLst>
        <pc:spChg chg="mod">
          <ac:chgData name="江端 直樹" userId="f229a593309ac9b7" providerId="LiveId" clId="{588ECDC4-FF7D-4336-A0A9-60AC563CF476}" dt="2020-04-27T06:23:08.754" v="32234"/>
          <ac:spMkLst>
            <pc:docMk/>
            <pc:sldMk cId="3154749159" sldId="371"/>
            <ac:spMk id="2" creationId="{0C9E6388-8D6B-427F-8A85-C8B8CFC09B42}"/>
          </ac:spMkLst>
        </pc:spChg>
      </pc:sldChg>
      <pc:sldChg chg="modSp add">
        <pc:chgData name="江端 直樹" userId="f229a593309ac9b7" providerId="LiveId" clId="{588ECDC4-FF7D-4336-A0A9-60AC563CF476}" dt="2020-04-27T06:26:05.765" v="32742"/>
        <pc:sldMkLst>
          <pc:docMk/>
          <pc:sldMk cId="442352353" sldId="373"/>
        </pc:sldMkLst>
        <pc:spChg chg="mod">
          <ac:chgData name="江端 直樹" userId="f229a593309ac9b7" providerId="LiveId" clId="{588ECDC4-FF7D-4336-A0A9-60AC563CF476}" dt="2020-04-27T06:26:05.765" v="32742"/>
          <ac:spMkLst>
            <pc:docMk/>
            <pc:sldMk cId="442352353" sldId="373"/>
            <ac:spMk id="2" creationId="{8FD9E2B5-2D87-4F24-9372-D4EF5F12DBDD}"/>
          </ac:spMkLst>
        </pc:spChg>
      </pc:sldChg>
      <pc:sldChg chg="modSp add">
        <pc:chgData name="江端 直樹" userId="f229a593309ac9b7" providerId="LiveId" clId="{588ECDC4-FF7D-4336-A0A9-60AC563CF476}" dt="2020-04-29T18:21:46.610" v="44616"/>
        <pc:sldMkLst>
          <pc:docMk/>
          <pc:sldMk cId="2173973638" sldId="376"/>
        </pc:sldMkLst>
        <pc:spChg chg="mod">
          <ac:chgData name="江端 直樹" userId="f229a593309ac9b7" providerId="LiveId" clId="{588ECDC4-FF7D-4336-A0A9-60AC563CF476}" dt="2020-04-27T06:27:30.449" v="32832"/>
          <ac:spMkLst>
            <pc:docMk/>
            <pc:sldMk cId="2173973638" sldId="376"/>
            <ac:spMk id="2" creationId="{E733A774-4055-407B-A77C-B5B6A058302E}"/>
          </ac:spMkLst>
        </pc:spChg>
        <pc:spChg chg="mod">
          <ac:chgData name="江端 直樹" userId="f229a593309ac9b7" providerId="LiveId" clId="{588ECDC4-FF7D-4336-A0A9-60AC563CF476}" dt="2020-04-29T18:21:46.610" v="44616"/>
          <ac:spMkLst>
            <pc:docMk/>
            <pc:sldMk cId="2173973638" sldId="376"/>
            <ac:spMk id="3" creationId="{B6D1DB22-E479-49D6-897D-CA26A125AF38}"/>
          </ac:spMkLst>
        </pc:spChg>
      </pc:sldChg>
      <pc:sldChg chg="modSp add">
        <pc:chgData name="江端 直樹" userId="f229a593309ac9b7" providerId="LiveId" clId="{588ECDC4-FF7D-4336-A0A9-60AC563CF476}" dt="2020-05-07T14:56:45.626" v="45014"/>
        <pc:sldMkLst>
          <pc:docMk/>
          <pc:sldMk cId="1574556164" sldId="377"/>
        </pc:sldMkLst>
        <pc:spChg chg="mod">
          <ac:chgData name="江端 直樹" userId="f229a593309ac9b7" providerId="LiveId" clId="{588ECDC4-FF7D-4336-A0A9-60AC563CF476}" dt="2020-04-27T06:29:00.807" v="32905"/>
          <ac:spMkLst>
            <pc:docMk/>
            <pc:sldMk cId="1574556164" sldId="377"/>
            <ac:spMk id="2" creationId="{9C5B2CFD-3D4E-412F-AB7D-4D52DB01DF80}"/>
          </ac:spMkLst>
        </pc:spChg>
        <pc:spChg chg="mod">
          <ac:chgData name="江端 直樹" userId="f229a593309ac9b7" providerId="LiveId" clId="{588ECDC4-FF7D-4336-A0A9-60AC563CF476}" dt="2020-05-07T14:56:45.626" v="45014"/>
          <ac:spMkLst>
            <pc:docMk/>
            <pc:sldMk cId="1574556164" sldId="377"/>
            <ac:spMk id="3" creationId="{C6B8B07C-CDBA-4080-8B5E-B589B5120F6D}"/>
          </ac:spMkLst>
        </pc:spChg>
      </pc:sldChg>
      <pc:sldChg chg="modSp add">
        <pc:chgData name="江端 直樹" userId="f229a593309ac9b7" providerId="LiveId" clId="{588ECDC4-FF7D-4336-A0A9-60AC563CF476}" dt="2020-04-27T07:07:32.131" v="34294" actId="20577"/>
        <pc:sldMkLst>
          <pc:docMk/>
          <pc:sldMk cId="2796520373" sldId="378"/>
        </pc:sldMkLst>
        <pc:spChg chg="mod">
          <ac:chgData name="江端 直樹" userId="f229a593309ac9b7" providerId="LiveId" clId="{588ECDC4-FF7D-4336-A0A9-60AC563CF476}" dt="2020-04-27T07:05:27.667" v="33875"/>
          <ac:spMkLst>
            <pc:docMk/>
            <pc:sldMk cId="2796520373" sldId="378"/>
            <ac:spMk id="2" creationId="{87135EC9-E3EF-4AD2-909D-F97FA6F76985}"/>
          </ac:spMkLst>
        </pc:spChg>
        <pc:spChg chg="mod">
          <ac:chgData name="江端 直樹" userId="f229a593309ac9b7" providerId="LiveId" clId="{588ECDC4-FF7D-4336-A0A9-60AC563CF476}" dt="2020-04-27T07:07:32.131" v="34294" actId="20577"/>
          <ac:spMkLst>
            <pc:docMk/>
            <pc:sldMk cId="2796520373" sldId="378"/>
            <ac:spMk id="3" creationId="{E93A030A-4060-4819-842A-3640E5CE3894}"/>
          </ac:spMkLst>
        </pc:spChg>
      </pc:sldChg>
      <pc:sldChg chg="modSp add">
        <pc:chgData name="江端 直樹" userId="f229a593309ac9b7" providerId="LiveId" clId="{588ECDC4-FF7D-4336-A0A9-60AC563CF476}" dt="2020-04-29T18:07:05.599" v="44225"/>
        <pc:sldMkLst>
          <pc:docMk/>
          <pc:sldMk cId="1044547705" sldId="379"/>
        </pc:sldMkLst>
        <pc:spChg chg="mod">
          <ac:chgData name="江端 直樹" userId="f229a593309ac9b7" providerId="LiveId" clId="{588ECDC4-FF7D-4336-A0A9-60AC563CF476}" dt="2020-04-27T07:06:55.982" v="34230"/>
          <ac:spMkLst>
            <pc:docMk/>
            <pc:sldMk cId="1044547705" sldId="379"/>
            <ac:spMk id="2" creationId="{7B96C4F2-C0A6-4CA5-9E9B-CA907968EBE4}"/>
          </ac:spMkLst>
        </pc:spChg>
        <pc:spChg chg="mod">
          <ac:chgData name="江端 直樹" userId="f229a593309ac9b7" providerId="LiveId" clId="{588ECDC4-FF7D-4336-A0A9-60AC563CF476}" dt="2020-04-29T18:07:05.599" v="44225"/>
          <ac:spMkLst>
            <pc:docMk/>
            <pc:sldMk cId="1044547705" sldId="379"/>
            <ac:spMk id="3" creationId="{3D6FAF39-A71B-4FD3-A301-269DE8B42C44}"/>
          </ac:spMkLst>
        </pc:spChg>
      </pc:sldChg>
      <pc:sldChg chg="addSp modSp add">
        <pc:chgData name="江端 直樹" userId="f229a593309ac9b7" providerId="LiveId" clId="{588ECDC4-FF7D-4336-A0A9-60AC563CF476}" dt="2020-04-27T07:14:17.852" v="35066"/>
        <pc:sldMkLst>
          <pc:docMk/>
          <pc:sldMk cId="3465229886" sldId="380"/>
        </pc:sldMkLst>
        <pc:spChg chg="mod">
          <ac:chgData name="江端 直樹" userId="f229a593309ac9b7" providerId="LiveId" clId="{588ECDC4-FF7D-4336-A0A9-60AC563CF476}" dt="2020-04-27T07:10:58.075" v="34766"/>
          <ac:spMkLst>
            <pc:docMk/>
            <pc:sldMk cId="3465229886" sldId="380"/>
            <ac:spMk id="2" creationId="{5DC1F3EA-F241-44E9-8965-B2C59ADC86FF}"/>
          </ac:spMkLst>
        </pc:spChg>
        <pc:spChg chg="mod">
          <ac:chgData name="江端 直樹" userId="f229a593309ac9b7" providerId="LiveId" clId="{588ECDC4-FF7D-4336-A0A9-60AC563CF476}" dt="2020-04-27T07:12:59.375" v="34954" actId="1076"/>
          <ac:spMkLst>
            <pc:docMk/>
            <pc:sldMk cId="3465229886" sldId="380"/>
            <ac:spMk id="3" creationId="{D6FC4EBA-B55C-449F-8188-D383D2D609A9}"/>
          </ac:spMkLst>
        </pc:spChg>
        <pc:spChg chg="add mod">
          <ac:chgData name="江端 直樹" userId="f229a593309ac9b7" providerId="LiveId" clId="{588ECDC4-FF7D-4336-A0A9-60AC563CF476}" dt="2020-04-27T07:12:57.426" v="34952" actId="164"/>
          <ac:spMkLst>
            <pc:docMk/>
            <pc:sldMk cId="3465229886" sldId="380"/>
            <ac:spMk id="5" creationId="{6F6227F1-7754-4939-B186-EB9ACC8F90E2}"/>
          </ac:spMkLst>
        </pc:spChg>
        <pc:spChg chg="add mod">
          <ac:chgData name="江端 直樹" userId="f229a593309ac9b7" providerId="LiveId" clId="{588ECDC4-FF7D-4336-A0A9-60AC563CF476}" dt="2020-04-27T07:12:57.426" v="34952" actId="164"/>
          <ac:spMkLst>
            <pc:docMk/>
            <pc:sldMk cId="3465229886" sldId="380"/>
            <ac:spMk id="6" creationId="{E13AB2CE-D99E-457F-8A50-0998AB53C8FE}"/>
          </ac:spMkLst>
        </pc:spChg>
        <pc:spChg chg="add mod">
          <ac:chgData name="江端 直樹" userId="f229a593309ac9b7" providerId="LiveId" clId="{588ECDC4-FF7D-4336-A0A9-60AC563CF476}" dt="2020-04-27T07:14:17.852" v="35066"/>
          <ac:spMkLst>
            <pc:docMk/>
            <pc:sldMk cId="3465229886" sldId="380"/>
            <ac:spMk id="7" creationId="{25513469-E5A4-4840-B6C4-6D89C38EB9AA}"/>
          </ac:spMkLst>
        </pc:spChg>
        <pc:spChg chg="add mod">
          <ac:chgData name="江端 直樹" userId="f229a593309ac9b7" providerId="LiveId" clId="{588ECDC4-FF7D-4336-A0A9-60AC563CF476}" dt="2020-04-27T07:13:41.526" v="35061" actId="13926"/>
          <ac:spMkLst>
            <pc:docMk/>
            <pc:sldMk cId="3465229886" sldId="380"/>
            <ac:spMk id="9" creationId="{AED285B9-8C98-40F3-8779-09241CB8D433}"/>
          </ac:spMkLst>
        </pc:spChg>
        <pc:grpChg chg="add mod">
          <ac:chgData name="江端 直樹" userId="f229a593309ac9b7" providerId="LiveId" clId="{588ECDC4-FF7D-4336-A0A9-60AC563CF476}" dt="2020-04-27T07:13:03.229" v="34955" actId="1076"/>
          <ac:grpSpMkLst>
            <pc:docMk/>
            <pc:sldMk cId="3465229886" sldId="380"/>
            <ac:grpSpMk id="8" creationId="{0FC68C06-57FA-4E2C-96B8-68E869A46F25}"/>
          </ac:grpSpMkLst>
        </pc:grpChg>
      </pc:sldChg>
      <pc:sldChg chg="modSp add ord">
        <pc:chgData name="江端 直樹" userId="f229a593309ac9b7" providerId="LiveId" clId="{588ECDC4-FF7D-4336-A0A9-60AC563CF476}" dt="2020-04-29T15:32:27.424" v="39036"/>
        <pc:sldMkLst>
          <pc:docMk/>
          <pc:sldMk cId="2314274972" sldId="381"/>
        </pc:sldMkLst>
        <pc:spChg chg="mod">
          <ac:chgData name="江端 直樹" userId="f229a593309ac9b7" providerId="LiveId" clId="{588ECDC4-FF7D-4336-A0A9-60AC563CF476}" dt="2020-04-28T05:31:56.006" v="35797" actId="5793"/>
          <ac:spMkLst>
            <pc:docMk/>
            <pc:sldMk cId="2314274972" sldId="381"/>
            <ac:spMk id="2" creationId="{5D313CCD-EDEF-4D54-9651-1E355E485A05}"/>
          </ac:spMkLst>
        </pc:spChg>
        <pc:spChg chg="mod">
          <ac:chgData name="江端 直樹" userId="f229a593309ac9b7" providerId="LiveId" clId="{588ECDC4-FF7D-4336-A0A9-60AC563CF476}" dt="2020-04-29T15:32:18.763" v="39035"/>
          <ac:spMkLst>
            <pc:docMk/>
            <pc:sldMk cId="2314274972" sldId="381"/>
            <ac:spMk id="3" creationId="{96FBBDA8-075C-4374-855D-2A89920C0DE8}"/>
          </ac:spMkLst>
        </pc:spChg>
      </pc:sldChg>
      <pc:sldChg chg="addSp delSp modSp add">
        <pc:chgData name="江端 直樹" userId="f229a593309ac9b7" providerId="LiveId" clId="{588ECDC4-FF7D-4336-A0A9-60AC563CF476}" dt="2020-04-29T14:57:20.052" v="38464" actId="1076"/>
        <pc:sldMkLst>
          <pc:docMk/>
          <pc:sldMk cId="2595895530" sldId="382"/>
        </pc:sldMkLst>
        <pc:spChg chg="add del mod">
          <ac:chgData name="江端 直樹" userId="f229a593309ac9b7" providerId="LiveId" clId="{588ECDC4-FF7D-4336-A0A9-60AC563CF476}" dt="2020-04-29T13:49:36.858" v="36118" actId="47"/>
          <ac:spMkLst>
            <pc:docMk/>
            <pc:sldMk cId="2595895530" sldId="382"/>
            <ac:spMk id="3" creationId="{4A7CEFC3-8087-4249-804B-5C2177FFBD95}"/>
          </ac:spMkLst>
        </pc:spChg>
        <pc:spChg chg="mod">
          <ac:chgData name="江端 直樹" userId="f229a593309ac9b7" providerId="LiveId" clId="{588ECDC4-FF7D-4336-A0A9-60AC563CF476}" dt="2020-04-29T14:14:33.568" v="36545" actId="13926"/>
          <ac:spMkLst>
            <pc:docMk/>
            <pc:sldMk cId="2595895530" sldId="382"/>
            <ac:spMk id="5" creationId="{789FE579-0E19-4951-8B3B-64606DA46AA8}"/>
          </ac:spMkLst>
        </pc:spChg>
        <pc:spChg chg="add del mod">
          <ac:chgData name="江端 直樹" userId="f229a593309ac9b7" providerId="LiveId" clId="{588ECDC4-FF7D-4336-A0A9-60AC563CF476}" dt="2020-04-29T14:13:14.330" v="36532" actId="478"/>
          <ac:spMkLst>
            <pc:docMk/>
            <pc:sldMk cId="2595895530" sldId="382"/>
            <ac:spMk id="6" creationId="{606C761C-4F1C-49E2-9186-139206F1580C}"/>
          </ac:spMkLst>
        </pc:spChg>
        <pc:spChg chg="add del mod">
          <ac:chgData name="江端 直樹" userId="f229a593309ac9b7" providerId="LiveId" clId="{588ECDC4-FF7D-4336-A0A9-60AC563CF476}" dt="2020-04-29T13:51:44.129" v="36153" actId="478"/>
          <ac:spMkLst>
            <pc:docMk/>
            <pc:sldMk cId="2595895530" sldId="382"/>
            <ac:spMk id="9" creationId="{E10282C5-9F3F-4F05-8FB4-489F0641B780}"/>
          </ac:spMkLst>
        </pc:spChg>
        <pc:spChg chg="add del mod">
          <ac:chgData name="江端 直樹" userId="f229a593309ac9b7" providerId="LiveId" clId="{588ECDC4-FF7D-4336-A0A9-60AC563CF476}" dt="2020-04-29T13:50:33.976" v="36126" actId="767"/>
          <ac:spMkLst>
            <pc:docMk/>
            <pc:sldMk cId="2595895530" sldId="382"/>
            <ac:spMk id="10" creationId="{8F9293DD-A87A-4869-BE44-97EED9B6FFDA}"/>
          </ac:spMkLst>
        </pc:spChg>
        <pc:spChg chg="add mod">
          <ac:chgData name="江端 直樹" userId="f229a593309ac9b7" providerId="LiveId" clId="{588ECDC4-FF7D-4336-A0A9-60AC563CF476}" dt="2020-04-29T14:15:01.783" v="36629" actId="1076"/>
          <ac:spMkLst>
            <pc:docMk/>
            <pc:sldMk cId="2595895530" sldId="382"/>
            <ac:spMk id="11" creationId="{10453713-8C63-4AA9-A034-F5F08A0FBA64}"/>
          </ac:spMkLst>
        </pc:spChg>
        <pc:spChg chg="add del mod">
          <ac:chgData name="江端 直樹" userId="f229a593309ac9b7" providerId="LiveId" clId="{588ECDC4-FF7D-4336-A0A9-60AC563CF476}" dt="2020-04-29T13:51:33.533" v="36151" actId="478"/>
          <ac:spMkLst>
            <pc:docMk/>
            <pc:sldMk cId="2595895530" sldId="382"/>
            <ac:spMk id="12" creationId="{A06B2B5B-B3DF-4066-9F85-9326CCBB2937}"/>
          </ac:spMkLst>
        </pc:spChg>
        <pc:spChg chg="add mod">
          <ac:chgData name="江端 直樹" userId="f229a593309ac9b7" providerId="LiveId" clId="{588ECDC4-FF7D-4336-A0A9-60AC563CF476}" dt="2020-04-29T13:58:40.527" v="36257" actId="1076"/>
          <ac:spMkLst>
            <pc:docMk/>
            <pc:sldMk cId="2595895530" sldId="382"/>
            <ac:spMk id="13" creationId="{B464D754-BA9D-4B9F-B624-B70FAEEB58C7}"/>
          </ac:spMkLst>
        </pc:spChg>
        <pc:spChg chg="add mod">
          <ac:chgData name="江端 直樹" userId="f229a593309ac9b7" providerId="LiveId" clId="{588ECDC4-FF7D-4336-A0A9-60AC563CF476}" dt="2020-04-29T14:00:03.563" v="36277" actId="1076"/>
          <ac:spMkLst>
            <pc:docMk/>
            <pc:sldMk cId="2595895530" sldId="382"/>
            <ac:spMk id="14" creationId="{A4E7DE82-3423-4E96-85CE-428C53467A12}"/>
          </ac:spMkLst>
        </pc:spChg>
        <pc:spChg chg="add mod ord">
          <ac:chgData name="江端 直樹" userId="f229a593309ac9b7" providerId="LiveId" clId="{588ECDC4-FF7D-4336-A0A9-60AC563CF476}" dt="2020-04-29T13:59:56.225" v="36275" actId="2085"/>
          <ac:spMkLst>
            <pc:docMk/>
            <pc:sldMk cId="2595895530" sldId="382"/>
            <ac:spMk id="15" creationId="{09594040-11FA-4AC1-AB6D-0E0962444977}"/>
          </ac:spMkLst>
        </pc:spChg>
        <pc:spChg chg="add mod">
          <ac:chgData name="江端 直樹" userId="f229a593309ac9b7" providerId="LiveId" clId="{588ECDC4-FF7D-4336-A0A9-60AC563CF476}" dt="2020-04-29T14:00:59.530" v="36299" actId="1076"/>
          <ac:spMkLst>
            <pc:docMk/>
            <pc:sldMk cId="2595895530" sldId="382"/>
            <ac:spMk id="16" creationId="{F89124F2-6E2A-40A9-ACCE-511FFE502835}"/>
          </ac:spMkLst>
        </pc:spChg>
        <pc:spChg chg="add mod ord">
          <ac:chgData name="江端 直樹" userId="f229a593309ac9b7" providerId="LiveId" clId="{588ECDC4-FF7D-4336-A0A9-60AC563CF476}" dt="2020-04-29T14:00:54.386" v="36298" actId="1076"/>
          <ac:spMkLst>
            <pc:docMk/>
            <pc:sldMk cId="2595895530" sldId="382"/>
            <ac:spMk id="17" creationId="{EA1ADA0B-A91D-45BA-BBD0-9AC03FEB2F54}"/>
          </ac:spMkLst>
        </pc:spChg>
        <pc:spChg chg="add del mod">
          <ac:chgData name="江端 直樹" userId="f229a593309ac9b7" providerId="LiveId" clId="{588ECDC4-FF7D-4336-A0A9-60AC563CF476}" dt="2020-04-29T14:01:22.446" v="36303" actId="478"/>
          <ac:spMkLst>
            <pc:docMk/>
            <pc:sldMk cId="2595895530" sldId="382"/>
            <ac:spMk id="19" creationId="{BB21E57C-F933-4CAB-9FF8-EF56436C4A81}"/>
          </ac:spMkLst>
        </pc:spChg>
        <pc:spChg chg="add del mod">
          <ac:chgData name="江端 直樹" userId="f229a593309ac9b7" providerId="LiveId" clId="{588ECDC4-FF7D-4336-A0A9-60AC563CF476}" dt="2020-04-29T14:04:25.014" v="36343" actId="478"/>
          <ac:spMkLst>
            <pc:docMk/>
            <pc:sldMk cId="2595895530" sldId="382"/>
            <ac:spMk id="20" creationId="{E55023CE-9076-43E9-80AB-52A9F2B2B03C}"/>
          </ac:spMkLst>
        </pc:spChg>
        <pc:spChg chg="add mod">
          <ac:chgData name="江端 直樹" userId="f229a593309ac9b7" providerId="LiveId" clId="{588ECDC4-FF7D-4336-A0A9-60AC563CF476}" dt="2020-04-29T14:14:45.972" v="36578"/>
          <ac:spMkLst>
            <pc:docMk/>
            <pc:sldMk cId="2595895530" sldId="382"/>
            <ac:spMk id="21" creationId="{E9D80EFA-DABF-45F0-B9AF-F33A9D33A13D}"/>
          </ac:spMkLst>
        </pc:spChg>
        <pc:spChg chg="add del mod">
          <ac:chgData name="江端 直樹" userId="f229a593309ac9b7" providerId="LiveId" clId="{588ECDC4-FF7D-4336-A0A9-60AC563CF476}" dt="2020-04-29T14:03:49.998" v="36339" actId="478"/>
          <ac:spMkLst>
            <pc:docMk/>
            <pc:sldMk cId="2595895530" sldId="382"/>
            <ac:spMk id="22" creationId="{9E252F87-6944-4B98-8BA0-910D0A160E8E}"/>
          </ac:spMkLst>
        </pc:spChg>
        <pc:spChg chg="add del mod">
          <ac:chgData name="江端 直樹" userId="f229a593309ac9b7" providerId="LiveId" clId="{588ECDC4-FF7D-4336-A0A9-60AC563CF476}" dt="2020-04-29T14:04:30.408" v="36345" actId="11529"/>
          <ac:spMkLst>
            <pc:docMk/>
            <pc:sldMk cId="2595895530" sldId="382"/>
            <ac:spMk id="23" creationId="{C9E3EBD7-00C8-4997-AE87-25FC71607BB7}"/>
          </ac:spMkLst>
        </pc:spChg>
        <pc:spChg chg="add mod">
          <ac:chgData name="江端 直樹" userId="f229a593309ac9b7" providerId="LiveId" clId="{588ECDC4-FF7D-4336-A0A9-60AC563CF476}" dt="2020-04-29T14:04:50.752" v="36364" actId="1076"/>
          <ac:spMkLst>
            <pc:docMk/>
            <pc:sldMk cId="2595895530" sldId="382"/>
            <ac:spMk id="24" creationId="{9DC2B25D-C3D1-466E-9662-4AB5DD99FE38}"/>
          </ac:spMkLst>
        </pc:spChg>
        <pc:spChg chg="add mod">
          <ac:chgData name="江端 直樹" userId="f229a593309ac9b7" providerId="LiveId" clId="{588ECDC4-FF7D-4336-A0A9-60AC563CF476}" dt="2020-04-29T14:57:20.052" v="38464" actId="1076"/>
          <ac:spMkLst>
            <pc:docMk/>
            <pc:sldMk cId="2595895530" sldId="382"/>
            <ac:spMk id="26" creationId="{07D0F50F-226F-474D-97FA-8D4FFDD25942}"/>
          </ac:spMkLst>
        </pc:spChg>
        <pc:spChg chg="add mod">
          <ac:chgData name="江端 直樹" userId="f229a593309ac9b7" providerId="LiveId" clId="{588ECDC4-FF7D-4336-A0A9-60AC563CF476}" dt="2020-04-29T14:06:03.061" v="36412" actId="1076"/>
          <ac:spMkLst>
            <pc:docMk/>
            <pc:sldMk cId="2595895530" sldId="382"/>
            <ac:spMk id="27" creationId="{3DDA1BFA-3427-41D9-8AF3-23DC71896931}"/>
          </ac:spMkLst>
        </pc:spChg>
        <pc:picChg chg="add mod">
          <ac:chgData name="江端 直樹" userId="f229a593309ac9b7" providerId="LiveId" clId="{588ECDC4-FF7D-4336-A0A9-60AC563CF476}" dt="2020-04-29T14:00:42.778" v="36289" actId="1076"/>
          <ac:picMkLst>
            <pc:docMk/>
            <pc:sldMk cId="2595895530" sldId="382"/>
            <ac:picMk id="18" creationId="{6E97FBA8-5285-4321-A1A2-A1D97290A904}"/>
          </ac:picMkLst>
        </pc:picChg>
        <pc:picChg chg="add mod">
          <ac:chgData name="江端 直樹" userId="f229a593309ac9b7" providerId="LiveId" clId="{588ECDC4-FF7D-4336-A0A9-60AC563CF476}" dt="2020-04-29T13:58:28.487" v="36251" actId="1076"/>
          <ac:picMkLst>
            <pc:docMk/>
            <pc:sldMk cId="2595895530" sldId="382"/>
            <ac:picMk id="1026" creationId="{281BC21B-EE0B-47F6-89E2-69C9CA530F56}"/>
          </ac:picMkLst>
        </pc:picChg>
        <pc:cxnChg chg="add del mod">
          <ac:chgData name="江端 直樹" userId="f229a593309ac9b7" providerId="LiveId" clId="{588ECDC4-FF7D-4336-A0A9-60AC563CF476}" dt="2020-04-29T14:13:12.675" v="36531" actId="478"/>
          <ac:cxnSpMkLst>
            <pc:docMk/>
            <pc:sldMk cId="2595895530" sldId="382"/>
            <ac:cxnSpMk id="8" creationId="{993DB7E6-D488-4C6F-B78B-979003851173}"/>
          </ac:cxnSpMkLst>
        </pc:cxnChg>
      </pc:sldChg>
      <pc:sldChg chg="addSp delSp modSp add">
        <pc:chgData name="江端 直樹" userId="f229a593309ac9b7" providerId="LiveId" clId="{588ECDC4-FF7D-4336-A0A9-60AC563CF476}" dt="2020-04-29T14:23:42.507" v="36868" actId="404"/>
        <pc:sldMkLst>
          <pc:docMk/>
          <pc:sldMk cId="2105877557" sldId="383"/>
        </pc:sldMkLst>
        <pc:spChg chg="add mod">
          <ac:chgData name="江端 直樹" userId="f229a593309ac9b7" providerId="LiveId" clId="{588ECDC4-FF7D-4336-A0A9-60AC563CF476}" dt="2020-04-29T14:19:25.370" v="36764" actId="20577"/>
          <ac:spMkLst>
            <pc:docMk/>
            <pc:sldMk cId="2105877557" sldId="383"/>
            <ac:spMk id="3" creationId="{0CF8A07A-8CA5-42BE-8841-BC583BD12855}"/>
          </ac:spMkLst>
        </pc:spChg>
        <pc:spChg chg="del">
          <ac:chgData name="江端 直樹" userId="f229a593309ac9b7" providerId="LiveId" clId="{588ECDC4-FF7D-4336-A0A9-60AC563CF476}" dt="2020-04-29T14:14:15.430" v="36542" actId="478"/>
          <ac:spMkLst>
            <pc:docMk/>
            <pc:sldMk cId="2105877557" sldId="383"/>
            <ac:spMk id="5" creationId="{789FE579-0E19-4951-8B3B-64606DA46AA8}"/>
          </ac:spMkLst>
        </pc:spChg>
        <pc:spChg chg="add mod">
          <ac:chgData name="江端 直樹" userId="f229a593309ac9b7" providerId="LiveId" clId="{588ECDC4-FF7D-4336-A0A9-60AC563CF476}" dt="2020-04-29T14:17:04.223" v="36645" actId="13926"/>
          <ac:spMkLst>
            <pc:docMk/>
            <pc:sldMk cId="2105877557" sldId="383"/>
            <ac:spMk id="6" creationId="{E0A315A4-7AE4-4464-8D76-B62788A85D13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7" creationId="{E0BFCB45-28DC-452A-B9A9-C3ECBCE8AA8F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8" creationId="{750ABF10-415B-41E3-A977-268280B5D23A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9" creationId="{AF67F3E6-F6B9-40A2-A477-7A2C10597B72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0" creationId="{2C978908-9A5C-4C0F-809E-D9223CE51D52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2" creationId="{7736E815-88DE-4290-8BD4-2D0E2EAB860B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3" creationId="{2E5CE8F9-EFF5-4E9B-B866-4CCC347070EF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5" creationId="{225F58CD-F75C-4858-AE01-482BB425B5D5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6" creationId="{01F4093B-303A-427B-BCEE-5E74A90A04A1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7" creationId="{22047E52-C8FF-45F0-AD8A-DCDF2F7E9092}"/>
          </ac:spMkLst>
        </pc:spChg>
        <pc:spChg chg="add">
          <ac:chgData name="江端 直樹" userId="f229a593309ac9b7" providerId="LiveId" clId="{588ECDC4-FF7D-4336-A0A9-60AC563CF476}" dt="2020-04-29T14:17:15.353" v="36646"/>
          <ac:spMkLst>
            <pc:docMk/>
            <pc:sldMk cId="2105877557" sldId="383"/>
            <ac:spMk id="19" creationId="{E04212C4-FB70-43FD-BC39-33A92CF33D84}"/>
          </ac:spMkLst>
        </pc:spChg>
        <pc:spChg chg="add mod">
          <ac:chgData name="江端 直樹" userId="f229a593309ac9b7" providerId="LiveId" clId="{588ECDC4-FF7D-4336-A0A9-60AC563CF476}" dt="2020-04-29T14:21:10.202" v="36793" actId="207"/>
          <ac:spMkLst>
            <pc:docMk/>
            <pc:sldMk cId="2105877557" sldId="383"/>
            <ac:spMk id="20" creationId="{A6AC4ED5-2C50-4CD0-A99E-02BF498AB658}"/>
          </ac:spMkLst>
        </pc:spChg>
        <pc:spChg chg="add mod">
          <ac:chgData name="江端 直樹" userId="f229a593309ac9b7" providerId="LiveId" clId="{588ECDC4-FF7D-4336-A0A9-60AC563CF476}" dt="2020-04-29T14:23:42.507" v="36868" actId="404"/>
          <ac:spMkLst>
            <pc:docMk/>
            <pc:sldMk cId="2105877557" sldId="383"/>
            <ac:spMk id="23" creationId="{170ADB17-3DD4-42D1-8C26-06284E22FDAA}"/>
          </ac:spMkLst>
        </pc:spChg>
        <pc:picChg chg="add">
          <ac:chgData name="江端 直樹" userId="f229a593309ac9b7" providerId="LiveId" clId="{588ECDC4-FF7D-4336-A0A9-60AC563CF476}" dt="2020-04-29T14:17:15.353" v="36646"/>
          <ac:picMkLst>
            <pc:docMk/>
            <pc:sldMk cId="2105877557" sldId="383"/>
            <ac:picMk id="11" creationId="{1F72E0EA-8B0F-4881-A6B1-1E1157FE34EF}"/>
          </ac:picMkLst>
        </pc:picChg>
        <pc:picChg chg="add">
          <ac:chgData name="江端 直樹" userId="f229a593309ac9b7" providerId="LiveId" clId="{588ECDC4-FF7D-4336-A0A9-60AC563CF476}" dt="2020-04-29T14:17:15.353" v="36646"/>
          <ac:picMkLst>
            <pc:docMk/>
            <pc:sldMk cId="2105877557" sldId="383"/>
            <ac:picMk id="14" creationId="{14C1D55E-B2B0-4D19-ABB2-8C4BCBDFFCDF}"/>
          </ac:picMkLst>
        </pc:picChg>
        <pc:picChg chg="add mod">
          <ac:chgData name="江端 直樹" userId="f229a593309ac9b7" providerId="LiveId" clId="{588ECDC4-FF7D-4336-A0A9-60AC563CF476}" dt="2020-04-29T14:19:30.531" v="36765" actId="1076"/>
          <ac:picMkLst>
            <pc:docMk/>
            <pc:sldMk cId="2105877557" sldId="383"/>
            <ac:picMk id="4098" creationId="{BC947EE3-CCE0-4D60-9EA6-7127DCA54D6C}"/>
          </ac:picMkLst>
        </pc:picChg>
        <pc:picChg chg="add mod">
          <ac:chgData name="江端 直樹" userId="f229a593309ac9b7" providerId="LiveId" clId="{588ECDC4-FF7D-4336-A0A9-60AC563CF476}" dt="2020-04-29T14:20:41.523" v="36769" actId="14100"/>
          <ac:picMkLst>
            <pc:docMk/>
            <pc:sldMk cId="2105877557" sldId="383"/>
            <ac:picMk id="4100" creationId="{DAE4ADC6-AEEC-4515-A701-05FAA50FF878}"/>
          </ac:picMkLst>
        </pc:picChg>
        <pc:cxnChg chg="add">
          <ac:chgData name="江端 直樹" userId="f229a593309ac9b7" providerId="LiveId" clId="{588ECDC4-FF7D-4336-A0A9-60AC563CF476}" dt="2020-04-29T14:17:15.353" v="36646"/>
          <ac:cxnSpMkLst>
            <pc:docMk/>
            <pc:sldMk cId="2105877557" sldId="383"/>
            <ac:cxnSpMk id="18" creationId="{784A0045-8C62-4C43-8222-1733D0566082}"/>
          </ac:cxnSpMkLst>
        </pc:cxnChg>
      </pc:sldChg>
      <pc:sldChg chg="addSp delSp modSp add">
        <pc:chgData name="江端 直樹" userId="f229a593309ac9b7" providerId="LiveId" clId="{588ECDC4-FF7D-4336-A0A9-60AC563CF476}" dt="2020-04-29T14:39:57.235" v="37691" actId="478"/>
        <pc:sldMkLst>
          <pc:docMk/>
          <pc:sldMk cId="2684960949" sldId="384"/>
        </pc:sldMkLst>
        <pc:spChg chg="del mod">
          <ac:chgData name="江端 直樹" userId="f229a593309ac9b7" providerId="LiveId" clId="{588ECDC4-FF7D-4336-A0A9-60AC563CF476}" dt="2020-04-29T14:14:03.908" v="36538" actId="478"/>
          <ac:spMkLst>
            <pc:docMk/>
            <pc:sldMk cId="2684960949" sldId="384"/>
            <ac:spMk id="5" creationId="{789FE579-0E19-4951-8B3B-64606DA46AA8}"/>
          </ac:spMkLst>
        </pc:spChg>
        <pc:spChg chg="del mod">
          <ac:chgData name="江端 直樹" userId="f229a593309ac9b7" providerId="LiveId" clId="{588ECDC4-FF7D-4336-A0A9-60AC563CF476}" dt="2020-04-29T14:11:47.023" v="36512" actId="478"/>
          <ac:spMkLst>
            <pc:docMk/>
            <pc:sldMk cId="2684960949" sldId="384"/>
            <ac:spMk id="6" creationId="{606C761C-4F1C-49E2-9186-139206F1580C}"/>
          </ac:spMkLst>
        </pc:spChg>
        <pc:spChg chg="add del mod">
          <ac:chgData name="江端 直樹" userId="f229a593309ac9b7" providerId="LiveId" clId="{588ECDC4-FF7D-4336-A0A9-60AC563CF476}" dt="2020-04-29T14:05:44.296" v="36399"/>
          <ac:spMkLst>
            <pc:docMk/>
            <pc:sldMk cId="2684960949" sldId="384"/>
            <ac:spMk id="7" creationId="{7697DC02-0B39-4F4F-8A40-C4ABED6D557E}"/>
          </ac:spMkLst>
        </pc:spChg>
        <pc:spChg chg="mod">
          <ac:chgData name="江端 直樹" userId="f229a593309ac9b7" providerId="LiveId" clId="{588ECDC4-FF7D-4336-A0A9-60AC563CF476}" dt="2020-04-29T14:09:01.406" v="36475"/>
          <ac:spMkLst>
            <pc:docMk/>
            <pc:sldMk cId="2684960949" sldId="384"/>
            <ac:spMk id="11" creationId="{10453713-8C63-4AA9-A034-F5F08A0FBA64}"/>
          </ac:spMkLst>
        </pc:spChg>
        <pc:spChg chg="add mod">
          <ac:chgData name="江端 直樹" userId="f229a593309ac9b7" providerId="LiveId" clId="{588ECDC4-FF7D-4336-A0A9-60AC563CF476}" dt="2020-04-29T14:39:37.132" v="37688" actId="1076"/>
          <ac:spMkLst>
            <pc:docMk/>
            <pc:sldMk cId="2684960949" sldId="384"/>
            <ac:spMk id="22" creationId="{4473FDBF-392E-432B-B002-FE1DF7BEDFCB}"/>
          </ac:spMkLst>
        </pc:spChg>
        <pc:spChg chg="mod">
          <ac:chgData name="江端 直樹" userId="f229a593309ac9b7" providerId="LiveId" clId="{588ECDC4-FF7D-4336-A0A9-60AC563CF476}" dt="2020-04-29T14:08:36.289" v="36474" actId="1076"/>
          <ac:spMkLst>
            <pc:docMk/>
            <pc:sldMk cId="2684960949" sldId="384"/>
            <ac:spMk id="24" creationId="{9DC2B25D-C3D1-466E-9662-4AB5DD99FE38}"/>
          </ac:spMkLst>
        </pc:spChg>
        <pc:spChg chg="add del mod">
          <ac:chgData name="江端 直樹" userId="f229a593309ac9b7" providerId="LiveId" clId="{588ECDC4-FF7D-4336-A0A9-60AC563CF476}" dt="2020-04-29T14:39:57.235" v="37691" actId="478"/>
          <ac:spMkLst>
            <pc:docMk/>
            <pc:sldMk cId="2684960949" sldId="384"/>
            <ac:spMk id="25" creationId="{7C6D28B0-6C62-477D-AA27-8E35763A657E}"/>
          </ac:spMkLst>
        </pc:spChg>
        <pc:spChg chg="add mod">
          <ac:chgData name="江端 直樹" userId="f229a593309ac9b7" providerId="LiveId" clId="{588ECDC4-FF7D-4336-A0A9-60AC563CF476}" dt="2020-04-29T14:16:37.656" v="36641" actId="13926"/>
          <ac:spMkLst>
            <pc:docMk/>
            <pc:sldMk cId="2684960949" sldId="384"/>
            <ac:spMk id="26" creationId="{C9810D9B-A813-41DE-80DC-C4D5A77C93A3}"/>
          </ac:spMkLst>
        </pc:spChg>
        <pc:cxnChg chg="del">
          <ac:chgData name="江端 直樹" userId="f229a593309ac9b7" providerId="LiveId" clId="{588ECDC4-FF7D-4336-A0A9-60AC563CF476}" dt="2020-04-29T14:07:52.803" v="36466" actId="478"/>
          <ac:cxnSpMkLst>
            <pc:docMk/>
            <pc:sldMk cId="2684960949" sldId="384"/>
            <ac:cxnSpMk id="8" creationId="{993DB7E6-D488-4C6F-B78B-979003851173}"/>
          </ac:cxnSpMkLst>
        </pc:cxnChg>
        <pc:cxnChg chg="add del mod">
          <ac:chgData name="江端 直樹" userId="f229a593309ac9b7" providerId="LiveId" clId="{588ECDC4-FF7D-4336-A0A9-60AC563CF476}" dt="2020-04-29T14:11:49.323" v="36513" actId="478"/>
          <ac:cxnSpMkLst>
            <pc:docMk/>
            <pc:sldMk cId="2684960949" sldId="384"/>
            <ac:cxnSpMk id="10" creationId="{C2D15C2E-5737-4B6C-A9E1-D5DE44C2C5E6}"/>
          </ac:cxnSpMkLst>
        </pc:cxnChg>
        <pc:cxnChg chg="add del mod">
          <ac:chgData name="江端 直樹" userId="f229a593309ac9b7" providerId="LiveId" clId="{588ECDC4-FF7D-4336-A0A9-60AC563CF476}" dt="2020-04-29T14:39:55.663" v="37690" actId="478"/>
          <ac:cxnSpMkLst>
            <pc:docMk/>
            <pc:sldMk cId="2684960949" sldId="384"/>
            <ac:cxnSpMk id="19" creationId="{C2622103-FE73-4636-AB0D-D94ED7260BED}"/>
          </ac:cxnSpMkLst>
        </pc:cxnChg>
      </pc:sldChg>
      <pc:sldChg chg="addSp delSp modSp add">
        <pc:chgData name="江端 直樹" userId="f229a593309ac9b7" providerId="LiveId" clId="{588ECDC4-FF7D-4336-A0A9-60AC563CF476}" dt="2020-04-29T14:40:16.794" v="37692" actId="13926"/>
        <pc:sldMkLst>
          <pc:docMk/>
          <pc:sldMk cId="596287209" sldId="386"/>
        </pc:sldMkLst>
        <pc:spChg chg="del mod">
          <ac:chgData name="江端 直樹" userId="f229a593309ac9b7" providerId="LiveId" clId="{588ECDC4-FF7D-4336-A0A9-60AC563CF476}" dt="2020-04-29T14:14:10.236" v="36540" actId="478"/>
          <ac:spMkLst>
            <pc:docMk/>
            <pc:sldMk cId="596287209" sldId="386"/>
            <ac:spMk id="5" creationId="{789FE579-0E19-4951-8B3B-64606DA46AA8}"/>
          </ac:spMkLst>
        </pc:spChg>
        <pc:spChg chg="mod">
          <ac:chgData name="江端 直樹" userId="f229a593309ac9b7" providerId="LiveId" clId="{588ECDC4-FF7D-4336-A0A9-60AC563CF476}" dt="2020-04-29T14:40:16.794" v="37692" actId="13926"/>
          <ac:spMkLst>
            <pc:docMk/>
            <pc:sldMk cId="596287209" sldId="386"/>
            <ac:spMk id="6" creationId="{606C761C-4F1C-49E2-9186-139206F1580C}"/>
          </ac:spMkLst>
        </pc:spChg>
        <pc:spChg chg="add mod">
          <ac:chgData name="江端 直樹" userId="f229a593309ac9b7" providerId="LiveId" clId="{588ECDC4-FF7D-4336-A0A9-60AC563CF476}" dt="2020-04-29T14:12:37.600" v="36529" actId="1076"/>
          <ac:spMkLst>
            <pc:docMk/>
            <pc:sldMk cId="596287209" sldId="386"/>
            <ac:spMk id="7" creationId="{6F829111-9685-4D35-AFBB-9D3CAE73E4D4}"/>
          </ac:spMkLst>
        </pc:spChg>
        <pc:spChg chg="add mod">
          <ac:chgData name="江端 直樹" userId="f229a593309ac9b7" providerId="LiveId" clId="{588ECDC4-FF7D-4336-A0A9-60AC563CF476}" dt="2020-04-29T14:16:49.150" v="36643" actId="13926"/>
          <ac:spMkLst>
            <pc:docMk/>
            <pc:sldMk cId="596287209" sldId="386"/>
            <ac:spMk id="22" creationId="{BCEC0DB0-4B56-4D7A-8A3D-8EA4C7179A56}"/>
          </ac:spMkLst>
        </pc:spChg>
        <pc:spChg chg="add del mod">
          <ac:chgData name="江端 直樹" userId="f229a593309ac9b7" providerId="LiveId" clId="{588ECDC4-FF7D-4336-A0A9-60AC563CF476}" dt="2020-04-29T14:39:02.892" v="37632" actId="478"/>
          <ac:spMkLst>
            <pc:docMk/>
            <pc:sldMk cId="596287209" sldId="386"/>
            <ac:spMk id="23" creationId="{28B1274A-230F-4F8F-AAE9-C726FF989496}"/>
          </ac:spMkLst>
        </pc:spChg>
      </pc:sldChg>
      <pc:sldChg chg="addSp delSp modSp add">
        <pc:chgData name="江端 直樹" userId="f229a593309ac9b7" providerId="LiveId" clId="{588ECDC4-FF7D-4336-A0A9-60AC563CF476}" dt="2020-04-29T14:15:54.438" v="36639" actId="478"/>
        <pc:sldMkLst>
          <pc:docMk/>
          <pc:sldMk cId="927156848" sldId="387"/>
        </pc:sldMkLst>
        <pc:spChg chg="mod">
          <ac:chgData name="江端 直樹" userId="f229a593309ac9b7" providerId="LiveId" clId="{588ECDC4-FF7D-4336-A0A9-60AC563CF476}" dt="2020-04-29T14:15:18.194" v="36633" actId="13926"/>
          <ac:spMkLst>
            <pc:docMk/>
            <pc:sldMk cId="927156848" sldId="387"/>
            <ac:spMk id="5" creationId="{789FE579-0E19-4951-8B3B-64606DA46AA8}"/>
          </ac:spMkLst>
        </pc:spChg>
        <pc:spChg chg="mod">
          <ac:chgData name="江端 直樹" userId="f229a593309ac9b7" providerId="LiveId" clId="{588ECDC4-FF7D-4336-A0A9-60AC563CF476}" dt="2020-04-29T14:15:08.710" v="36630" actId="1076"/>
          <ac:spMkLst>
            <pc:docMk/>
            <pc:sldMk cId="927156848" sldId="387"/>
            <ac:spMk id="6" creationId="{606C761C-4F1C-49E2-9186-139206F1580C}"/>
          </ac:spMkLst>
        </pc:spChg>
        <pc:spChg chg="add del">
          <ac:chgData name="江端 直樹" userId="f229a593309ac9b7" providerId="LiveId" clId="{588ECDC4-FF7D-4336-A0A9-60AC563CF476}" dt="2020-04-29T14:15:44.640" v="36636"/>
          <ac:spMkLst>
            <pc:docMk/>
            <pc:sldMk cId="927156848" sldId="387"/>
            <ac:spMk id="20" creationId="{C6E2114C-CC92-460A-843A-E4639BAE054C}"/>
          </ac:spMkLst>
        </pc:spChg>
        <pc:spChg chg="add del">
          <ac:chgData name="江端 直樹" userId="f229a593309ac9b7" providerId="LiveId" clId="{588ECDC4-FF7D-4336-A0A9-60AC563CF476}" dt="2020-04-29T14:15:54.438" v="36639" actId="478"/>
          <ac:spMkLst>
            <pc:docMk/>
            <pc:sldMk cId="927156848" sldId="387"/>
            <ac:spMk id="22" creationId="{316F606C-3D64-40CF-A1D0-69AC42D3D650}"/>
          </ac:spMkLst>
        </pc:spChg>
        <pc:cxnChg chg="mod">
          <ac:chgData name="江端 直樹" userId="f229a593309ac9b7" providerId="LiveId" clId="{588ECDC4-FF7D-4336-A0A9-60AC563CF476}" dt="2020-04-29T14:15:14.006" v="36632" actId="14100"/>
          <ac:cxnSpMkLst>
            <pc:docMk/>
            <pc:sldMk cId="927156848" sldId="387"/>
            <ac:cxnSpMk id="8" creationId="{993DB7E6-D488-4C6F-B78B-979003851173}"/>
          </ac:cxnSpMkLst>
        </pc:cxnChg>
      </pc:sldChg>
      <pc:sldChg chg="modSp add">
        <pc:chgData name="江端 直樹" userId="f229a593309ac9b7" providerId="LiveId" clId="{588ECDC4-FF7D-4336-A0A9-60AC563CF476}" dt="2020-04-29T14:38:45.638" v="37631" actId="1076"/>
        <pc:sldMkLst>
          <pc:docMk/>
          <pc:sldMk cId="1696861523" sldId="388"/>
        </pc:sldMkLst>
        <pc:spChg chg="mod">
          <ac:chgData name="江端 直樹" userId="f229a593309ac9b7" providerId="LiveId" clId="{588ECDC4-FF7D-4336-A0A9-60AC563CF476}" dt="2020-04-29T14:38:45.638" v="37631" actId="1076"/>
          <ac:spMkLst>
            <pc:docMk/>
            <pc:sldMk cId="1696861523" sldId="388"/>
            <ac:spMk id="22" creationId="{316F606C-3D64-40CF-A1D0-69AC42D3D650}"/>
          </ac:spMkLst>
        </pc:spChg>
      </pc:sldChg>
      <pc:sldChg chg="addSp modSp add">
        <pc:chgData name="江端 直樹" userId="f229a593309ac9b7" providerId="LiveId" clId="{588ECDC4-FF7D-4336-A0A9-60AC563CF476}" dt="2020-04-29T14:30:15.034" v="37003"/>
        <pc:sldMkLst>
          <pc:docMk/>
          <pc:sldMk cId="2614044316" sldId="389"/>
        </pc:sldMkLst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5" creationId="{2FBB07E2-5A3E-4CA9-AB5B-271772D4D696}"/>
          </ac:spMkLst>
        </pc:spChg>
        <pc:spChg chg="mod">
          <ac:chgData name="江端 直樹" userId="f229a593309ac9b7" providerId="LiveId" clId="{588ECDC4-FF7D-4336-A0A9-60AC563CF476}" dt="2020-04-29T14:28:41.817" v="36956" actId="13926"/>
          <ac:spMkLst>
            <pc:docMk/>
            <pc:sldMk cId="2614044316" sldId="389"/>
            <ac:spMk id="6" creationId="{E0A315A4-7AE4-4464-8D76-B62788A85D13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7" creationId="{2D4106AF-AC3C-4F9E-B566-2748B44CAC8E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8" creationId="{F1D0B00E-70AC-4745-A2DD-5FE92F454608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9" creationId="{CAE2C5B1-DFDB-4CC1-89F9-0087F27D7171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1" creationId="{16D03CBC-20AC-40B8-AC64-08B9D16E1AA9}"/>
          </ac:spMkLst>
        </pc:spChg>
        <pc:spChg chg="add mod">
          <ac:chgData name="江端 直樹" userId="f229a593309ac9b7" providerId="LiveId" clId="{588ECDC4-FF7D-4336-A0A9-60AC563CF476}" dt="2020-04-29T14:29:30.071" v="36981"/>
          <ac:spMkLst>
            <pc:docMk/>
            <pc:sldMk cId="2614044316" sldId="389"/>
            <ac:spMk id="12" creationId="{54F6158D-7515-4831-91F4-9757846130DB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4" creationId="{55822151-DD7E-47C9-9A05-183AF060C422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5" creationId="{669E73C4-A95B-42C7-93E4-6887C53BE0B8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6" creationId="{C1E7E437-0E92-45E7-9959-95C4DCEB481B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18" creationId="{5925CF9D-A60C-45C2-AB4C-2E0FFEC132CF}"/>
          </ac:spMkLst>
        </pc:spChg>
        <pc:spChg chg="add mod">
          <ac:chgData name="江端 直樹" userId="f229a593309ac9b7" providerId="LiveId" clId="{588ECDC4-FF7D-4336-A0A9-60AC563CF476}" dt="2020-04-29T14:30:15.034" v="37003"/>
          <ac:spMkLst>
            <pc:docMk/>
            <pc:sldMk cId="2614044316" sldId="389"/>
            <ac:spMk id="20" creationId="{50F31235-78FA-41B0-B6B9-3238226759A3}"/>
          </ac:spMkLst>
        </pc:spChg>
        <pc:spChg chg="add">
          <ac:chgData name="江端 直樹" userId="f229a593309ac9b7" providerId="LiveId" clId="{588ECDC4-FF7D-4336-A0A9-60AC563CF476}" dt="2020-04-29T14:29:03.186" v="36957"/>
          <ac:spMkLst>
            <pc:docMk/>
            <pc:sldMk cId="2614044316" sldId="389"/>
            <ac:spMk id="22" creationId="{17DF3E96-37A8-45B4-A443-9C29127C2A94}"/>
          </ac:spMkLst>
        </pc:spChg>
        <pc:spChg chg="add mod">
          <ac:chgData name="江端 直樹" userId="f229a593309ac9b7" providerId="LiveId" clId="{588ECDC4-FF7D-4336-A0A9-60AC563CF476}" dt="2020-04-29T14:29:19.471" v="36975"/>
          <ac:spMkLst>
            <pc:docMk/>
            <pc:sldMk cId="2614044316" sldId="389"/>
            <ac:spMk id="23" creationId="{72BD842F-C392-4259-9269-A1EF289BF711}"/>
          </ac:spMkLst>
        </pc:sp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10" creationId="{99340E42-A2BA-4B22-8995-30ED995CA4B3}"/>
          </ac:picMkLst>
        </pc:pic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13" creationId="{6AB3D137-D8CF-4AB1-BC31-ED970793A825}"/>
          </ac:picMkLst>
        </pc:pic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19" creationId="{FFE0460A-38A6-46FB-8457-375418A47709}"/>
          </ac:picMkLst>
        </pc:picChg>
        <pc:picChg chg="add">
          <ac:chgData name="江端 直樹" userId="f229a593309ac9b7" providerId="LiveId" clId="{588ECDC4-FF7D-4336-A0A9-60AC563CF476}" dt="2020-04-29T14:29:03.186" v="36957"/>
          <ac:picMkLst>
            <pc:docMk/>
            <pc:sldMk cId="2614044316" sldId="389"/>
            <ac:picMk id="21" creationId="{0567931F-F09C-4C15-AFDD-246F51D8B382}"/>
          </ac:picMkLst>
        </pc:picChg>
        <pc:cxnChg chg="add">
          <ac:chgData name="江端 直樹" userId="f229a593309ac9b7" providerId="LiveId" clId="{588ECDC4-FF7D-4336-A0A9-60AC563CF476}" dt="2020-04-29T14:29:03.186" v="36957"/>
          <ac:cxnSpMkLst>
            <pc:docMk/>
            <pc:sldMk cId="2614044316" sldId="389"/>
            <ac:cxnSpMk id="17" creationId="{CD03C75C-AD0F-4F61-BDE0-FE3A0CC165F2}"/>
          </ac:cxnSpMkLst>
        </pc:cxnChg>
      </pc:sldChg>
      <pc:sldChg chg="addSp modSp add">
        <pc:chgData name="江端 直樹" userId="f229a593309ac9b7" providerId="LiveId" clId="{588ECDC4-FF7D-4336-A0A9-60AC563CF476}" dt="2020-04-29T14:23:52.154" v="36870" actId="1076"/>
        <pc:sldMkLst>
          <pc:docMk/>
          <pc:sldMk cId="1378312830" sldId="390"/>
        </pc:sldMkLst>
        <pc:spChg chg="mod">
          <ac:chgData name="江端 直樹" userId="f229a593309ac9b7" providerId="LiveId" clId="{588ECDC4-FF7D-4336-A0A9-60AC563CF476}" dt="2020-04-29T14:23:05.492" v="36859" actId="20577"/>
          <ac:spMkLst>
            <pc:docMk/>
            <pc:sldMk cId="1378312830" sldId="390"/>
            <ac:spMk id="20" creationId="{A6AC4ED5-2C50-4CD0-A99E-02BF498AB658}"/>
          </ac:spMkLst>
        </pc:spChg>
        <pc:spChg chg="add mod">
          <ac:chgData name="江端 直樹" userId="f229a593309ac9b7" providerId="LiveId" clId="{588ECDC4-FF7D-4336-A0A9-60AC563CF476}" dt="2020-04-29T14:23:52.154" v="36870" actId="1076"/>
          <ac:spMkLst>
            <pc:docMk/>
            <pc:sldMk cId="1378312830" sldId="390"/>
            <ac:spMk id="22" creationId="{6D9A6EBB-0BD1-4839-A397-73C8993E159E}"/>
          </ac:spMkLst>
        </pc:spChg>
        <pc:picChg chg="mod">
          <ac:chgData name="江端 直樹" userId="f229a593309ac9b7" providerId="LiveId" clId="{588ECDC4-FF7D-4336-A0A9-60AC563CF476}" dt="2020-04-29T14:22:22.471" v="36795" actId="1076"/>
          <ac:picMkLst>
            <pc:docMk/>
            <pc:sldMk cId="1378312830" sldId="390"/>
            <ac:picMk id="4100" creationId="{DAE4ADC6-AEEC-4515-A701-05FAA50FF878}"/>
          </ac:picMkLst>
        </pc:picChg>
      </pc:sldChg>
      <pc:sldChg chg="modSp add">
        <pc:chgData name="江端 直樹" userId="f229a593309ac9b7" providerId="LiveId" clId="{588ECDC4-FF7D-4336-A0A9-60AC563CF476}" dt="2020-04-29T14:25:03.624" v="36920" actId="1076"/>
        <pc:sldMkLst>
          <pc:docMk/>
          <pc:sldMk cId="152125623" sldId="391"/>
        </pc:sldMkLst>
        <pc:spChg chg="mod">
          <ac:chgData name="江端 直樹" userId="f229a593309ac9b7" providerId="LiveId" clId="{588ECDC4-FF7D-4336-A0A9-60AC563CF476}" dt="2020-04-29T14:25:03.624" v="36920" actId="1076"/>
          <ac:spMkLst>
            <pc:docMk/>
            <pc:sldMk cId="152125623" sldId="391"/>
            <ac:spMk id="13" creationId="{2E5CE8F9-EFF5-4E9B-B866-4CCC347070EF}"/>
          </ac:spMkLst>
        </pc:spChg>
        <pc:spChg chg="mod">
          <ac:chgData name="江端 直樹" userId="f229a593309ac9b7" providerId="LiveId" clId="{588ECDC4-FF7D-4336-A0A9-60AC563CF476}" dt="2020-04-29T14:25:00.396" v="36919" actId="14100"/>
          <ac:spMkLst>
            <pc:docMk/>
            <pc:sldMk cId="152125623" sldId="391"/>
            <ac:spMk id="20" creationId="{A6AC4ED5-2C50-4CD0-A99E-02BF498AB658}"/>
          </ac:spMkLst>
        </pc:spChg>
        <pc:spChg chg="mod">
          <ac:chgData name="江端 直樹" userId="f229a593309ac9b7" providerId="LiveId" clId="{588ECDC4-FF7D-4336-A0A9-60AC563CF476}" dt="2020-04-29T14:24:35.537" v="36876" actId="1076"/>
          <ac:spMkLst>
            <pc:docMk/>
            <pc:sldMk cId="152125623" sldId="391"/>
            <ac:spMk id="22" creationId="{6D9A6EBB-0BD1-4839-A397-73C8993E159E}"/>
          </ac:spMkLst>
        </pc:spChg>
        <pc:picChg chg="mod">
          <ac:chgData name="江端 直樹" userId="f229a593309ac9b7" providerId="LiveId" clId="{588ECDC4-FF7D-4336-A0A9-60AC563CF476}" dt="2020-04-29T14:24:24.295" v="36872" actId="1076"/>
          <ac:picMkLst>
            <pc:docMk/>
            <pc:sldMk cId="152125623" sldId="391"/>
            <ac:picMk id="4100" creationId="{DAE4ADC6-AEEC-4515-A701-05FAA50FF878}"/>
          </ac:picMkLst>
        </pc:picChg>
      </pc:sldChg>
      <pc:sldChg chg="addSp delSp modSp add">
        <pc:chgData name="江端 直樹" userId="f229a593309ac9b7" providerId="LiveId" clId="{588ECDC4-FF7D-4336-A0A9-60AC563CF476}" dt="2020-04-29T14:27:34.401" v="36955" actId="1076"/>
        <pc:sldMkLst>
          <pc:docMk/>
          <pc:sldMk cId="3470694007" sldId="392"/>
        </pc:sldMkLst>
        <pc:spChg chg="del">
          <ac:chgData name="江端 直樹" userId="f229a593309ac9b7" providerId="LiveId" clId="{588ECDC4-FF7D-4336-A0A9-60AC563CF476}" dt="2020-04-29T14:26:00.147" v="36922" actId="478"/>
          <ac:spMkLst>
            <pc:docMk/>
            <pc:sldMk cId="3470694007" sldId="392"/>
            <ac:spMk id="3" creationId="{0CF8A07A-8CA5-42BE-8841-BC583BD12855}"/>
          </ac:spMkLst>
        </pc:spChg>
        <pc:spChg chg="mod">
          <ac:chgData name="江端 直樹" userId="f229a593309ac9b7" providerId="LiveId" clId="{588ECDC4-FF7D-4336-A0A9-60AC563CF476}" dt="2020-04-29T14:26:24.805" v="36928" actId="13926"/>
          <ac:spMkLst>
            <pc:docMk/>
            <pc:sldMk cId="3470694007" sldId="392"/>
            <ac:spMk id="6" creationId="{E0A315A4-7AE4-4464-8D76-B62788A85D13}"/>
          </ac:spMkLst>
        </pc:spChg>
        <pc:spChg chg="del">
          <ac:chgData name="江端 直樹" userId="f229a593309ac9b7" providerId="LiveId" clId="{588ECDC4-FF7D-4336-A0A9-60AC563CF476}" dt="2020-04-29T14:26:07.178" v="36924" actId="478"/>
          <ac:spMkLst>
            <pc:docMk/>
            <pc:sldMk cId="3470694007" sldId="392"/>
            <ac:spMk id="13" creationId="{2E5CE8F9-EFF5-4E9B-B866-4CCC347070EF}"/>
          </ac:spMkLst>
        </pc:spChg>
        <pc:spChg chg="del">
          <ac:chgData name="江端 直樹" userId="f229a593309ac9b7" providerId="LiveId" clId="{588ECDC4-FF7D-4336-A0A9-60AC563CF476}" dt="2020-04-29T14:26:09.475" v="36925" actId="478"/>
          <ac:spMkLst>
            <pc:docMk/>
            <pc:sldMk cId="3470694007" sldId="392"/>
            <ac:spMk id="20" creationId="{A6AC4ED5-2C50-4CD0-A99E-02BF498AB658}"/>
          </ac:spMkLst>
        </pc:spChg>
        <pc:spChg chg="add del mod">
          <ac:chgData name="江端 直樹" userId="f229a593309ac9b7" providerId="LiveId" clId="{588ECDC4-FF7D-4336-A0A9-60AC563CF476}" dt="2020-04-29T14:27:02.606" v="36933"/>
          <ac:spMkLst>
            <pc:docMk/>
            <pc:sldMk cId="3470694007" sldId="392"/>
            <ac:spMk id="23" creationId="{AEC0A82B-AB17-4C63-8EFC-B6AB30E2001D}"/>
          </ac:spMkLst>
        </pc:spChg>
        <pc:spChg chg="add mod">
          <ac:chgData name="江端 直樹" userId="f229a593309ac9b7" providerId="LiveId" clId="{588ECDC4-FF7D-4336-A0A9-60AC563CF476}" dt="2020-04-29T14:27:24.849" v="36942" actId="1076"/>
          <ac:spMkLst>
            <pc:docMk/>
            <pc:sldMk cId="3470694007" sldId="392"/>
            <ac:spMk id="24" creationId="{01818D8E-F099-4C44-97B0-71B5A3E218C7}"/>
          </ac:spMkLst>
        </pc:spChg>
        <pc:spChg chg="add mod">
          <ac:chgData name="江端 直樹" userId="f229a593309ac9b7" providerId="LiveId" clId="{588ECDC4-FF7D-4336-A0A9-60AC563CF476}" dt="2020-04-29T14:27:34.401" v="36955" actId="1076"/>
          <ac:spMkLst>
            <pc:docMk/>
            <pc:sldMk cId="3470694007" sldId="392"/>
            <ac:spMk id="25" creationId="{7DAAF854-2021-4275-9D1B-B41F82AE2748}"/>
          </ac:spMkLst>
        </pc:spChg>
        <pc:picChg chg="del">
          <ac:chgData name="江端 直樹" userId="f229a593309ac9b7" providerId="LiveId" clId="{588ECDC4-FF7D-4336-A0A9-60AC563CF476}" dt="2020-04-29T14:26:00.147" v="36922" actId="478"/>
          <ac:picMkLst>
            <pc:docMk/>
            <pc:sldMk cId="3470694007" sldId="392"/>
            <ac:picMk id="4098" creationId="{BC947EE3-CCE0-4D60-9EA6-7127DCA54D6C}"/>
          </ac:picMkLst>
        </pc:picChg>
        <pc:picChg chg="del">
          <ac:chgData name="江端 直樹" userId="f229a593309ac9b7" providerId="LiveId" clId="{588ECDC4-FF7D-4336-A0A9-60AC563CF476}" dt="2020-04-29T14:26:04.955" v="36923" actId="478"/>
          <ac:picMkLst>
            <pc:docMk/>
            <pc:sldMk cId="3470694007" sldId="392"/>
            <ac:picMk id="4100" creationId="{DAE4ADC6-AEEC-4515-A701-05FAA50FF878}"/>
          </ac:picMkLst>
        </pc:picChg>
        <pc:cxnChg chg="add mod">
          <ac:chgData name="江端 直樹" userId="f229a593309ac9b7" providerId="LiveId" clId="{588ECDC4-FF7D-4336-A0A9-60AC563CF476}" dt="2020-04-29T14:26:34.109" v="36929" actId="11529"/>
          <ac:cxnSpMkLst>
            <pc:docMk/>
            <pc:sldMk cId="3470694007" sldId="392"/>
            <ac:cxnSpMk id="21" creationId="{2A003DFE-CF88-4FA1-83EE-9AEDC66468FA}"/>
          </ac:cxnSpMkLst>
        </pc:cxnChg>
      </pc:sldChg>
      <pc:sldChg chg="addSp delSp modSp add">
        <pc:chgData name="江端 直樹" userId="f229a593309ac9b7" providerId="LiveId" clId="{588ECDC4-FF7D-4336-A0A9-60AC563CF476}" dt="2020-04-29T14:30:00.366" v="36998"/>
        <pc:sldMkLst>
          <pc:docMk/>
          <pc:sldMk cId="1409714705" sldId="393"/>
        </pc:sldMkLst>
        <pc:spChg chg="mod">
          <ac:chgData name="江端 直樹" userId="f229a593309ac9b7" providerId="LiveId" clId="{588ECDC4-FF7D-4336-A0A9-60AC563CF476}" dt="2020-04-29T14:29:51.662" v="36988"/>
          <ac:spMkLst>
            <pc:docMk/>
            <pc:sldMk cId="1409714705" sldId="393"/>
            <ac:spMk id="12" creationId="{54F6158D-7515-4831-91F4-9757846130DB}"/>
          </ac:spMkLst>
        </pc:spChg>
        <pc:spChg chg="mod">
          <ac:chgData name="江端 直樹" userId="f229a593309ac9b7" providerId="LiveId" clId="{588ECDC4-FF7D-4336-A0A9-60AC563CF476}" dt="2020-04-29T14:30:00.366" v="36998"/>
          <ac:spMkLst>
            <pc:docMk/>
            <pc:sldMk cId="1409714705" sldId="393"/>
            <ac:spMk id="20" creationId="{50F31235-78FA-41B0-B6B9-3238226759A3}"/>
          </ac:spMkLst>
        </pc:spChg>
        <pc:spChg chg="del">
          <ac:chgData name="江端 直樹" userId="f229a593309ac9b7" providerId="LiveId" clId="{588ECDC4-FF7D-4336-A0A9-60AC563CF476}" dt="2020-04-29T14:29:47.721" v="36983" actId="478"/>
          <ac:spMkLst>
            <pc:docMk/>
            <pc:sldMk cId="1409714705" sldId="393"/>
            <ac:spMk id="22" creationId="{17DF3E96-37A8-45B4-A443-9C29127C2A94}"/>
          </ac:spMkLst>
        </pc:spChg>
        <pc:spChg chg="del">
          <ac:chgData name="江端 直樹" userId="f229a593309ac9b7" providerId="LiveId" clId="{588ECDC4-FF7D-4336-A0A9-60AC563CF476}" dt="2020-04-29T14:29:47.721" v="36983" actId="478"/>
          <ac:spMkLst>
            <pc:docMk/>
            <pc:sldMk cId="1409714705" sldId="393"/>
            <ac:spMk id="23" creationId="{72BD842F-C392-4259-9269-A1EF289BF711}"/>
          </ac:spMkLst>
        </pc:spChg>
        <pc:spChg chg="add mod">
          <ac:chgData name="江端 直樹" userId="f229a593309ac9b7" providerId="LiveId" clId="{588ECDC4-FF7D-4336-A0A9-60AC563CF476}" dt="2020-04-29T14:29:55.197" v="36993"/>
          <ac:spMkLst>
            <pc:docMk/>
            <pc:sldMk cId="1409714705" sldId="393"/>
            <ac:spMk id="24" creationId="{90C5330C-52F7-4E64-B0CC-F9C82C95406E}"/>
          </ac:spMkLst>
        </pc:spChg>
        <pc:spChg chg="add">
          <ac:chgData name="江端 直樹" userId="f229a593309ac9b7" providerId="LiveId" clId="{588ECDC4-FF7D-4336-A0A9-60AC563CF476}" dt="2020-04-29T14:29:43.894" v="36982"/>
          <ac:spMkLst>
            <pc:docMk/>
            <pc:sldMk cId="1409714705" sldId="393"/>
            <ac:spMk id="26" creationId="{0DF8FB85-EA61-412D-9AF7-FA548688474B}"/>
          </ac:spMkLst>
        </pc:spChg>
        <pc:picChg chg="del">
          <ac:chgData name="江端 直樹" userId="f229a593309ac9b7" providerId="LiveId" clId="{588ECDC4-FF7D-4336-A0A9-60AC563CF476}" dt="2020-04-29T14:29:47.721" v="36983" actId="478"/>
          <ac:picMkLst>
            <pc:docMk/>
            <pc:sldMk cId="1409714705" sldId="393"/>
            <ac:picMk id="21" creationId="{0567931F-F09C-4C15-AFDD-246F51D8B382}"/>
          </ac:picMkLst>
        </pc:picChg>
        <pc:picChg chg="add">
          <ac:chgData name="江端 直樹" userId="f229a593309ac9b7" providerId="LiveId" clId="{588ECDC4-FF7D-4336-A0A9-60AC563CF476}" dt="2020-04-29T14:29:43.894" v="36982"/>
          <ac:picMkLst>
            <pc:docMk/>
            <pc:sldMk cId="1409714705" sldId="393"/>
            <ac:picMk id="25" creationId="{E3E8D394-F815-456F-85FA-31E1D0471AA5}"/>
          </ac:picMkLst>
        </pc:picChg>
      </pc:sldChg>
      <pc:sldChg chg="addSp delSp modSp add">
        <pc:chgData name="江端 直樹" userId="f229a593309ac9b7" providerId="LiveId" clId="{588ECDC4-FF7D-4336-A0A9-60AC563CF476}" dt="2020-04-29T14:31:50.739" v="37019"/>
        <pc:sldMkLst>
          <pc:docMk/>
          <pc:sldMk cId="487609577" sldId="394"/>
        </pc:sldMkLst>
        <pc:spChg chg="mod">
          <ac:chgData name="江端 直樹" userId="f229a593309ac9b7" providerId="LiveId" clId="{588ECDC4-FF7D-4336-A0A9-60AC563CF476}" dt="2020-04-29T14:31:23.938" v="37012" actId="13926"/>
          <ac:spMkLst>
            <pc:docMk/>
            <pc:sldMk cId="487609577" sldId="394"/>
            <ac:spMk id="6" creationId="{E0A315A4-7AE4-4464-8D76-B62788A85D13}"/>
          </ac:spMkLst>
        </pc:spChg>
        <pc:spChg chg="del">
          <ac:chgData name="江端 直樹" userId="f229a593309ac9b7" providerId="LiveId" clId="{588ECDC4-FF7D-4336-A0A9-60AC563CF476}" dt="2020-04-29T14:30:58.108" v="37005" actId="478"/>
          <ac:spMkLst>
            <pc:docMk/>
            <pc:sldMk cId="487609577" sldId="394"/>
            <ac:spMk id="20" creationId="{50F31235-78FA-41B0-B6B9-3238226759A3}"/>
          </ac:spMkLst>
        </pc:spChg>
        <pc:spChg chg="add mod">
          <ac:chgData name="江端 直樹" userId="f229a593309ac9b7" providerId="LiveId" clId="{588ECDC4-FF7D-4336-A0A9-60AC563CF476}" dt="2020-04-29T14:31:41.281" v="37018" actId="1076"/>
          <ac:spMkLst>
            <pc:docMk/>
            <pc:sldMk cId="487609577" sldId="394"/>
            <ac:spMk id="22" creationId="{2CACB316-704F-4E36-9E3C-2999D218415B}"/>
          </ac:spMkLst>
        </pc:spChg>
        <pc:spChg chg="del">
          <ac:chgData name="江端 直樹" userId="f229a593309ac9b7" providerId="LiveId" clId="{588ECDC4-FF7D-4336-A0A9-60AC563CF476}" dt="2020-04-29T14:31:05.105" v="37008" actId="478"/>
          <ac:spMkLst>
            <pc:docMk/>
            <pc:sldMk cId="487609577" sldId="394"/>
            <ac:spMk id="24" creationId="{90C5330C-52F7-4E64-B0CC-F9C82C95406E}"/>
          </ac:spMkLst>
        </pc:spChg>
        <pc:spChg chg="del">
          <ac:chgData name="江端 直樹" userId="f229a593309ac9b7" providerId="LiveId" clId="{588ECDC4-FF7D-4336-A0A9-60AC563CF476}" dt="2020-04-29T14:31:00.552" v="37006" actId="478"/>
          <ac:spMkLst>
            <pc:docMk/>
            <pc:sldMk cId="487609577" sldId="394"/>
            <ac:spMk id="26" creationId="{0DF8FB85-EA61-412D-9AF7-FA548688474B}"/>
          </ac:spMkLst>
        </pc:spChg>
        <pc:spChg chg="add">
          <ac:chgData name="江端 直樹" userId="f229a593309ac9b7" providerId="LiveId" clId="{588ECDC4-FF7D-4336-A0A9-60AC563CF476}" dt="2020-04-29T14:31:50.739" v="37019"/>
          <ac:spMkLst>
            <pc:docMk/>
            <pc:sldMk cId="487609577" sldId="394"/>
            <ac:spMk id="27" creationId="{5EF5C1D3-C3D3-445A-833D-EC50471C7FC6}"/>
          </ac:spMkLst>
        </pc:spChg>
        <pc:picChg chg="del">
          <ac:chgData name="江端 直樹" userId="f229a593309ac9b7" providerId="LiveId" clId="{588ECDC4-FF7D-4336-A0A9-60AC563CF476}" dt="2020-04-29T14:30:58.108" v="37005" actId="478"/>
          <ac:picMkLst>
            <pc:docMk/>
            <pc:sldMk cId="487609577" sldId="394"/>
            <ac:picMk id="19" creationId="{FFE0460A-38A6-46FB-8457-375418A47709}"/>
          </ac:picMkLst>
        </pc:picChg>
        <pc:picChg chg="del">
          <ac:chgData name="江端 直樹" userId="f229a593309ac9b7" providerId="LiveId" clId="{588ECDC4-FF7D-4336-A0A9-60AC563CF476}" dt="2020-04-29T14:31:02.897" v="37007" actId="478"/>
          <ac:picMkLst>
            <pc:docMk/>
            <pc:sldMk cId="487609577" sldId="394"/>
            <ac:picMk id="25" creationId="{E3E8D394-F815-456F-85FA-31E1D0471AA5}"/>
          </ac:picMkLst>
        </pc:picChg>
        <pc:cxnChg chg="add mod">
          <ac:chgData name="江端 直樹" userId="f229a593309ac9b7" providerId="LiveId" clId="{588ECDC4-FF7D-4336-A0A9-60AC563CF476}" dt="2020-04-29T14:31:10.552" v="37009" actId="11529"/>
          <ac:cxnSpMkLst>
            <pc:docMk/>
            <pc:sldMk cId="487609577" sldId="394"/>
            <ac:cxnSpMk id="21" creationId="{C085EB4D-0278-4353-9ADB-DABA74DA95DD}"/>
          </ac:cxnSpMkLst>
        </pc:cxnChg>
      </pc:sldChg>
      <pc:sldChg chg="addSp delSp modSp add">
        <pc:chgData name="江端 直樹" userId="f229a593309ac9b7" providerId="LiveId" clId="{588ECDC4-FF7D-4336-A0A9-60AC563CF476}" dt="2020-04-29T14:54:35.883" v="38332" actId="20577"/>
        <pc:sldMkLst>
          <pc:docMk/>
          <pc:sldMk cId="1952566356" sldId="395"/>
        </pc:sldMkLst>
        <pc:spChg chg="mod">
          <ac:chgData name="江端 直樹" userId="f229a593309ac9b7" providerId="LiveId" clId="{588ECDC4-FF7D-4336-A0A9-60AC563CF476}" dt="2020-04-29T14:40:28.261" v="37693" actId="13926"/>
          <ac:spMkLst>
            <pc:docMk/>
            <pc:sldMk cId="1952566356" sldId="395"/>
            <ac:spMk id="6" creationId="{606C761C-4F1C-49E2-9186-139206F1580C}"/>
          </ac:spMkLst>
        </pc:spChg>
        <pc:spChg chg="del">
          <ac:chgData name="江端 直樹" userId="f229a593309ac9b7" providerId="LiveId" clId="{588ECDC4-FF7D-4336-A0A9-60AC563CF476}" dt="2020-04-29T14:38:26.782" v="37626" actId="478"/>
          <ac:spMkLst>
            <pc:docMk/>
            <pc:sldMk cId="1952566356" sldId="395"/>
            <ac:spMk id="23" creationId="{28B1274A-230F-4F8F-AAE9-C726FF989496}"/>
          </ac:spMkLst>
        </pc:spChg>
        <pc:spChg chg="add mod">
          <ac:chgData name="江端 直樹" userId="f229a593309ac9b7" providerId="LiveId" clId="{588ECDC4-FF7D-4336-A0A9-60AC563CF476}" dt="2020-04-29T14:54:35.883" v="38332" actId="20577"/>
          <ac:spMkLst>
            <pc:docMk/>
            <pc:sldMk cId="1952566356" sldId="395"/>
            <ac:spMk id="26" creationId="{BA2BBB3B-E58D-4EFC-A6FA-54A876EF57C2}"/>
          </ac:spMkLst>
        </pc:spChg>
      </pc:sldChg>
      <pc:sldChg chg="add">
        <pc:chgData name="江端 直樹" userId="f229a593309ac9b7" providerId="LiveId" clId="{588ECDC4-FF7D-4336-A0A9-60AC563CF476}" dt="2020-04-29T14:39:50.670" v="37689"/>
        <pc:sldMkLst>
          <pc:docMk/>
          <pc:sldMk cId="3544821970" sldId="396"/>
        </pc:sldMkLst>
      </pc:sldChg>
      <pc:sldChg chg="addSp delSp modSp add">
        <pc:chgData name="江端 直樹" userId="f229a593309ac9b7" providerId="LiveId" clId="{588ECDC4-FF7D-4336-A0A9-60AC563CF476}" dt="2020-04-29T14:51:03.187" v="38174" actId="13926"/>
        <pc:sldMkLst>
          <pc:docMk/>
          <pc:sldMk cId="3404614549" sldId="397"/>
        </pc:sldMkLst>
        <pc:spChg chg="del">
          <ac:chgData name="江端 直樹" userId="f229a593309ac9b7" providerId="LiveId" clId="{588ECDC4-FF7D-4336-A0A9-60AC563CF476}" dt="2020-04-29T14:48:29.967" v="38010" actId="478"/>
          <ac:spMkLst>
            <pc:docMk/>
            <pc:sldMk cId="3404614549" sldId="397"/>
            <ac:spMk id="3" creationId="{4A7CEFC3-8087-4249-804B-5C2177FFBD95}"/>
          </ac:spMkLst>
        </pc:spChg>
        <pc:spChg chg="del">
          <ac:chgData name="江端 直樹" userId="f229a593309ac9b7" providerId="LiveId" clId="{588ECDC4-FF7D-4336-A0A9-60AC563CF476}" dt="2020-04-29T14:48:20.898" v="38009" actId="478"/>
          <ac:spMkLst>
            <pc:docMk/>
            <pc:sldMk cId="3404614549" sldId="397"/>
            <ac:spMk id="6" creationId="{606C761C-4F1C-49E2-9186-139206F1580C}"/>
          </ac:spMkLst>
        </pc:spChg>
        <pc:spChg chg="del">
          <ac:chgData name="江端 直樹" userId="f229a593309ac9b7" providerId="LiveId" clId="{588ECDC4-FF7D-4336-A0A9-60AC563CF476}" dt="2020-04-29T14:48:20.898" v="38009" actId="478"/>
          <ac:spMkLst>
            <pc:docMk/>
            <pc:sldMk cId="3404614549" sldId="397"/>
            <ac:spMk id="7" creationId="{6F829111-9685-4D35-AFBB-9D3CAE73E4D4}"/>
          </ac:spMkLst>
        </pc:spChg>
        <pc:spChg chg="add">
          <ac:chgData name="江端 直樹" userId="f229a593309ac9b7" providerId="LiveId" clId="{588ECDC4-FF7D-4336-A0A9-60AC563CF476}" dt="2020-04-29T14:48:31.313" v="38011"/>
          <ac:spMkLst>
            <pc:docMk/>
            <pc:sldMk cId="3404614549" sldId="397"/>
            <ac:spMk id="23" creationId="{B080D9D3-A5E1-4BA6-89AA-7DF5AEAF8907}"/>
          </ac:spMkLst>
        </pc:spChg>
        <pc:spChg chg="del">
          <ac:chgData name="江端 直樹" userId="f229a593309ac9b7" providerId="LiveId" clId="{588ECDC4-FF7D-4336-A0A9-60AC563CF476}" dt="2020-04-29T14:48:20.898" v="38009" actId="478"/>
          <ac:spMkLst>
            <pc:docMk/>
            <pc:sldMk cId="3404614549" sldId="397"/>
            <ac:spMk id="26" creationId="{BA2BBB3B-E58D-4EFC-A6FA-54A876EF57C2}"/>
          </ac:spMkLst>
        </pc:spChg>
        <pc:spChg chg="add mod">
          <ac:chgData name="江端 直樹" userId="f229a593309ac9b7" providerId="LiveId" clId="{588ECDC4-FF7D-4336-A0A9-60AC563CF476}" dt="2020-04-29T14:51:03.187" v="38174" actId="13926"/>
          <ac:spMkLst>
            <pc:docMk/>
            <pc:sldMk cId="3404614549" sldId="397"/>
            <ac:spMk id="28" creationId="{1A392F3B-5EB3-4B89-B3FF-2BBD2A52B5EF}"/>
          </ac:spMkLst>
        </pc:spChg>
        <pc:spChg chg="add">
          <ac:chgData name="江端 直樹" userId="f229a593309ac9b7" providerId="LiveId" clId="{588ECDC4-FF7D-4336-A0A9-60AC563CF476}" dt="2020-04-29T14:48:31.313" v="38011"/>
          <ac:spMkLst>
            <pc:docMk/>
            <pc:sldMk cId="3404614549" sldId="397"/>
            <ac:spMk id="30" creationId="{CA7D57F6-52ED-4AC0-B33E-30914412BE21}"/>
          </ac:spMkLst>
        </pc:spChg>
        <pc:spChg chg="add del">
          <ac:chgData name="江端 直樹" userId="f229a593309ac9b7" providerId="LiveId" clId="{588ECDC4-FF7D-4336-A0A9-60AC563CF476}" dt="2020-04-29T14:49:51.134" v="38151" actId="478"/>
          <ac:spMkLst>
            <pc:docMk/>
            <pc:sldMk cId="3404614549" sldId="397"/>
            <ac:spMk id="31" creationId="{F28CACCA-C286-4A22-846D-9DD9C57CF745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2" creationId="{D48788B9-6428-405E-8484-117B833768B2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4" creationId="{A7E11DE6-898F-48BD-800E-7DE2CC5F943C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6" creationId="{93E8C3BB-EFD1-4D37-9B34-54259FDD05F4}"/>
          </ac:spMkLst>
        </pc:spChg>
        <pc:spChg chg="add del">
          <ac:chgData name="江端 直樹" userId="f229a593309ac9b7" providerId="LiveId" clId="{588ECDC4-FF7D-4336-A0A9-60AC563CF476}" dt="2020-04-29T14:49:48.544" v="38150"/>
          <ac:spMkLst>
            <pc:docMk/>
            <pc:sldMk cId="3404614549" sldId="397"/>
            <ac:spMk id="37" creationId="{F26FDA5E-8603-4A94-8849-48BBF826D689}"/>
          </ac:spMkLst>
        </pc:spChg>
        <pc:picChg chg="add">
          <ac:chgData name="江端 直樹" userId="f229a593309ac9b7" providerId="LiveId" clId="{588ECDC4-FF7D-4336-A0A9-60AC563CF476}" dt="2020-04-29T14:48:31.313" v="38011"/>
          <ac:picMkLst>
            <pc:docMk/>
            <pc:sldMk cId="3404614549" sldId="397"/>
            <ac:picMk id="27" creationId="{44FA5260-6F71-4FC3-A81C-C4DECC098C7B}"/>
          </ac:picMkLst>
        </pc:picChg>
        <pc:picChg chg="add">
          <ac:chgData name="江端 直樹" userId="f229a593309ac9b7" providerId="LiveId" clId="{588ECDC4-FF7D-4336-A0A9-60AC563CF476}" dt="2020-04-29T14:48:31.313" v="38011"/>
          <ac:picMkLst>
            <pc:docMk/>
            <pc:sldMk cId="3404614549" sldId="397"/>
            <ac:picMk id="29" creationId="{F94B68BA-6CCD-4F30-BCB9-7037EAA6BEAE}"/>
          </ac:picMkLst>
        </pc:picChg>
        <pc:picChg chg="add del">
          <ac:chgData name="江端 直樹" userId="f229a593309ac9b7" providerId="LiveId" clId="{588ECDC4-FF7D-4336-A0A9-60AC563CF476}" dt="2020-04-29T14:49:48.544" v="38150"/>
          <ac:picMkLst>
            <pc:docMk/>
            <pc:sldMk cId="3404614549" sldId="397"/>
            <ac:picMk id="33" creationId="{47296901-4AB5-43DB-9874-EF0CBFBD6504}"/>
          </ac:picMkLst>
        </pc:picChg>
        <pc:picChg chg="add del">
          <ac:chgData name="江端 直樹" userId="f229a593309ac9b7" providerId="LiveId" clId="{588ECDC4-FF7D-4336-A0A9-60AC563CF476}" dt="2020-04-29T14:49:48.544" v="38150"/>
          <ac:picMkLst>
            <pc:docMk/>
            <pc:sldMk cId="3404614549" sldId="397"/>
            <ac:picMk id="35" creationId="{E8C37F24-1DB1-4646-B08B-8C1DAC8F42E7}"/>
          </ac:picMkLst>
        </pc:picChg>
        <pc:cxnChg chg="del">
          <ac:chgData name="江端 直樹" userId="f229a593309ac9b7" providerId="LiveId" clId="{588ECDC4-FF7D-4336-A0A9-60AC563CF476}" dt="2020-04-29T14:48:29.967" v="38010" actId="478"/>
          <ac:cxnSpMkLst>
            <pc:docMk/>
            <pc:sldMk cId="3404614549" sldId="397"/>
            <ac:cxnSpMk id="10" creationId="{C2D15C2E-5737-4B6C-A9E1-D5DE44C2C5E6}"/>
          </ac:cxnSpMkLst>
        </pc:cxnChg>
      </pc:sldChg>
      <pc:sldChg chg="modSp add ord">
        <pc:chgData name="江端 直樹" userId="f229a593309ac9b7" providerId="LiveId" clId="{588ECDC4-FF7D-4336-A0A9-60AC563CF476}" dt="2020-04-29T14:50:55.362" v="38173"/>
        <pc:sldMkLst>
          <pc:docMk/>
          <pc:sldMk cId="239190113" sldId="398"/>
        </pc:sldMkLst>
        <pc:spChg chg="mod">
          <ac:chgData name="江端 直樹" userId="f229a593309ac9b7" providerId="LiveId" clId="{588ECDC4-FF7D-4336-A0A9-60AC563CF476}" dt="2020-04-29T14:50:06.926" v="38155" actId="14100"/>
          <ac:spMkLst>
            <pc:docMk/>
            <pc:sldMk cId="239190113" sldId="398"/>
            <ac:spMk id="28" creationId="{1A392F3B-5EB3-4B89-B3FF-2BBD2A52B5EF}"/>
          </ac:spMkLst>
        </pc:spChg>
        <pc:spChg chg="mod">
          <ac:chgData name="江端 直樹" userId="f229a593309ac9b7" providerId="LiveId" clId="{588ECDC4-FF7D-4336-A0A9-60AC563CF476}" dt="2020-04-29T14:50:55.362" v="38173"/>
          <ac:spMkLst>
            <pc:docMk/>
            <pc:sldMk cId="239190113" sldId="398"/>
            <ac:spMk id="30" creationId="{CA7D57F6-52ED-4AC0-B33E-30914412BE21}"/>
          </ac:spMkLst>
        </pc:spChg>
      </pc:sldChg>
      <pc:sldChg chg="addSp delSp modSp add">
        <pc:chgData name="江端 直樹" userId="f229a593309ac9b7" providerId="LiveId" clId="{588ECDC4-FF7D-4336-A0A9-60AC563CF476}" dt="2020-04-29T14:51:32.635" v="38180" actId="1076"/>
        <pc:sldMkLst>
          <pc:docMk/>
          <pc:sldMk cId="1747195368" sldId="399"/>
        </pc:sldMkLst>
        <pc:spChg chg="del">
          <ac:chgData name="江端 直樹" userId="f229a593309ac9b7" providerId="LiveId" clId="{588ECDC4-FF7D-4336-A0A9-60AC563CF476}" dt="2020-04-29T14:51:19.112" v="38178" actId="478"/>
          <ac:spMkLst>
            <pc:docMk/>
            <pc:sldMk cId="1747195368" sldId="399"/>
            <ac:spMk id="30" creationId="{CA7D57F6-52ED-4AC0-B33E-30914412BE21}"/>
          </ac:spMkLst>
        </pc:spChg>
        <pc:spChg chg="add mod">
          <ac:chgData name="江端 直樹" userId="f229a593309ac9b7" providerId="LiveId" clId="{588ECDC4-FF7D-4336-A0A9-60AC563CF476}" dt="2020-04-29T14:51:32.635" v="38180" actId="1076"/>
          <ac:spMkLst>
            <pc:docMk/>
            <pc:sldMk cId="1747195368" sldId="399"/>
            <ac:spMk id="31" creationId="{C58754BB-F59F-4E9D-8348-E645231CDA1F}"/>
          </ac:spMkLst>
        </pc:spChg>
        <pc:picChg chg="add mod">
          <ac:chgData name="江端 直樹" userId="f229a593309ac9b7" providerId="LiveId" clId="{588ECDC4-FF7D-4336-A0A9-60AC563CF476}" dt="2020-04-29T14:51:32.635" v="38180" actId="1076"/>
          <ac:picMkLst>
            <pc:docMk/>
            <pc:sldMk cId="1747195368" sldId="399"/>
            <ac:picMk id="26" creationId="{D0912FB7-8A0E-4308-9828-F8760DBCEC48}"/>
          </ac:picMkLst>
        </pc:picChg>
        <pc:picChg chg="del mod">
          <ac:chgData name="江端 直樹" userId="f229a593309ac9b7" providerId="LiveId" clId="{588ECDC4-FF7D-4336-A0A9-60AC563CF476}" dt="2020-04-29T14:51:18.083" v="38177" actId="478"/>
          <ac:picMkLst>
            <pc:docMk/>
            <pc:sldMk cId="1747195368" sldId="399"/>
            <ac:picMk id="29" creationId="{F94B68BA-6CCD-4F30-BCB9-7037EAA6BEAE}"/>
          </ac:picMkLst>
        </pc:picChg>
      </pc:sldChg>
      <pc:sldChg chg="addSp delSp modSp add">
        <pc:chgData name="江端 直樹" userId="f229a593309ac9b7" providerId="LiveId" clId="{588ECDC4-FF7D-4336-A0A9-60AC563CF476}" dt="2020-04-29T14:52:16.139" v="38215"/>
        <pc:sldMkLst>
          <pc:docMk/>
          <pc:sldMk cId="1823141978" sldId="400"/>
        </pc:sldMkLst>
        <pc:spChg chg="add mod">
          <ac:chgData name="江端 直樹" userId="f229a593309ac9b7" providerId="LiveId" clId="{588ECDC4-FF7D-4336-A0A9-60AC563CF476}" dt="2020-04-29T14:52:07.846" v="38213" actId="20577"/>
          <ac:spMkLst>
            <pc:docMk/>
            <pc:sldMk cId="1823141978" sldId="400"/>
            <ac:spMk id="30" creationId="{C773B9DA-BD8B-4CD9-B706-488A4AD3EB3D}"/>
          </ac:spMkLst>
        </pc:spChg>
        <pc:spChg chg="del">
          <ac:chgData name="江端 直樹" userId="f229a593309ac9b7" providerId="LiveId" clId="{588ECDC4-FF7D-4336-A0A9-60AC563CF476}" dt="2020-04-29T14:51:40.243" v="38183" actId="478"/>
          <ac:spMkLst>
            <pc:docMk/>
            <pc:sldMk cId="1823141978" sldId="400"/>
            <ac:spMk id="31" creationId="{C58754BB-F59F-4E9D-8348-E645231CDA1F}"/>
          </ac:spMkLst>
        </pc:spChg>
        <pc:spChg chg="add del">
          <ac:chgData name="江端 直樹" userId="f229a593309ac9b7" providerId="LiveId" clId="{588ECDC4-FF7D-4336-A0A9-60AC563CF476}" dt="2020-04-29T14:52:16.139" v="38215"/>
          <ac:spMkLst>
            <pc:docMk/>
            <pc:sldMk cId="1823141978" sldId="400"/>
            <ac:spMk id="33" creationId="{D1A987B6-5660-4715-9AE0-268D152A92FD}"/>
          </ac:spMkLst>
        </pc:spChg>
        <pc:picChg chg="del">
          <ac:chgData name="江端 直樹" userId="f229a593309ac9b7" providerId="LiveId" clId="{588ECDC4-FF7D-4336-A0A9-60AC563CF476}" dt="2020-04-29T14:51:39.281" v="38182" actId="478"/>
          <ac:picMkLst>
            <pc:docMk/>
            <pc:sldMk cId="1823141978" sldId="400"/>
            <ac:picMk id="26" creationId="{D0912FB7-8A0E-4308-9828-F8760DBCEC48}"/>
          </ac:picMkLst>
        </pc:picChg>
        <pc:picChg chg="add">
          <ac:chgData name="江端 直樹" userId="f229a593309ac9b7" providerId="LiveId" clId="{588ECDC4-FF7D-4336-A0A9-60AC563CF476}" dt="2020-04-29T14:51:53.537" v="38184"/>
          <ac:picMkLst>
            <pc:docMk/>
            <pc:sldMk cId="1823141978" sldId="400"/>
            <ac:picMk id="29" creationId="{EB40BCE8-A9BF-4E59-BEEA-A27C9740BD33}"/>
          </ac:picMkLst>
        </pc:picChg>
        <pc:picChg chg="add del">
          <ac:chgData name="江端 直樹" userId="f229a593309ac9b7" providerId="LiveId" clId="{588ECDC4-FF7D-4336-A0A9-60AC563CF476}" dt="2020-04-29T14:52:16.139" v="38215"/>
          <ac:picMkLst>
            <pc:docMk/>
            <pc:sldMk cId="1823141978" sldId="400"/>
            <ac:picMk id="32" creationId="{B74CA714-3A1C-4123-B625-EE8394002880}"/>
          </ac:picMkLst>
        </pc:picChg>
      </pc:sldChg>
      <pc:sldChg chg="addSp delSp modSp add">
        <pc:chgData name="江端 直樹" userId="f229a593309ac9b7" providerId="LiveId" clId="{588ECDC4-FF7D-4336-A0A9-60AC563CF476}" dt="2020-04-29T14:53:27.763" v="38257" actId="20577"/>
        <pc:sldMkLst>
          <pc:docMk/>
          <pc:sldMk cId="569133614" sldId="401"/>
        </pc:sldMkLst>
        <pc:spChg chg="del">
          <ac:chgData name="江端 直樹" userId="f229a593309ac9b7" providerId="LiveId" clId="{588ECDC4-FF7D-4336-A0A9-60AC563CF476}" dt="2020-04-29T14:52:24.857" v="38217"/>
          <ac:spMkLst>
            <pc:docMk/>
            <pc:sldMk cId="569133614" sldId="401"/>
            <ac:spMk id="30" creationId="{C773B9DA-BD8B-4CD9-B706-488A4AD3EB3D}"/>
          </ac:spMkLst>
        </pc:spChg>
        <pc:spChg chg="add del mod">
          <ac:chgData name="江端 直樹" userId="f229a593309ac9b7" providerId="LiveId" clId="{588ECDC4-FF7D-4336-A0A9-60AC563CF476}" dt="2020-04-29T14:52:36.703" v="38221" actId="478"/>
          <ac:spMkLst>
            <pc:docMk/>
            <pc:sldMk cId="569133614" sldId="401"/>
            <ac:spMk id="31" creationId="{A94FBC58-CC06-491D-A842-8C7BEEA684F0}"/>
          </ac:spMkLst>
        </pc:spChg>
        <pc:spChg chg="add mod">
          <ac:chgData name="江端 直樹" userId="f229a593309ac9b7" providerId="LiveId" clId="{588ECDC4-FF7D-4336-A0A9-60AC563CF476}" dt="2020-04-29T14:53:27.763" v="38257" actId="20577"/>
          <ac:spMkLst>
            <pc:docMk/>
            <pc:sldMk cId="569133614" sldId="401"/>
            <ac:spMk id="32" creationId="{B85744DB-9DB5-4CA1-AEDA-64E3C5CBB49C}"/>
          </ac:spMkLst>
        </pc:spChg>
        <pc:picChg chg="add mod">
          <ac:chgData name="江端 直樹" userId="f229a593309ac9b7" providerId="LiveId" clId="{588ECDC4-FF7D-4336-A0A9-60AC563CF476}" dt="2020-04-29T14:52:32.869" v="38220" actId="1076"/>
          <ac:picMkLst>
            <pc:docMk/>
            <pc:sldMk cId="569133614" sldId="401"/>
            <ac:picMk id="26" creationId="{CC5E35C3-7DA1-4973-A7D4-C1F34EFB52E2}"/>
          </ac:picMkLst>
        </pc:picChg>
        <pc:picChg chg="del">
          <ac:chgData name="江端 直樹" userId="f229a593309ac9b7" providerId="LiveId" clId="{588ECDC4-FF7D-4336-A0A9-60AC563CF476}" dt="2020-04-29T14:52:24.857" v="38217"/>
          <ac:picMkLst>
            <pc:docMk/>
            <pc:sldMk cId="569133614" sldId="401"/>
            <ac:picMk id="29" creationId="{EB40BCE8-A9BF-4E59-BEEA-A27C9740BD33}"/>
          </ac:picMkLst>
        </pc:picChg>
      </pc:sldChg>
      <pc:sldChg chg="modSp add">
        <pc:chgData name="江端 直樹" userId="f229a593309ac9b7" providerId="LiveId" clId="{588ECDC4-FF7D-4336-A0A9-60AC563CF476}" dt="2020-04-29T14:55:40.569" v="38365" actId="13926"/>
        <pc:sldMkLst>
          <pc:docMk/>
          <pc:sldMk cId="1054892443" sldId="402"/>
        </pc:sldMkLst>
        <pc:spChg chg="mod">
          <ac:chgData name="江端 直樹" userId="f229a593309ac9b7" providerId="LiveId" clId="{588ECDC4-FF7D-4336-A0A9-60AC563CF476}" dt="2020-04-29T14:55:40.569" v="38365" actId="13926"/>
          <ac:spMkLst>
            <pc:docMk/>
            <pc:sldMk cId="1054892443" sldId="402"/>
            <ac:spMk id="28" creationId="{1A392F3B-5EB3-4B89-B3FF-2BBD2A52B5EF}"/>
          </ac:spMkLst>
        </pc:spChg>
      </pc:sldChg>
      <pc:sldChg chg="addSp delSp modSp add">
        <pc:chgData name="江端 直樹" userId="f229a593309ac9b7" providerId="LiveId" clId="{588ECDC4-FF7D-4336-A0A9-60AC563CF476}" dt="2020-04-29T16:43:03.641" v="41515" actId="1076"/>
        <pc:sldMkLst>
          <pc:docMk/>
          <pc:sldMk cId="2593116444" sldId="404"/>
        </pc:sldMkLst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2" creationId="{BEC847E1-9F67-4616-A829-A8F8EF9AE1AD}"/>
          </ac:spMkLst>
        </pc:spChg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3" creationId="{43F078E6-0A68-4CD1-8ECD-6DF1D76FDC10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4" creationId="{FA25183B-4C44-4198-BE1E-20A1AB6492A9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5" creationId="{2FBB07E2-5A3E-4CA9-AB5B-271772D4D696}"/>
          </ac:spMkLst>
        </pc:spChg>
        <pc:spChg chg="del">
          <ac:chgData name="江端 直樹" userId="f229a593309ac9b7" providerId="LiveId" clId="{588ECDC4-FF7D-4336-A0A9-60AC563CF476}" dt="2020-04-29T14:58:51.082" v="38508" actId="478"/>
          <ac:spMkLst>
            <pc:docMk/>
            <pc:sldMk cId="2593116444" sldId="404"/>
            <ac:spMk id="6" creationId="{E0A315A4-7AE4-4464-8D76-B62788A85D13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7" creationId="{2D4106AF-AC3C-4F9E-B566-2748B44CAC8E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8" creationId="{F1D0B00E-70AC-4745-A2DD-5FE92F454608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9" creationId="{CAE2C5B1-DFDB-4CC1-89F9-0087F27D7171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1" creationId="{16D03CBC-20AC-40B8-AC64-08B9D16E1AA9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2" creationId="{54F6158D-7515-4831-91F4-9757846130DB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4" creationId="{55822151-DD7E-47C9-9A05-183AF060C422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5" creationId="{669E73C4-A95B-42C7-93E4-6887C53BE0B8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6" creationId="{C1E7E437-0E92-45E7-9959-95C4DCEB481B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18" creationId="{5925CF9D-A60C-45C2-AB4C-2E0FFEC132CF}"/>
          </ac:spMkLst>
        </pc:spChg>
        <pc:spChg chg="add del mod">
          <ac:chgData name="江端 直樹" userId="f229a593309ac9b7" providerId="LiveId" clId="{588ECDC4-FF7D-4336-A0A9-60AC563CF476}" dt="2020-04-29T14:59:27.737" v="38585" actId="478"/>
          <ac:spMkLst>
            <pc:docMk/>
            <pc:sldMk cId="2593116444" sldId="404"/>
            <ac:spMk id="20" creationId="{6D70E8C4-5CB2-4438-820F-8D41EAADA19B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22" creationId="{2CACB316-704F-4E36-9E3C-2999D218415B}"/>
          </ac:spMkLst>
        </pc:spChg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23" creationId="{69B6D06B-74D2-4A53-8D4D-7624BD955830}"/>
          </ac:spMkLst>
        </pc:spChg>
        <pc:spChg chg="add del mod">
          <ac:chgData name="江端 直樹" userId="f229a593309ac9b7" providerId="LiveId" clId="{588ECDC4-FF7D-4336-A0A9-60AC563CF476}" dt="2020-04-29T14:59:38.582" v="38588" actId="478"/>
          <ac:spMkLst>
            <pc:docMk/>
            <pc:sldMk cId="2593116444" sldId="404"/>
            <ac:spMk id="25" creationId="{B61362D7-3EE6-4F07-BCA4-4D6DC6973E50}"/>
          </ac:spMkLst>
        </pc:spChg>
        <pc:spChg chg="del">
          <ac:chgData name="江端 直樹" userId="f229a593309ac9b7" providerId="LiveId" clId="{588ECDC4-FF7D-4336-A0A9-60AC563CF476}" dt="2020-04-29T14:58:54.835" v="38509" actId="478"/>
          <ac:spMkLst>
            <pc:docMk/>
            <pc:sldMk cId="2593116444" sldId="404"/>
            <ac:spMk id="27" creationId="{5EF5C1D3-C3D3-445A-833D-EC50471C7FC6}"/>
          </ac:spMkLst>
        </pc:spChg>
        <pc:spChg chg="add del mod">
          <ac:chgData name="江端 直樹" userId="f229a593309ac9b7" providerId="LiveId" clId="{588ECDC4-FF7D-4336-A0A9-60AC563CF476}" dt="2020-04-29T16:43:00.135" v="41514" actId="478"/>
          <ac:spMkLst>
            <pc:docMk/>
            <pc:sldMk cId="2593116444" sldId="404"/>
            <ac:spMk id="29" creationId="{B0BF6DD8-E276-490C-9EDD-D3312EB4A314}"/>
          </ac:spMkLst>
        </pc:spChg>
        <pc:picChg chg="del">
          <ac:chgData name="江端 直樹" userId="f229a593309ac9b7" providerId="LiveId" clId="{588ECDC4-FF7D-4336-A0A9-60AC563CF476}" dt="2020-04-29T14:58:54.835" v="38509" actId="478"/>
          <ac:picMkLst>
            <pc:docMk/>
            <pc:sldMk cId="2593116444" sldId="404"/>
            <ac:picMk id="10" creationId="{99340E42-A2BA-4B22-8995-30ED995CA4B3}"/>
          </ac:picMkLst>
        </pc:picChg>
        <pc:picChg chg="del">
          <ac:chgData name="江端 直樹" userId="f229a593309ac9b7" providerId="LiveId" clId="{588ECDC4-FF7D-4336-A0A9-60AC563CF476}" dt="2020-04-29T14:58:54.835" v="38509" actId="478"/>
          <ac:picMkLst>
            <pc:docMk/>
            <pc:sldMk cId="2593116444" sldId="404"/>
            <ac:picMk id="13" creationId="{6AB3D137-D8CF-4AB1-BC31-ED970793A825}"/>
          </ac:picMkLst>
        </pc:picChg>
        <pc:picChg chg="add mod">
          <ac:chgData name="江端 直樹" userId="f229a593309ac9b7" providerId="LiveId" clId="{588ECDC4-FF7D-4336-A0A9-60AC563CF476}" dt="2020-04-29T16:43:03.641" v="41515" actId="1076"/>
          <ac:picMkLst>
            <pc:docMk/>
            <pc:sldMk cId="2593116444" sldId="404"/>
            <ac:picMk id="28" creationId="{2223CAAE-0571-4CC0-83AF-B50934B8C2D6}"/>
          </ac:picMkLst>
        </pc:picChg>
        <pc:cxnChg chg="del mod">
          <ac:chgData name="江端 直樹" userId="f229a593309ac9b7" providerId="LiveId" clId="{588ECDC4-FF7D-4336-A0A9-60AC563CF476}" dt="2020-04-29T14:58:54.835" v="38509" actId="478"/>
          <ac:cxnSpMkLst>
            <pc:docMk/>
            <pc:sldMk cId="2593116444" sldId="404"/>
            <ac:cxnSpMk id="17" creationId="{CD03C75C-AD0F-4F61-BDE0-FE3A0CC165F2}"/>
          </ac:cxnSpMkLst>
        </pc:cxnChg>
        <pc:cxnChg chg="del">
          <ac:chgData name="江端 直樹" userId="f229a593309ac9b7" providerId="LiveId" clId="{588ECDC4-FF7D-4336-A0A9-60AC563CF476}" dt="2020-04-29T14:58:54.835" v="38509" actId="478"/>
          <ac:cxnSpMkLst>
            <pc:docMk/>
            <pc:sldMk cId="2593116444" sldId="404"/>
            <ac:cxnSpMk id="21" creationId="{C085EB4D-0278-4353-9ADB-DABA74DA95DD}"/>
          </ac:cxnSpMkLst>
        </pc:cxnChg>
      </pc:sldChg>
      <pc:sldChg chg="modSp add">
        <pc:chgData name="江端 直樹" userId="f229a593309ac9b7" providerId="LiveId" clId="{588ECDC4-FF7D-4336-A0A9-60AC563CF476}" dt="2020-04-29T15:14:25.259" v="38934"/>
        <pc:sldMkLst>
          <pc:docMk/>
          <pc:sldMk cId="1746835527" sldId="405"/>
        </pc:sldMkLst>
        <pc:spChg chg="mod">
          <ac:chgData name="江端 直樹" userId="f229a593309ac9b7" providerId="LiveId" clId="{588ECDC4-FF7D-4336-A0A9-60AC563CF476}" dt="2020-04-29T15:13:27.560" v="38642"/>
          <ac:spMkLst>
            <pc:docMk/>
            <pc:sldMk cId="1746835527" sldId="405"/>
            <ac:spMk id="2" creationId="{32203992-61CF-42DC-AEC5-CE4E43114E95}"/>
          </ac:spMkLst>
        </pc:spChg>
        <pc:spChg chg="mod">
          <ac:chgData name="江端 直樹" userId="f229a593309ac9b7" providerId="LiveId" clId="{588ECDC4-FF7D-4336-A0A9-60AC563CF476}" dt="2020-04-29T15:14:25.259" v="38934"/>
          <ac:spMkLst>
            <pc:docMk/>
            <pc:sldMk cId="1746835527" sldId="405"/>
            <ac:spMk id="3" creationId="{531B4635-F0CF-4742-BC9E-2EB8D9560FC0}"/>
          </ac:spMkLst>
        </pc:spChg>
      </pc:sldChg>
      <pc:sldChg chg="addSp delSp modSp add ord">
        <pc:chgData name="江端 直樹" userId="f229a593309ac9b7" providerId="LiveId" clId="{588ECDC4-FF7D-4336-A0A9-60AC563CF476}" dt="2020-04-29T16:43:29.017" v="41536"/>
        <pc:sldMkLst>
          <pc:docMk/>
          <pc:sldMk cId="2528417411" sldId="406"/>
        </pc:sldMkLst>
        <pc:spChg chg="mod">
          <ac:chgData name="江端 直樹" userId="f229a593309ac9b7" providerId="LiveId" clId="{588ECDC4-FF7D-4336-A0A9-60AC563CF476}" dt="2020-04-29T16:43:29.017" v="41536"/>
          <ac:spMkLst>
            <pc:docMk/>
            <pc:sldMk cId="2528417411" sldId="406"/>
            <ac:spMk id="2" creationId="{4853C552-1804-4E8E-8F39-727559792874}"/>
          </ac:spMkLst>
        </pc:spChg>
        <pc:spChg chg="mod">
          <ac:chgData name="江端 直樹" userId="f229a593309ac9b7" providerId="LiveId" clId="{588ECDC4-FF7D-4336-A0A9-60AC563CF476}" dt="2020-04-29T15:52:17.613" v="39392"/>
          <ac:spMkLst>
            <pc:docMk/>
            <pc:sldMk cId="2528417411" sldId="406"/>
            <ac:spMk id="3" creationId="{AA183E27-5371-4173-9F1C-41BA21C044F6}"/>
          </ac:spMkLst>
        </pc:spChg>
        <pc:spChg chg="add del mod">
          <ac:chgData name="江端 直樹" userId="f229a593309ac9b7" providerId="LiveId" clId="{588ECDC4-FF7D-4336-A0A9-60AC563CF476}" dt="2020-04-29T15:54:33.058" v="39470" actId="478"/>
          <ac:spMkLst>
            <pc:docMk/>
            <pc:sldMk cId="2528417411" sldId="406"/>
            <ac:spMk id="5" creationId="{6FC28905-5A56-4054-8516-552A3E9B9370}"/>
          </ac:spMkLst>
        </pc:spChg>
        <pc:picChg chg="add mod">
          <ac:chgData name="江端 直樹" userId="f229a593309ac9b7" providerId="LiveId" clId="{588ECDC4-FF7D-4336-A0A9-60AC563CF476}" dt="2020-04-29T15:51:43.723" v="39332" actId="1076"/>
          <ac:picMkLst>
            <pc:docMk/>
            <pc:sldMk cId="2528417411" sldId="406"/>
            <ac:picMk id="24578" creationId="{00406157-9879-484E-B66A-534FF070F484}"/>
          </ac:picMkLst>
        </pc:picChg>
      </pc:sldChg>
      <pc:sldChg chg="addSp modSp add">
        <pc:chgData name="江端 直樹" userId="f229a593309ac9b7" providerId="LiveId" clId="{588ECDC4-FF7D-4336-A0A9-60AC563CF476}" dt="2020-04-29T18:25:17.868" v="44885"/>
        <pc:sldMkLst>
          <pc:docMk/>
          <pc:sldMk cId="1969290735" sldId="408"/>
        </pc:sldMkLst>
        <pc:spChg chg="mod">
          <ac:chgData name="江端 直樹" userId="f229a593309ac9b7" providerId="LiveId" clId="{588ECDC4-FF7D-4336-A0A9-60AC563CF476}" dt="2020-04-29T16:26:57.953" v="40330"/>
          <ac:spMkLst>
            <pc:docMk/>
            <pc:sldMk cId="1969290735" sldId="408"/>
            <ac:spMk id="2" creationId="{8FB7DD24-9B96-4F88-B1FA-43018666D995}"/>
          </ac:spMkLst>
        </pc:spChg>
        <pc:spChg chg="mod">
          <ac:chgData name="江端 直樹" userId="f229a593309ac9b7" providerId="LiveId" clId="{588ECDC4-FF7D-4336-A0A9-60AC563CF476}" dt="2020-04-29T18:25:17.868" v="44885"/>
          <ac:spMkLst>
            <pc:docMk/>
            <pc:sldMk cId="1969290735" sldId="408"/>
            <ac:spMk id="3" creationId="{55273089-05A7-4738-A67F-347B34EFD3EF}"/>
          </ac:spMkLst>
        </pc:spChg>
        <pc:spChg chg="add mod">
          <ac:chgData name="江端 直樹" userId="f229a593309ac9b7" providerId="LiveId" clId="{588ECDC4-FF7D-4336-A0A9-60AC563CF476}" dt="2020-04-29T18:24:33.615" v="44811" actId="1076"/>
          <ac:spMkLst>
            <pc:docMk/>
            <pc:sldMk cId="1969290735" sldId="408"/>
            <ac:spMk id="5" creationId="{AD5F09F8-D715-43FC-8EF6-8C04012A55B5}"/>
          </ac:spMkLst>
        </pc:spChg>
        <pc:spChg chg="add mod">
          <ac:chgData name="江端 直樹" userId="f229a593309ac9b7" providerId="LiveId" clId="{588ECDC4-FF7D-4336-A0A9-60AC563CF476}" dt="2020-04-29T18:24:33.615" v="44811" actId="1076"/>
          <ac:spMkLst>
            <pc:docMk/>
            <pc:sldMk cId="1969290735" sldId="408"/>
            <ac:spMk id="6" creationId="{6F4758AF-B46D-428E-B444-CAD2D5B4E4A3}"/>
          </ac:spMkLst>
        </pc:spChg>
      </pc:sldChg>
      <pc:sldChg chg="addSp delSp modSp add">
        <pc:chgData name="江端 直樹" userId="f229a593309ac9b7" providerId="LiveId" clId="{588ECDC4-FF7D-4336-A0A9-60AC563CF476}" dt="2020-04-29T16:39:35.344" v="41513"/>
        <pc:sldMkLst>
          <pc:docMk/>
          <pc:sldMk cId="251563696" sldId="409"/>
        </pc:sldMkLst>
        <pc:spChg chg="mod">
          <ac:chgData name="江端 直樹" userId="f229a593309ac9b7" providerId="LiveId" clId="{588ECDC4-FF7D-4336-A0A9-60AC563CF476}" dt="2020-04-29T16:34:14.676" v="40972"/>
          <ac:spMkLst>
            <pc:docMk/>
            <pc:sldMk cId="251563696" sldId="409"/>
            <ac:spMk id="2" creationId="{E5E932BD-36AD-4E31-A025-A72F36BD4A0B}"/>
          </ac:spMkLst>
        </pc:spChg>
        <pc:spChg chg="mod">
          <ac:chgData name="江端 直樹" userId="f229a593309ac9b7" providerId="LiveId" clId="{588ECDC4-FF7D-4336-A0A9-60AC563CF476}" dt="2020-04-29T16:35:57.012" v="41267"/>
          <ac:spMkLst>
            <pc:docMk/>
            <pc:sldMk cId="251563696" sldId="409"/>
            <ac:spMk id="3" creationId="{0F5B7717-B935-4502-8D7A-98C8723FB437}"/>
          </ac:spMkLst>
        </pc:spChg>
        <pc:spChg chg="add del mod">
          <ac:chgData name="江端 直樹" userId="f229a593309ac9b7" providerId="LiveId" clId="{588ECDC4-FF7D-4336-A0A9-60AC563CF476}" dt="2020-04-29T16:39:35.344" v="41513"/>
          <ac:spMkLst>
            <pc:docMk/>
            <pc:sldMk cId="251563696" sldId="409"/>
            <ac:spMk id="5" creationId="{43A00F66-65EB-46CE-B182-5F4CF406B420}"/>
          </ac:spMkLst>
        </pc:spChg>
        <pc:spChg chg="add mod">
          <ac:chgData name="江端 直樹" userId="f229a593309ac9b7" providerId="LiveId" clId="{588ECDC4-FF7D-4336-A0A9-60AC563CF476}" dt="2020-04-29T16:39:30.966" v="41511"/>
          <ac:spMkLst>
            <pc:docMk/>
            <pc:sldMk cId="251563696" sldId="409"/>
            <ac:spMk id="6" creationId="{DC3AADEB-68F3-40B2-BBE0-8AA8C21021CD}"/>
          </ac:spMkLst>
        </pc:spChg>
      </pc:sldChg>
      <pc:sldChg chg="addSp modSp add">
        <pc:chgData name="江端 直樹" userId="f229a593309ac9b7" providerId="LiveId" clId="{588ECDC4-FF7D-4336-A0A9-60AC563CF476}" dt="2020-04-29T17:38:56.079" v="42166" actId="1076"/>
        <pc:sldMkLst>
          <pc:docMk/>
          <pc:sldMk cId="2940779083" sldId="410"/>
        </pc:sldMkLst>
        <pc:spChg chg="mod">
          <ac:chgData name="江端 直樹" userId="f229a593309ac9b7" providerId="LiveId" clId="{588ECDC4-FF7D-4336-A0A9-60AC563CF476}" dt="2020-04-29T17:34:30.228" v="41551"/>
          <ac:spMkLst>
            <pc:docMk/>
            <pc:sldMk cId="2940779083" sldId="410"/>
            <ac:spMk id="2" creationId="{9AD0912A-53BA-45A1-B868-C45C42ECC9D2}"/>
          </ac:spMkLst>
        </pc:spChg>
        <pc:spChg chg="mod">
          <ac:chgData name="江端 直樹" userId="f229a593309ac9b7" providerId="LiveId" clId="{588ECDC4-FF7D-4336-A0A9-60AC563CF476}" dt="2020-04-29T17:37:53.226" v="42045" actId="20577"/>
          <ac:spMkLst>
            <pc:docMk/>
            <pc:sldMk cId="2940779083" sldId="410"/>
            <ac:spMk id="3" creationId="{0F299127-A6FE-4BA6-A586-7EA9B8C62C53}"/>
          </ac:spMkLst>
        </pc:spChg>
        <pc:spChg chg="add mod">
          <ac:chgData name="江端 直樹" userId="f229a593309ac9b7" providerId="LiveId" clId="{588ECDC4-FF7D-4336-A0A9-60AC563CF476}" dt="2020-04-29T17:38:56.079" v="42166" actId="1076"/>
          <ac:spMkLst>
            <pc:docMk/>
            <pc:sldMk cId="2940779083" sldId="410"/>
            <ac:spMk id="5" creationId="{8881337C-7079-4565-B318-B058E3FC6092}"/>
          </ac:spMkLst>
        </pc:spChg>
      </pc:sldChg>
      <pc:sldChg chg="addSp delSp modSp add">
        <pc:chgData name="江端 直樹" userId="f229a593309ac9b7" providerId="LiveId" clId="{588ECDC4-FF7D-4336-A0A9-60AC563CF476}" dt="2020-04-29T17:58:22.396" v="43572"/>
        <pc:sldMkLst>
          <pc:docMk/>
          <pc:sldMk cId="3070296290" sldId="411"/>
        </pc:sldMkLst>
        <pc:spChg chg="mod">
          <ac:chgData name="江端 直樹" userId="f229a593309ac9b7" providerId="LiveId" clId="{588ECDC4-FF7D-4336-A0A9-60AC563CF476}" dt="2020-04-29T17:39:15.683" v="42173" actId="20577"/>
          <ac:spMkLst>
            <pc:docMk/>
            <pc:sldMk cId="3070296290" sldId="411"/>
            <ac:spMk id="2" creationId="{6F9EAAB2-1136-447C-B552-6AD33B195D85}"/>
          </ac:spMkLst>
        </pc:spChg>
        <pc:spChg chg="mod">
          <ac:chgData name="江端 直樹" userId="f229a593309ac9b7" providerId="LiveId" clId="{588ECDC4-FF7D-4336-A0A9-60AC563CF476}" dt="2020-04-29T17:43:32.668" v="42575" actId="20577"/>
          <ac:spMkLst>
            <pc:docMk/>
            <pc:sldMk cId="3070296290" sldId="411"/>
            <ac:spMk id="3" creationId="{98412D9D-86CD-4A83-8B4A-AC456D21B58A}"/>
          </ac:spMkLst>
        </pc:spChg>
        <pc:spChg chg="add mod">
          <ac:chgData name="江端 直樹" userId="f229a593309ac9b7" providerId="LiveId" clId="{588ECDC4-FF7D-4336-A0A9-60AC563CF476}" dt="2020-04-29T17:58:22.396" v="43572"/>
          <ac:spMkLst>
            <pc:docMk/>
            <pc:sldMk cId="3070296290" sldId="411"/>
            <ac:spMk id="5" creationId="{CDC4E23A-C08B-49DF-8293-98AE479AA9C4}"/>
          </ac:spMkLst>
        </pc:spChg>
        <pc:spChg chg="add mod">
          <ac:chgData name="江端 直樹" userId="f229a593309ac9b7" providerId="LiveId" clId="{588ECDC4-FF7D-4336-A0A9-60AC563CF476}" dt="2020-04-29T17:43:40" v="42576" actId="1076"/>
          <ac:spMkLst>
            <pc:docMk/>
            <pc:sldMk cId="3070296290" sldId="411"/>
            <ac:spMk id="6" creationId="{A4828E96-51B9-4827-A8A2-CF517437E299}"/>
          </ac:spMkLst>
        </pc:spChg>
        <pc:spChg chg="add mod">
          <ac:chgData name="江端 直樹" userId="f229a593309ac9b7" providerId="LiveId" clId="{588ECDC4-FF7D-4336-A0A9-60AC563CF476}" dt="2020-04-29T17:43:40" v="42576" actId="1076"/>
          <ac:spMkLst>
            <pc:docMk/>
            <pc:sldMk cId="3070296290" sldId="411"/>
            <ac:spMk id="12" creationId="{53CE4A01-4CF3-4522-8E6B-C8E07CFFA58A}"/>
          </ac:spMkLst>
        </pc:spChg>
        <pc:cxnChg chg="add del mod">
          <ac:chgData name="江端 直樹" userId="f229a593309ac9b7" providerId="LiveId" clId="{588ECDC4-FF7D-4336-A0A9-60AC563CF476}" dt="2020-04-29T17:42:39.792" v="42495" actId="11529"/>
          <ac:cxnSpMkLst>
            <pc:docMk/>
            <pc:sldMk cId="3070296290" sldId="411"/>
            <ac:cxnSpMk id="8" creationId="{3FD9477C-C618-48AB-937C-71E6EDC6B3CB}"/>
          </ac:cxnSpMkLst>
        </pc:cxnChg>
        <pc:cxnChg chg="add mod">
          <ac:chgData name="江端 直樹" userId="f229a593309ac9b7" providerId="LiveId" clId="{588ECDC4-FF7D-4336-A0A9-60AC563CF476}" dt="2020-04-29T17:43:40" v="42576" actId="1076"/>
          <ac:cxnSpMkLst>
            <pc:docMk/>
            <pc:sldMk cId="3070296290" sldId="411"/>
            <ac:cxnSpMk id="10" creationId="{AD4ADF02-2635-4078-B707-66DE3D3A0BAE}"/>
          </ac:cxnSpMkLst>
        </pc:cxnChg>
      </pc:sldChg>
      <pc:sldChg chg="modSp add">
        <pc:chgData name="江端 直樹" userId="f229a593309ac9b7" providerId="LiveId" clId="{588ECDC4-FF7D-4336-A0A9-60AC563CF476}" dt="2020-04-29T17:58:31.785" v="43577"/>
        <pc:sldMkLst>
          <pc:docMk/>
          <pc:sldMk cId="1189746059" sldId="412"/>
        </pc:sldMkLst>
        <pc:spChg chg="mod">
          <ac:chgData name="江端 直樹" userId="f229a593309ac9b7" providerId="LiveId" clId="{588ECDC4-FF7D-4336-A0A9-60AC563CF476}" dt="2020-04-29T17:58:31.785" v="43577"/>
          <ac:spMkLst>
            <pc:docMk/>
            <pc:sldMk cId="1189746059" sldId="412"/>
            <ac:spMk id="5" creationId="{CDC4E23A-C08B-49DF-8293-98AE479AA9C4}"/>
          </ac:spMkLst>
        </pc:spChg>
        <pc:spChg chg="mod">
          <ac:chgData name="江端 直樹" userId="f229a593309ac9b7" providerId="LiveId" clId="{588ECDC4-FF7D-4336-A0A9-60AC563CF476}" dt="2020-04-29T17:44:09" v="42579" actId="1076"/>
          <ac:spMkLst>
            <pc:docMk/>
            <pc:sldMk cId="1189746059" sldId="412"/>
            <ac:spMk id="6" creationId="{A4828E96-51B9-4827-A8A2-CF517437E299}"/>
          </ac:spMkLst>
        </pc:spChg>
        <pc:spChg chg="mod">
          <ac:chgData name="江端 直樹" userId="f229a593309ac9b7" providerId="LiveId" clId="{588ECDC4-FF7D-4336-A0A9-60AC563CF476}" dt="2020-04-29T17:44:17.830" v="42597"/>
          <ac:spMkLst>
            <pc:docMk/>
            <pc:sldMk cId="1189746059" sldId="412"/>
            <ac:spMk id="12" creationId="{53CE4A01-4CF3-4522-8E6B-C8E07CFFA58A}"/>
          </ac:spMkLst>
        </pc:spChg>
      </pc:sldChg>
      <pc:sldChg chg="addSp modSp add ord">
        <pc:chgData name="江端 直樹" userId="f229a593309ac9b7" providerId="LiveId" clId="{588ECDC4-FF7D-4336-A0A9-60AC563CF476}" dt="2020-04-29T17:51:29.428" v="43274"/>
        <pc:sldMkLst>
          <pc:docMk/>
          <pc:sldMk cId="3207446133" sldId="413"/>
        </pc:sldMkLst>
        <pc:spChg chg="mod">
          <ac:chgData name="江端 直樹" userId="f229a593309ac9b7" providerId="LiveId" clId="{588ECDC4-FF7D-4336-A0A9-60AC563CF476}" dt="2020-04-29T17:45:01.307" v="42650"/>
          <ac:spMkLst>
            <pc:docMk/>
            <pc:sldMk cId="3207446133" sldId="413"/>
            <ac:spMk id="2" creationId="{332CE162-5F96-4215-813E-9C810AD36454}"/>
          </ac:spMkLst>
        </pc:spChg>
        <pc:spChg chg="mod">
          <ac:chgData name="江端 直樹" userId="f229a593309ac9b7" providerId="LiveId" clId="{588ECDC4-FF7D-4336-A0A9-60AC563CF476}" dt="2020-04-29T17:45:13.303" v="42683" actId="20577"/>
          <ac:spMkLst>
            <pc:docMk/>
            <pc:sldMk cId="3207446133" sldId="413"/>
            <ac:spMk id="3" creationId="{4A2EC1B9-5207-4ACB-BBFB-50D0D5C85D1B}"/>
          </ac:spMkLst>
        </pc:spChg>
        <pc:spChg chg="add mod">
          <ac:chgData name="江端 直樹" userId="f229a593309ac9b7" providerId="LiveId" clId="{588ECDC4-FF7D-4336-A0A9-60AC563CF476}" dt="2020-04-29T17:51:02.631" v="43244" actId="13926"/>
          <ac:spMkLst>
            <pc:docMk/>
            <pc:sldMk cId="3207446133" sldId="413"/>
            <ac:spMk id="5" creationId="{132B8378-ED0B-4522-A8C4-78DA75C311F0}"/>
          </ac:spMkLst>
        </pc:spChg>
        <pc:spChg chg="add mod">
          <ac:chgData name="江端 直樹" userId="f229a593309ac9b7" providerId="LiveId" clId="{588ECDC4-FF7D-4336-A0A9-60AC563CF476}" dt="2020-04-29T17:49:19.644" v="43027" actId="208"/>
          <ac:spMkLst>
            <pc:docMk/>
            <pc:sldMk cId="3207446133" sldId="413"/>
            <ac:spMk id="6" creationId="{73291D88-A021-4733-A273-A43C714087A8}"/>
          </ac:spMkLst>
        </pc:spChg>
        <pc:spChg chg="add mod">
          <ac:chgData name="江端 直樹" userId="f229a593309ac9b7" providerId="LiveId" clId="{588ECDC4-FF7D-4336-A0A9-60AC563CF476}" dt="2020-04-29T17:45:41.724" v="42690" actId="688"/>
          <ac:spMkLst>
            <pc:docMk/>
            <pc:sldMk cId="3207446133" sldId="413"/>
            <ac:spMk id="7" creationId="{F0FF9214-7631-4002-ACAF-7C4966E28454}"/>
          </ac:spMkLst>
        </pc:spChg>
        <pc:spChg chg="add mod">
          <ac:chgData name="江端 直樹" userId="f229a593309ac9b7" providerId="LiveId" clId="{588ECDC4-FF7D-4336-A0A9-60AC563CF476}" dt="2020-04-29T17:51:29.428" v="43274"/>
          <ac:spMkLst>
            <pc:docMk/>
            <pc:sldMk cId="3207446133" sldId="413"/>
            <ac:spMk id="8" creationId="{2907FE91-437E-40D1-A34D-CE24CB3CA478}"/>
          </ac:spMkLst>
        </pc:spChg>
        <pc:cxnChg chg="add mod">
          <ac:chgData name="江端 直樹" userId="f229a593309ac9b7" providerId="LiveId" clId="{588ECDC4-FF7D-4336-A0A9-60AC563CF476}" dt="2020-04-29T17:51:24.799" v="43259" actId="14100"/>
          <ac:cxnSpMkLst>
            <pc:docMk/>
            <pc:sldMk cId="3207446133" sldId="413"/>
            <ac:cxnSpMk id="10" creationId="{93E2C3C6-E5F0-4BA0-BDC3-DC91781C6A67}"/>
          </ac:cxnSpMkLst>
        </pc:cxnChg>
      </pc:sldChg>
      <pc:sldChg chg="addSp modSp add">
        <pc:chgData name="江端 直樹" userId="f229a593309ac9b7" providerId="LiveId" clId="{588ECDC4-FF7D-4336-A0A9-60AC563CF476}" dt="2020-04-29T17:53:15.211" v="43530" actId="1076"/>
        <pc:sldMkLst>
          <pc:docMk/>
          <pc:sldMk cId="2764386267" sldId="414"/>
        </pc:sldMkLst>
        <pc:spChg chg="mod">
          <ac:chgData name="江端 直樹" userId="f229a593309ac9b7" providerId="LiveId" clId="{588ECDC4-FF7D-4336-A0A9-60AC563CF476}" dt="2020-04-29T17:46:09.013" v="42728"/>
          <ac:spMkLst>
            <pc:docMk/>
            <pc:sldMk cId="2764386267" sldId="414"/>
            <ac:spMk id="2" creationId="{50D9B38A-1EBB-4F2A-B47B-B17E40399370}"/>
          </ac:spMkLst>
        </pc:spChg>
        <pc:spChg chg="mod">
          <ac:chgData name="江端 直樹" userId="f229a593309ac9b7" providerId="LiveId" clId="{588ECDC4-FF7D-4336-A0A9-60AC563CF476}" dt="2020-04-29T17:46:21.766" v="42792"/>
          <ac:spMkLst>
            <pc:docMk/>
            <pc:sldMk cId="2764386267" sldId="414"/>
            <ac:spMk id="3" creationId="{A49544D6-07CD-493E-9E3B-1A23082E7BCA}"/>
          </ac:spMkLst>
        </pc:spChg>
        <pc:spChg chg="add mod">
          <ac:chgData name="江端 直樹" userId="f229a593309ac9b7" providerId="LiveId" clId="{588ECDC4-FF7D-4336-A0A9-60AC563CF476}" dt="2020-04-29T17:49:04.819" v="43022" actId="208"/>
          <ac:spMkLst>
            <pc:docMk/>
            <pc:sldMk cId="2764386267" sldId="414"/>
            <ac:spMk id="5" creationId="{7B04643D-314E-4773-8199-70CEE5C7D72B}"/>
          </ac:spMkLst>
        </pc:spChg>
        <pc:spChg chg="add mod">
          <ac:chgData name="江端 直樹" userId="f229a593309ac9b7" providerId="LiveId" clId="{588ECDC4-FF7D-4336-A0A9-60AC563CF476}" dt="2020-04-29T17:53:15.211" v="43530" actId="1076"/>
          <ac:spMkLst>
            <pc:docMk/>
            <pc:sldMk cId="2764386267" sldId="414"/>
            <ac:spMk id="6" creationId="{1FA1A1F6-E5E7-4E67-A49D-91CD3F8AB0B5}"/>
          </ac:spMkLst>
        </pc:spChg>
        <pc:spChg chg="add mod">
          <ac:chgData name="江端 直樹" userId="f229a593309ac9b7" providerId="LiveId" clId="{588ECDC4-FF7D-4336-A0A9-60AC563CF476}" dt="2020-04-29T17:49:12.663" v="43025" actId="11529"/>
          <ac:spMkLst>
            <pc:docMk/>
            <pc:sldMk cId="2764386267" sldId="414"/>
            <ac:spMk id="7" creationId="{3B858396-DD71-497D-8C1E-4A8EAB3D8362}"/>
          </ac:spMkLst>
        </pc:spChg>
      </pc:sldChg>
      <pc:sldChg chg="modSp add ord">
        <pc:chgData name="江端 直樹" userId="f229a593309ac9b7" providerId="LiveId" clId="{588ECDC4-FF7D-4336-A0A9-60AC563CF476}" dt="2020-04-29T17:50:56.671" v="43243"/>
        <pc:sldMkLst>
          <pc:docMk/>
          <pc:sldMk cId="1038991881" sldId="415"/>
        </pc:sldMkLst>
        <pc:spChg chg="mod">
          <ac:chgData name="江端 直樹" userId="f229a593309ac9b7" providerId="LiveId" clId="{588ECDC4-FF7D-4336-A0A9-60AC563CF476}" dt="2020-04-29T17:49:46.930" v="43035" actId="20577"/>
          <ac:spMkLst>
            <pc:docMk/>
            <pc:sldMk cId="1038991881" sldId="415"/>
            <ac:spMk id="2" creationId="{87EC91B2-DD3F-4B09-9A59-325442F7877A}"/>
          </ac:spMkLst>
        </pc:spChg>
        <pc:spChg chg="mod">
          <ac:chgData name="江端 直樹" userId="f229a593309ac9b7" providerId="LiveId" clId="{588ECDC4-FF7D-4336-A0A9-60AC563CF476}" dt="2020-04-29T17:50:46.449" v="43242"/>
          <ac:spMkLst>
            <pc:docMk/>
            <pc:sldMk cId="1038991881" sldId="415"/>
            <ac:spMk id="3" creationId="{ED35ACE3-1C41-48A4-8F4B-E682808F742A}"/>
          </ac:spMkLst>
        </pc:spChg>
      </pc:sldChg>
      <pc:sldChg chg="modSp add">
        <pc:chgData name="江端 直樹" userId="f229a593309ac9b7" providerId="LiveId" clId="{588ECDC4-FF7D-4336-A0A9-60AC563CF476}" dt="2020-04-29T17:52:42.133" v="43507"/>
        <pc:sldMkLst>
          <pc:docMk/>
          <pc:sldMk cId="167766746" sldId="416"/>
        </pc:sldMkLst>
        <pc:spChg chg="mod">
          <ac:chgData name="江端 直樹" userId="f229a593309ac9b7" providerId="LiveId" clId="{588ECDC4-FF7D-4336-A0A9-60AC563CF476}" dt="2020-04-29T17:52:02.482" v="43322" actId="20577"/>
          <ac:spMkLst>
            <pc:docMk/>
            <pc:sldMk cId="167766746" sldId="416"/>
            <ac:spMk id="2" creationId="{A84E80DF-D583-4E0D-ADB8-464B8C51181D}"/>
          </ac:spMkLst>
        </pc:spChg>
        <pc:spChg chg="mod">
          <ac:chgData name="江端 直樹" userId="f229a593309ac9b7" providerId="LiveId" clId="{588ECDC4-FF7D-4336-A0A9-60AC563CF476}" dt="2020-04-29T17:52:42.133" v="43507"/>
          <ac:spMkLst>
            <pc:docMk/>
            <pc:sldMk cId="167766746" sldId="416"/>
            <ac:spMk id="3" creationId="{A25181E4-F4C3-44F2-A08F-C4C48C168B38}"/>
          </ac:spMkLst>
        </pc:spChg>
      </pc:sldChg>
      <pc:sldChg chg="modSp add">
        <pc:chgData name="江端 直樹" userId="f229a593309ac9b7" providerId="LiveId" clId="{588ECDC4-FF7D-4336-A0A9-60AC563CF476}" dt="2020-04-29T18:07:52.432" v="44260" actId="20577"/>
        <pc:sldMkLst>
          <pc:docMk/>
          <pc:sldMk cId="4049584076" sldId="417"/>
        </pc:sldMkLst>
        <pc:spChg chg="mod">
          <ac:chgData name="江端 直樹" userId="f229a593309ac9b7" providerId="LiveId" clId="{588ECDC4-FF7D-4336-A0A9-60AC563CF476}" dt="2020-04-29T18:06:39.462" v="44208"/>
          <ac:spMkLst>
            <pc:docMk/>
            <pc:sldMk cId="4049584076" sldId="417"/>
            <ac:spMk id="2" creationId="{F8732E95-75B8-4AA3-9E58-BFD8A8C18DB6}"/>
          </ac:spMkLst>
        </pc:spChg>
        <pc:spChg chg="mod">
          <ac:chgData name="江端 直樹" userId="f229a593309ac9b7" providerId="LiveId" clId="{588ECDC4-FF7D-4336-A0A9-60AC563CF476}" dt="2020-04-29T18:07:52.432" v="44260" actId="20577"/>
          <ac:spMkLst>
            <pc:docMk/>
            <pc:sldMk cId="4049584076" sldId="417"/>
            <ac:spMk id="3" creationId="{7DA5221F-7864-49DC-9B3D-B52DE52562B8}"/>
          </ac:spMkLst>
        </pc:spChg>
      </pc:sldChg>
      <pc:sldChg chg="addSp delSp modSp add">
        <pc:chgData name="江端 直樹" userId="f229a593309ac9b7" providerId="LiveId" clId="{588ECDC4-FF7D-4336-A0A9-60AC563CF476}" dt="2020-04-29T18:11:06.786" v="44464"/>
        <pc:sldMkLst>
          <pc:docMk/>
          <pc:sldMk cId="810889983" sldId="418"/>
        </pc:sldMkLst>
        <pc:spChg chg="mod">
          <ac:chgData name="江端 直樹" userId="f229a593309ac9b7" providerId="LiveId" clId="{588ECDC4-FF7D-4336-A0A9-60AC563CF476}" dt="2020-04-29T18:08:19.808" v="44282"/>
          <ac:spMkLst>
            <pc:docMk/>
            <pc:sldMk cId="810889983" sldId="418"/>
            <ac:spMk id="2" creationId="{A84F48E1-166D-4B36-87EE-980F82414F01}"/>
          </ac:spMkLst>
        </pc:spChg>
        <pc:spChg chg="mod">
          <ac:chgData name="江端 直樹" userId="f229a593309ac9b7" providerId="LiveId" clId="{588ECDC4-FF7D-4336-A0A9-60AC563CF476}" dt="2020-04-29T18:08:25.485" v="44288"/>
          <ac:spMkLst>
            <pc:docMk/>
            <pc:sldMk cId="810889983" sldId="418"/>
            <ac:spMk id="3" creationId="{F4B48DE9-F112-48C1-9998-E3BF80436C08}"/>
          </ac:spMkLst>
        </pc:spChg>
        <pc:spChg chg="add mod">
          <ac:chgData name="江端 直樹" userId="f229a593309ac9b7" providerId="LiveId" clId="{588ECDC4-FF7D-4336-A0A9-60AC563CF476}" dt="2020-04-29T18:10:23.951" v="44462" actId="1076"/>
          <ac:spMkLst>
            <pc:docMk/>
            <pc:sldMk cId="810889983" sldId="418"/>
            <ac:spMk id="5" creationId="{B97A93EE-6CFC-4F74-AD57-D6A97B3325CC}"/>
          </ac:spMkLst>
        </pc:spChg>
        <pc:spChg chg="add del">
          <ac:chgData name="江端 直樹" userId="f229a593309ac9b7" providerId="LiveId" clId="{588ECDC4-FF7D-4336-A0A9-60AC563CF476}" dt="2020-04-29T18:11:06.786" v="44464"/>
          <ac:spMkLst>
            <pc:docMk/>
            <pc:sldMk cId="810889983" sldId="418"/>
            <ac:spMk id="6" creationId="{A8DBD90D-A7E7-486D-BBBF-4B24FE5A3C00}"/>
          </ac:spMkLst>
        </pc:spChg>
      </pc:sldChg>
      <pc:sldChg chg="addSp delSp modSp add">
        <pc:chgData name="江端 直樹" userId="f229a593309ac9b7" providerId="LiveId" clId="{588ECDC4-FF7D-4336-A0A9-60AC563CF476}" dt="2020-04-29T18:11:26.323" v="44469" actId="478"/>
        <pc:sldMkLst>
          <pc:docMk/>
          <pc:sldMk cId="2543748977" sldId="419"/>
        </pc:sldMkLst>
        <pc:spChg chg="add del mod">
          <ac:chgData name="江端 直樹" userId="f229a593309ac9b7" providerId="LiveId" clId="{588ECDC4-FF7D-4336-A0A9-60AC563CF476}" dt="2020-04-29T18:11:26.323" v="44469" actId="478"/>
          <ac:spMkLst>
            <pc:docMk/>
            <pc:sldMk cId="2543748977" sldId="419"/>
            <ac:spMk id="6" creationId="{01988D78-47BD-4D03-81A5-2B25157572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ilab\OneDrive\&#30740;&#31350;&#23460;&#38609;&#21209;\C&#35328;&#35486;&#35611;&#32722;&#20250;\slide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Sheet1!$A$1:$A$7</c:f>
              <c:strCache>
                <c:ptCount val="7"/>
                <c:pt idx="0">
                  <c:v>オリジナル</c:v>
                </c:pt>
                <c:pt idx="1">
                  <c:v>演算の共通化</c:v>
                </c:pt>
                <c:pt idx="2">
                  <c:v>AoS → SoA</c:v>
                </c:pt>
                <c:pt idx="3">
                  <c:v>コンパイルオプション</c:v>
                </c:pt>
                <c:pt idx="4">
                  <c:v>ループ分割</c:v>
                </c:pt>
                <c:pt idx="5">
                  <c:v>除算の削減</c:v>
                </c:pt>
                <c:pt idx="6">
                  <c:v>並列化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13</c:v>
                </c:pt>
                <c:pt idx="1">
                  <c:v>8.4</c:v>
                </c:pt>
                <c:pt idx="2">
                  <c:v>8.1</c:v>
                </c:pt>
                <c:pt idx="3">
                  <c:v>5.8</c:v>
                </c:pt>
                <c:pt idx="4">
                  <c:v>5</c:v>
                </c:pt>
                <c:pt idx="5">
                  <c:v>4.5</c:v>
                </c:pt>
                <c:pt idx="6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9-435F-83DC-E2D6CCDFB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6462384"/>
        <c:axId val="2096883904"/>
      </c:barChart>
      <c:catAx>
        <c:axId val="20964623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883904"/>
        <c:crosses val="autoZero"/>
        <c:auto val="1"/>
        <c:lblAlgn val="ctr"/>
        <c:lblOffset val="100"/>
        <c:noMultiLvlLbl val="0"/>
      </c:catAx>
      <c:valAx>
        <c:axId val="20968839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実行時間 </a:t>
                </a:r>
                <a:r>
                  <a:rPr lang="en-US"/>
                  <a:t>[sec]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6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324B-4AF6-461E-981B-F26D011DC10D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4E12A-261E-42F8-951F-156B82639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3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CCC4-E981-4BB6-A172-CD5040F9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9F77F5-B7B4-4C2F-A3CC-C618E0802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B667B-5D53-42B9-A250-D88DC27C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57CB-7E07-4D30-824E-91069E32CFF0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A65ED-551D-422C-88F7-F1D7623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151AD-EE74-4E74-8AFB-2024DE0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6EE2EC6-DE19-44AF-AC7A-1912D78075D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000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1D8FF-2D65-4D9C-807E-93DAF02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92C72-46BC-4D5D-B6A0-3B9611E7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EB970-56C0-4375-ADA4-4300E3B9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FE40-5AF6-4945-BA13-C48E785F8DFF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8C923-B351-4BCD-B1C4-60FF2E9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F3094-727C-473A-923B-68F6349A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5DA897-DBFA-4949-B3E5-D634FDAB5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F5B0C6-68E7-4EB8-B684-044E2497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DDEA2-1162-4731-A2A1-4D01DAA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ED5A-8FD6-43C5-973F-DEDC304FE22C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EDD16-2D9B-48EE-B0D7-7FEBEB60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EDAF7-B40B-4B87-ADE7-54637079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0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04AD6-FE47-49CB-BD16-4AEEEC75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D126F-1E43-4825-A0EC-0CA0294C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1EEA8-CE9B-4DC4-9EE6-2D320E72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9876-4885-4382-BFE7-3E6CE1C70684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1CB3D-4EDB-48BD-8A71-F5687B1B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A4C19-1494-43C9-A429-161AB1E9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6EE2EC6-DE19-44AF-AC7A-1912D78075D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543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23AB0-3D4A-4884-AA7F-DDABF311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FDE90-79CE-46E7-8EE3-6793A866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83EC5-02FE-40CD-9A8B-E604064D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751E-E214-4461-AB11-3A8DF64DC74A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C4039-A579-4A3D-9065-2D62231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6060-B230-421F-AFC8-A3FD82CB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3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5DD14-F1D8-469F-B5DC-F50F6E9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8DC126-C46D-457A-BE90-658C0919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81537F-D37F-4A28-AAEE-D0687B11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BF5C2-0ABC-4CF3-AA7F-E7AB5F5C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3CD-3881-49CD-BEBE-DD0D8BC9E2D6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C4DD04-32EA-4BB8-AFDF-B46FC8CE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16733-5383-4B79-96D5-6FE72F94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7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920D-51D1-4207-8B79-DA7F7821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EB471-DE63-48D1-B9F1-DE5E83B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00C743-C0F5-4AE9-B4D2-89215FE2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E235C4-8099-440B-B53E-C40656EC7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1E6356-10D1-442F-947F-A5048B3E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3625A0-07A2-4279-9BB2-BF2A29EE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5E1-02E1-4B58-97B3-0D3657EF68CC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99E17-D49F-402A-85A8-97AEE7C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D0D3D5-F95C-40AB-8DAC-47824782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B6F2C-73FE-415C-9807-F2339EF4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D6AA02-56B7-4531-9798-DB258921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C3DD-2417-41D4-A47E-F7D67132237C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3BA365-2295-4A0D-A7C2-B90333D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1F9021-4932-4A49-8565-DA426C8E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6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BA596E-B385-4C48-8C34-9384DD8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5F8E-841D-44B9-A051-24B136D17D8F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CB83EA-B2C7-4338-BE39-6B8B60B5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81531-5B1E-4A36-A6AC-B6173979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83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B9D94-129D-42FB-872A-3F2BA43A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3F35DB-64CF-4AE2-870F-71918194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FC2EC-5A4E-4C97-B826-9043A850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717F8-EA7C-4FB9-B2A0-0543406C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639F-7402-44A5-B478-7191B92F792D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AAF6F-8C9F-48FA-8BEC-CCED18F0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84F2D-60CA-4B13-BDE0-C89FDC81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6CB8F-6B1B-4FD7-8BFB-6D0AC47B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F31F1B-5A31-4CC5-B1AB-713B1105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874ACE-20C2-4B0B-957D-323A3395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FE13D-5D31-4F21-87AE-F12A712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DB9E-78CD-4FD4-A8AB-BBFA987D623D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A1AFBA-4BD1-40F9-B4AE-B7A9D89E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E077E-0B2C-41D3-A1E9-0AF356D6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4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1DBAE6-E105-48A7-A5C2-D35D79E4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FFE-8F82-401D-B68C-6E4E342A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EE30F-7235-4C54-A62F-88041834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21E0-51AA-4ED7-BBF0-65EF11083DEC}" type="datetime1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6AAF1-9B28-44AA-A875-5F6B0008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E0751-5731-4F20-ACE2-E276DB59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E2EC6-DE19-44AF-AC7A-1912D78075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hoku-University-Takizawa-Lab/study_session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0_origin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1_common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2_AoS_to_SoA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3_compile_option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4_divide_loop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5_reduce_division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tree/master/acceleration/6_parallelize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KMC_JP/ss-45855264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coder.jp/" TargetMode="External"/><Relationship Id="rId4" Type="http://schemas.openxmlformats.org/officeDocument/2006/relationships/hyperlink" Target="https://codeforce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lialang.org/benchmarks/#julia_micro-benchmark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bataNaoki/C_training/blob/master/test_case/exercise2/test.txt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ataNaoki/C_training/blob/master/test_case/exercise3/test2.txt" TargetMode="External"/><Relationship Id="rId7" Type="http://schemas.openxmlformats.org/officeDocument/2006/relationships/hyperlink" Target="https://github.com/EbataNaoki/C_training/blob/master/test_case/exercise3/ans3.txt" TargetMode="External"/><Relationship Id="rId2" Type="http://schemas.openxmlformats.org/officeDocument/2006/relationships/hyperlink" Target="https://github.com/EbataNaoki/C_training/blob/master/test_case/exercise3/test1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bataNaoki/C_training/blob/master/test_case/exercise3/ans2.txt" TargetMode="External"/><Relationship Id="rId5" Type="http://schemas.openxmlformats.org/officeDocument/2006/relationships/hyperlink" Target="https://github.com/EbataNaoki/C_training/blob/master/test_case/exercise3/ans1.txt" TargetMode="External"/><Relationship Id="rId4" Type="http://schemas.openxmlformats.org/officeDocument/2006/relationships/hyperlink" Target="https://github.com/EbataNaoki/C_training/blob/master/test_case/exercise3/test3.txt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25E21-7361-46E0-AC76-9529B8DB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C</a:t>
            </a:r>
            <a:r>
              <a:rPr kumimoji="1" lang="ja-JP" altLang="en-US"/>
              <a:t>言語講習会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006E54-D365-4C06-B227-11ED097B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ja-JP" altLang="en-US"/>
              <a:t>講師 江端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70462D-DDAD-4E52-9F66-A3FB20155AA7}"/>
              </a:ext>
            </a:extLst>
          </p:cNvPr>
          <p:cNvSpPr txBox="1"/>
          <p:nvPr/>
        </p:nvSpPr>
        <p:spPr>
          <a:xfrm>
            <a:off x="1100536" y="4136994"/>
            <a:ext cx="6942926" cy="102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ja-JP" sz="1400"/>
          </a:p>
          <a:p>
            <a:pPr algn="ctr"/>
            <a:endParaRPr lang="en-US" altLang="ja-JP" sz="1400"/>
          </a:p>
          <a:p>
            <a:pPr algn="ctr"/>
            <a:r>
              <a:rPr lang="ja-JP" altLang="en-US" sz="1400"/>
              <a:t>本講習会で使用したソースコードは，以下にアップロードする予定です</a:t>
            </a:r>
            <a:endParaRPr lang="en-US" altLang="ja-JP" sz="1400"/>
          </a:p>
          <a:p>
            <a:pPr algn="ctr">
              <a:lnSpc>
                <a:spcPct val="150000"/>
              </a:lnSpc>
            </a:pPr>
            <a:r>
              <a:rPr lang="en-US" altLang="ja-JP" sz="1400">
                <a:hlinkClick r:id="rId2"/>
              </a:rPr>
              <a:t>https://github.com/Tohoku-University-Takizawa-Lab/study_session_2020</a:t>
            </a:r>
            <a:endParaRPr lang="en-US" altLang="ja-JP" sz="14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7A7FA4-B5C4-435B-A8DF-1A43C3EF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4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A2D10-9F5B-4C07-8148-FBBD36E6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事前アンケートの結果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A27CB-084C-404A-8EC6-39B62BAC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どれくらい</a:t>
            </a:r>
            <a:r>
              <a:rPr kumimoji="1" lang="en-US" altLang="ja-JP"/>
              <a:t>C</a:t>
            </a:r>
            <a:r>
              <a:rPr lang="ja-JP" altLang="en-US"/>
              <a:t>言語分かりますか？</a:t>
            </a:r>
            <a:endParaRPr lang="en-US" altLang="ja-JP"/>
          </a:p>
          <a:p>
            <a:pPr lvl="1"/>
            <a:r>
              <a:rPr kumimoji="1" lang="ja-JP" altLang="en-US"/>
              <a:t>関数，条件分岐，ループがわかる：</a:t>
            </a:r>
            <a:r>
              <a:rPr kumimoji="1" lang="en-US" altLang="ja-JP" sz="2400" b="1"/>
              <a:t>3</a:t>
            </a:r>
            <a:r>
              <a:rPr kumimoji="1" lang="ja-JP" altLang="en-US" sz="2400" b="1"/>
              <a:t>人</a:t>
            </a:r>
            <a:endParaRPr kumimoji="1" lang="en-US" altLang="ja-JP" b="1"/>
          </a:p>
          <a:p>
            <a:pPr lvl="1"/>
            <a:r>
              <a:rPr lang="ja-JP" altLang="en-US"/>
              <a:t>ポインタ，構造体もわかる：</a:t>
            </a:r>
            <a:r>
              <a:rPr lang="en-US" altLang="ja-JP" sz="2400" b="1"/>
              <a:t>3</a:t>
            </a:r>
            <a:r>
              <a:rPr lang="ja-JP" altLang="en-US" sz="2400" b="1"/>
              <a:t>人</a:t>
            </a:r>
            <a:endParaRPr lang="en-US" altLang="ja-JP" b="1"/>
          </a:p>
          <a:p>
            <a:pPr lvl="1"/>
            <a:endParaRPr kumimoji="1"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C49F8D-815C-47BB-9260-C2982C77B28A}"/>
              </a:ext>
            </a:extLst>
          </p:cNvPr>
          <p:cNvSpPr txBox="1"/>
          <p:nvPr/>
        </p:nvSpPr>
        <p:spPr>
          <a:xfrm>
            <a:off x="2684303" y="3973308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/>
              <a:t>ウォーミングアップを兼ねて</a:t>
            </a:r>
            <a:endParaRPr kumimoji="1" lang="en-US" altLang="ja-JP" sz="2000"/>
          </a:p>
          <a:p>
            <a:pPr algn="ctr"/>
            <a:r>
              <a:rPr lang="ja-JP" altLang="en-US" sz="2000"/>
              <a:t>ちょっと復習！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D14056-A790-4D6E-B797-23312A3E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563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24A89-44E8-4111-A3E9-AD692D1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malloc</a:t>
            </a:r>
            <a:r>
              <a:rPr kumimoji="1" lang="ja-JP" altLang="en-US"/>
              <a:t>のお作法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9F1DB2-7198-42D6-84EE-1FB431E3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引数のサイズなどによってはメモリの確保に失敗する場合が</a:t>
            </a:r>
            <a:br>
              <a:rPr kumimoji="1" lang="en-US" altLang="ja-JP"/>
            </a:br>
            <a:r>
              <a:rPr kumimoji="1" lang="ja-JP" altLang="en-US"/>
              <a:t>あります．</a:t>
            </a:r>
            <a:endParaRPr lang="en-US" altLang="ja-JP"/>
          </a:p>
          <a:p>
            <a:r>
              <a:rPr kumimoji="1" lang="ja-JP" altLang="en-US"/>
              <a:t>その場合，</a:t>
            </a:r>
            <a:r>
              <a:rPr kumimoji="1" lang="en-US" altLang="ja-JP"/>
              <a:t>malloc</a:t>
            </a:r>
            <a:r>
              <a:rPr kumimoji="1" lang="ja-JP" altLang="en-US"/>
              <a:t>は</a:t>
            </a:r>
            <a:r>
              <a:rPr kumimoji="1" lang="en-US" altLang="ja-JP"/>
              <a:t>NULL</a:t>
            </a:r>
            <a:r>
              <a:rPr kumimoji="1" lang="ja-JP" altLang="en-US"/>
              <a:t>を返します</a:t>
            </a:r>
            <a:r>
              <a:rPr lang="ja-JP" altLang="en-US"/>
              <a:t>．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そのため，お作法として，次のような書き方をするのが</a:t>
            </a:r>
            <a:br>
              <a:rPr lang="en-US" altLang="ja-JP"/>
            </a:br>
            <a:r>
              <a:rPr lang="ja-JP" altLang="en-US"/>
              <a:t>良いとされています（要出典）</a:t>
            </a: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7387F0-4DA5-4E19-AA5E-2379D777E448}"/>
              </a:ext>
            </a:extLst>
          </p:cNvPr>
          <p:cNvSpPr txBox="1"/>
          <p:nvPr/>
        </p:nvSpPr>
        <p:spPr>
          <a:xfrm>
            <a:off x="1440373" y="4379053"/>
            <a:ext cx="6263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*a = (int *)malloc(N * </a:t>
            </a:r>
            <a:r>
              <a:rPr kumimoji="1" lang="en-US" altLang="ja-JP" err="1"/>
              <a:t>sizeof</a:t>
            </a:r>
            <a:r>
              <a:rPr kumimoji="1" lang="en-US" altLang="ja-JP"/>
              <a:t>(int));</a:t>
            </a:r>
          </a:p>
          <a:p>
            <a:r>
              <a:rPr lang="en-US" altLang="ja-JP"/>
              <a:t>if(a == NULL){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(“ERROR: Failed to allocate memory\n”);</a:t>
            </a:r>
          </a:p>
          <a:p>
            <a:r>
              <a:rPr lang="en-US" altLang="ja-JP"/>
              <a:t>   exit(1);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65272C-C59B-4D63-A7C3-BEABA291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544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7BC02-4AF1-4A35-9634-6564B31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malloc</a:t>
            </a:r>
            <a:r>
              <a:rPr kumimoji="1" lang="ja-JP" altLang="en-US"/>
              <a:t>のお作法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61B02-86D2-408C-BB70-920300AF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確保したメモリ領域は使い終わったら解放するのが良いと</a:t>
            </a:r>
            <a:br>
              <a:rPr kumimoji="1" lang="en-US" altLang="ja-JP"/>
            </a:br>
            <a:r>
              <a:rPr kumimoji="1" lang="ja-JP" altLang="en-US"/>
              <a:t>されています（要出典）．</a:t>
            </a:r>
            <a:endParaRPr kumimoji="1" lang="en-US" altLang="ja-JP"/>
          </a:p>
          <a:p>
            <a:r>
              <a:rPr lang="ja-JP" altLang="en-US"/>
              <a:t>なので，次のようなコードを書きましょう．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E2EA45-159F-439C-B764-0168764DD3B3}"/>
              </a:ext>
            </a:extLst>
          </p:cNvPr>
          <p:cNvSpPr txBox="1"/>
          <p:nvPr/>
        </p:nvSpPr>
        <p:spPr>
          <a:xfrm>
            <a:off x="1608152" y="3262630"/>
            <a:ext cx="62632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*a = (int *)malloc(N * </a:t>
            </a:r>
            <a:r>
              <a:rPr kumimoji="1" lang="en-US" altLang="ja-JP" err="1"/>
              <a:t>sizeof</a:t>
            </a:r>
            <a:r>
              <a:rPr kumimoji="1" lang="en-US" altLang="ja-JP"/>
              <a:t>(int));</a:t>
            </a:r>
          </a:p>
          <a:p>
            <a:r>
              <a:rPr lang="en-US" altLang="ja-JP"/>
              <a:t>if(a == NULL){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(“ERROR: Failed to allocate memory\n”);</a:t>
            </a:r>
          </a:p>
          <a:p>
            <a:r>
              <a:rPr lang="en-US" altLang="ja-JP"/>
              <a:t>   exit(1);</a:t>
            </a:r>
          </a:p>
          <a:p>
            <a:r>
              <a:rPr lang="en-US" altLang="ja-JP"/>
              <a:t>}</a:t>
            </a:r>
          </a:p>
          <a:p>
            <a:endParaRPr lang="en-US" altLang="ja-JP"/>
          </a:p>
          <a:p>
            <a:r>
              <a:rPr lang="en-US" altLang="ja-JP"/>
              <a:t>/* do something… */</a:t>
            </a:r>
          </a:p>
          <a:p>
            <a:endParaRPr kumimoji="1" lang="en-US" altLang="ja-JP"/>
          </a:p>
          <a:p>
            <a:r>
              <a:rPr lang="en-US" altLang="ja-JP">
                <a:highlight>
                  <a:srgbClr val="FFFF00"/>
                </a:highlight>
              </a:rPr>
              <a:t>free(a);</a:t>
            </a:r>
          </a:p>
          <a:p>
            <a:r>
              <a:rPr kumimoji="1" lang="en-US" altLang="ja-JP">
                <a:highlight>
                  <a:srgbClr val="FFFF00"/>
                </a:highlight>
              </a:rPr>
              <a:t>a = NULL;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1B5F5E-A7DD-4C42-BBD4-7797A54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7250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教えるもの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動的メモリ確保</a:t>
            </a:r>
            <a:endParaRPr lang="en-US" altLang="ja-JP"/>
          </a:p>
          <a:p>
            <a:r>
              <a:rPr lang="ja-JP" altLang="en-US">
                <a:highlight>
                  <a:srgbClr val="00FF00"/>
                </a:highlight>
              </a:rPr>
              <a:t>プリプロセッサ</a:t>
            </a:r>
            <a:endParaRPr lang="en-US" altLang="ja-JP">
              <a:highlight>
                <a:srgbClr val="00FF00"/>
              </a:highlight>
            </a:endParaRPr>
          </a:p>
          <a:p>
            <a:r>
              <a:rPr kumimoji="1" lang="en-US" altLang="ja-JP" err="1"/>
              <a:t>Makefile</a:t>
            </a:r>
            <a:endParaRPr kumimoji="1" lang="en-US" altLang="ja-JP"/>
          </a:p>
          <a:p>
            <a:r>
              <a:rPr kumimoji="1" lang="en-US" altLang="ja-JP"/>
              <a:t>Shell</a:t>
            </a:r>
            <a:r>
              <a:rPr kumimoji="1" lang="ja-JP" altLang="en-US"/>
              <a:t> </a:t>
            </a:r>
            <a:r>
              <a:rPr kumimoji="1" lang="en-US" altLang="ja-JP"/>
              <a:t>Script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ざっくりと出来ることを教えていきます．</a:t>
            </a:r>
            <a:endParaRPr lang="en-US" altLang="ja-JP" sz="2000"/>
          </a:p>
          <a:p>
            <a:pPr algn="ctr"/>
            <a:r>
              <a:rPr lang="ja-JP" altLang="en-US" sz="2000"/>
              <a:t>細かな使い方は</a:t>
            </a:r>
            <a:r>
              <a:rPr lang="en-US" altLang="ja-JP" sz="2000"/>
              <a:t>Google</a:t>
            </a:r>
            <a:r>
              <a:rPr lang="ja-JP" altLang="en-US" sz="2000"/>
              <a:t>で検索してね！</a:t>
            </a:r>
            <a:endParaRPr lang="en-US" altLang="ja-JP" sz="2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612893-8458-4EB2-B4B5-1ED598C1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616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A63B8-467A-49E8-A32C-72531EA0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プリプロセッサを知っていますか？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A4DE-596B-4B10-B194-4FD7BCD4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見たことがない人はいないと思います．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こういうやつです</a:t>
            </a:r>
            <a:r>
              <a:rPr lang="ja-JP" altLang="en-US"/>
              <a:t>．</a:t>
            </a:r>
            <a:endParaRPr lang="en-US" altLang="ja-JP"/>
          </a:p>
          <a:p>
            <a:pPr lvl="1"/>
            <a:r>
              <a:rPr kumimoji="1" lang="en-US" altLang="ja-JP"/>
              <a:t>#include</a:t>
            </a:r>
          </a:p>
          <a:p>
            <a:pPr lvl="1"/>
            <a:r>
              <a:rPr lang="en-US" altLang="ja-JP"/>
              <a:t>#define</a:t>
            </a:r>
          </a:p>
          <a:p>
            <a:pPr lvl="1"/>
            <a:r>
              <a:rPr kumimoji="1" lang="en-US" altLang="ja-JP"/>
              <a:t>#i</a:t>
            </a:r>
            <a:r>
              <a:rPr lang="en-US" altLang="ja-JP"/>
              <a:t>fdef</a:t>
            </a:r>
          </a:p>
          <a:p>
            <a:pPr lvl="1"/>
            <a:r>
              <a:rPr kumimoji="1" lang="en-US" altLang="ja-JP"/>
              <a:t>#pragma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22E1E4-7B08-4F13-A7E8-9C629E3E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25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0912A-53BA-45A1-B868-C45C42EC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プリプロセッサとは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99127-A6FE-4BA6-A586-7EA9B8C6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コンパイルの前段階として処理されるもの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#define</a:t>
            </a:r>
            <a:r>
              <a:rPr kumimoji="1" lang="ja-JP" altLang="en-US"/>
              <a:t> </a:t>
            </a:r>
            <a:r>
              <a:rPr kumimoji="1" lang="en-US" altLang="ja-JP"/>
              <a:t>NMAX</a:t>
            </a:r>
            <a:r>
              <a:rPr kumimoji="1" lang="ja-JP" altLang="en-US"/>
              <a:t> </a:t>
            </a:r>
            <a:r>
              <a:rPr kumimoji="1" lang="en-US" altLang="ja-JP"/>
              <a:t>500</a:t>
            </a:r>
            <a:r>
              <a:rPr kumimoji="1" lang="ja-JP" altLang="en-US"/>
              <a:t> と書いてあれば，プログラム中の</a:t>
            </a:r>
            <a:r>
              <a:rPr kumimoji="1" lang="en-US" altLang="ja-JP"/>
              <a:t>NMAX</a:t>
            </a:r>
            <a:r>
              <a:rPr kumimoji="1" lang="ja-JP" altLang="en-US"/>
              <a:t>が</a:t>
            </a:r>
            <a:r>
              <a:rPr kumimoji="1" lang="en-US" altLang="ja-JP"/>
              <a:t>500</a:t>
            </a:r>
            <a:r>
              <a:rPr kumimoji="1" lang="ja-JP" altLang="en-US"/>
              <a:t>に置換されたあと，コンパイルが始まる</a:t>
            </a:r>
            <a:endParaRPr kumimoji="1" lang="en-US" altLang="ja-JP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A3B15D-BF0B-4AEA-BC4F-49A2875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81337C-7079-4565-B318-B058E3FC6092}"/>
              </a:ext>
            </a:extLst>
          </p:cNvPr>
          <p:cNvSpPr txBox="1"/>
          <p:nvPr/>
        </p:nvSpPr>
        <p:spPr>
          <a:xfrm>
            <a:off x="2326834" y="3635168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#define NMAX 500</a:t>
            </a:r>
          </a:p>
          <a:p>
            <a:r>
              <a:rPr lang="en-US" altLang="ja-JP"/>
              <a:t>int main(){</a:t>
            </a:r>
          </a:p>
          <a:p>
            <a:r>
              <a:rPr lang="en-US" altLang="ja-JP"/>
              <a:t>   int a[NMAX];</a:t>
            </a:r>
          </a:p>
          <a:p>
            <a:r>
              <a:rPr lang="en-US" altLang="ja-JP"/>
              <a:t>   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&lt;NMAX; </a:t>
            </a:r>
            <a:r>
              <a:rPr lang="en-US" altLang="ja-JP" err="1"/>
              <a:t>i</a:t>
            </a:r>
            <a:r>
              <a:rPr lang="en-US" altLang="ja-JP"/>
              <a:t>++) a[</a:t>
            </a:r>
            <a:r>
              <a:rPr lang="en-US" altLang="ja-JP" err="1"/>
              <a:t>i</a:t>
            </a:r>
            <a:r>
              <a:rPr lang="en-US" altLang="ja-JP"/>
              <a:t>] 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7790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CE162-5F96-4215-813E-9C810AD3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#</a:t>
            </a:r>
            <a:r>
              <a:rPr lang="en-US" altLang="ja-JP"/>
              <a:t>define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EC1B9-5207-4ACB-BBFB-50D0D5C8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コンパイル前に置換される</a:t>
            </a:r>
            <a:endParaRPr kumimoji="1" lang="en-US" altLang="ja-JP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237E9-7F86-4CBF-B986-DCF3691A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B8378-ED0B-4522-A8C4-78DA75C311F0}"/>
              </a:ext>
            </a:extLst>
          </p:cNvPr>
          <p:cNvSpPr txBox="1"/>
          <p:nvPr/>
        </p:nvSpPr>
        <p:spPr>
          <a:xfrm>
            <a:off x="2385557" y="2246968"/>
            <a:ext cx="44903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#define </a:t>
            </a:r>
            <a:r>
              <a:rPr kumimoji="1" lang="en-US" altLang="ja-JP">
                <a:highlight>
                  <a:srgbClr val="FFFF00"/>
                </a:highlight>
              </a:rPr>
              <a:t>NMAX</a:t>
            </a:r>
            <a:r>
              <a:rPr kumimoji="1" lang="en-US" altLang="ja-JP"/>
              <a:t> 500</a:t>
            </a:r>
          </a:p>
          <a:p>
            <a:r>
              <a:rPr lang="en-US" altLang="ja-JP"/>
              <a:t>int main(){</a:t>
            </a:r>
          </a:p>
          <a:p>
            <a:r>
              <a:rPr lang="en-US" altLang="ja-JP"/>
              <a:t>   int a[NMAX];</a:t>
            </a:r>
          </a:p>
          <a:p>
            <a:r>
              <a:rPr lang="en-US" altLang="ja-JP"/>
              <a:t>   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&lt;NMAX; </a:t>
            </a:r>
            <a:r>
              <a:rPr lang="en-US" altLang="ja-JP" err="1"/>
              <a:t>i</a:t>
            </a:r>
            <a:r>
              <a:rPr lang="en-US" altLang="ja-JP"/>
              <a:t>++) a[</a:t>
            </a:r>
            <a:r>
              <a:rPr lang="en-US" altLang="ja-JP" err="1"/>
              <a:t>i</a:t>
            </a:r>
            <a:r>
              <a:rPr lang="en-US" altLang="ja-JP"/>
              <a:t>] 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291D88-A021-4733-A273-A43C714087A8}"/>
              </a:ext>
            </a:extLst>
          </p:cNvPr>
          <p:cNvSpPr txBox="1"/>
          <p:nvPr/>
        </p:nvSpPr>
        <p:spPr>
          <a:xfrm>
            <a:off x="2385557" y="4543760"/>
            <a:ext cx="436369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int main(){</a:t>
            </a:r>
          </a:p>
          <a:p>
            <a:r>
              <a:rPr lang="en-US" altLang="ja-JP"/>
              <a:t>   int a[500];</a:t>
            </a:r>
          </a:p>
          <a:p>
            <a:r>
              <a:rPr lang="en-US" altLang="ja-JP"/>
              <a:t>   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&lt;500; </a:t>
            </a:r>
            <a:r>
              <a:rPr lang="en-US" altLang="ja-JP" err="1"/>
              <a:t>i</a:t>
            </a:r>
            <a:r>
              <a:rPr lang="en-US" altLang="ja-JP"/>
              <a:t>++) a[</a:t>
            </a:r>
            <a:r>
              <a:rPr lang="en-US" altLang="ja-JP" err="1"/>
              <a:t>i</a:t>
            </a:r>
            <a:r>
              <a:rPr lang="en-US" altLang="ja-JP"/>
              <a:t>] 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0FF9214-7631-4002-ACAF-7C4966E28454}"/>
              </a:ext>
            </a:extLst>
          </p:cNvPr>
          <p:cNvSpPr/>
          <p:nvPr/>
        </p:nvSpPr>
        <p:spPr>
          <a:xfrm rot="5400000">
            <a:off x="4362275" y="4001294"/>
            <a:ext cx="302004" cy="421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07FE91-437E-40D1-A34D-CE24CB3CA478}"/>
              </a:ext>
            </a:extLst>
          </p:cNvPr>
          <p:cNvSpPr txBox="1"/>
          <p:nvPr/>
        </p:nvSpPr>
        <p:spPr>
          <a:xfrm>
            <a:off x="4513277" y="15925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マクロと呼びます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3E2C3C6-E5F0-4BA0-BDC3-DC91781C6A67}"/>
              </a:ext>
            </a:extLst>
          </p:cNvPr>
          <p:cNvCxnSpPr>
            <a:cxnSpLocks/>
          </p:cNvCxnSpPr>
          <p:nvPr/>
        </p:nvCxnSpPr>
        <p:spPr>
          <a:xfrm flipH="1">
            <a:off x="3976383" y="1952807"/>
            <a:ext cx="591021" cy="43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461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C91B2-DD3F-4B09-9A59-325442F7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#define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5ACE3-1C41-48A4-8F4B-E682808F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define</a:t>
            </a:r>
            <a:r>
              <a:rPr kumimoji="1" lang="ja-JP" altLang="en-US"/>
              <a:t>はコンパイルオプションとして定義することも可能</a:t>
            </a:r>
            <a:endParaRPr kumimoji="1" lang="en-US" altLang="ja-JP"/>
          </a:p>
          <a:p>
            <a:pPr lvl="1"/>
            <a:endParaRPr lang="en-US" altLang="ja-JP"/>
          </a:p>
          <a:p>
            <a:r>
              <a:rPr lang="en-US" altLang="ja-JP"/>
              <a:t>D(</a:t>
            </a:r>
            <a:r>
              <a:rPr lang="ja-JP" altLang="en-US"/>
              <a:t>マクロ名</a:t>
            </a:r>
            <a:r>
              <a:rPr lang="en-US" altLang="ja-JP"/>
              <a:t>)=(</a:t>
            </a:r>
            <a:r>
              <a:rPr lang="ja-JP" altLang="en-US"/>
              <a:t>指定値</a:t>
            </a:r>
            <a:r>
              <a:rPr lang="en-US" altLang="ja-JP"/>
              <a:t>)</a:t>
            </a:r>
          </a:p>
          <a:p>
            <a:pPr lvl="1"/>
            <a:r>
              <a:rPr lang="en-US" altLang="ja-JP" err="1"/>
              <a:t>gcc</a:t>
            </a:r>
            <a:r>
              <a:rPr lang="en-US" altLang="ja-JP"/>
              <a:t> –DNMAX=500 </a:t>
            </a:r>
            <a:r>
              <a:rPr lang="en-US" altLang="ja-JP" err="1"/>
              <a:t>main.c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3DEB0-D882-4DE8-87A2-EA4955A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91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9B38A-1EBB-4F2A-B47B-B17E4039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#define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544D6-07CD-493E-9E3B-1A23082E7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また，</a:t>
            </a:r>
            <a:r>
              <a:rPr kumimoji="1" lang="en-US" altLang="ja-JP"/>
              <a:t>#define</a:t>
            </a:r>
            <a:r>
              <a:rPr kumimoji="1" lang="ja-JP" altLang="en-US" err="1"/>
              <a:t>には</a:t>
            </a:r>
            <a:r>
              <a:rPr kumimoji="1" lang="ja-JP" altLang="en-US"/>
              <a:t>引数を持たせることができる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25EC54-092B-41D4-8ABD-B6386DEE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04643D-314E-4773-8199-70CEE5C7D72B}"/>
              </a:ext>
            </a:extLst>
          </p:cNvPr>
          <p:cNvSpPr txBox="1"/>
          <p:nvPr/>
        </p:nvSpPr>
        <p:spPr>
          <a:xfrm>
            <a:off x="628650" y="2298584"/>
            <a:ext cx="765626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#define REP(</a:t>
            </a:r>
            <a:r>
              <a:rPr kumimoji="1" lang="en-US" altLang="ja-JP" err="1"/>
              <a:t>i,</a:t>
            </a:r>
            <a:r>
              <a:rPr lang="en-US" altLang="ja-JP" err="1"/>
              <a:t>start,end</a:t>
            </a:r>
            <a:r>
              <a:rPr kumimoji="1" lang="en-US" altLang="ja-JP"/>
              <a:t>) for((</a:t>
            </a:r>
            <a:r>
              <a:rPr kumimoji="1" lang="en-US" altLang="ja-JP" err="1"/>
              <a:t>i</a:t>
            </a:r>
            <a:r>
              <a:rPr kumimoji="1" lang="en-US" altLang="ja-JP"/>
              <a:t>)=(start); </a:t>
            </a:r>
            <a:r>
              <a:rPr lang="en-US" altLang="ja-JP"/>
              <a:t>(</a:t>
            </a:r>
            <a:r>
              <a:rPr lang="en-US" altLang="ja-JP" err="1"/>
              <a:t>i</a:t>
            </a:r>
            <a:r>
              <a:rPr lang="en-US" altLang="ja-JP"/>
              <a:t>)&lt;(end); (</a:t>
            </a:r>
            <a:r>
              <a:rPr lang="en-US" altLang="ja-JP" err="1"/>
              <a:t>i</a:t>
            </a:r>
            <a:r>
              <a:rPr lang="en-US" altLang="ja-JP"/>
              <a:t>)++</a:t>
            </a:r>
            <a:r>
              <a:rPr kumimoji="1" lang="en-US" altLang="ja-JP"/>
              <a:t>)</a:t>
            </a:r>
          </a:p>
          <a:p>
            <a:endParaRPr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sum = 0;</a:t>
            </a:r>
          </a:p>
          <a:p>
            <a:r>
              <a:rPr kumimoji="1" lang="en-US" altLang="ja-JP"/>
              <a:t>   int </a:t>
            </a:r>
            <a:r>
              <a:rPr kumimoji="1" lang="en-US" altLang="ja-JP" err="1"/>
              <a:t>i</a:t>
            </a:r>
            <a:r>
              <a:rPr lang="en-US" altLang="ja-JP"/>
              <a:t>;</a:t>
            </a:r>
            <a:endParaRPr kumimoji="1" lang="en-US" altLang="ja-JP"/>
          </a:p>
          <a:p>
            <a:r>
              <a:rPr lang="en-US" altLang="ja-JP"/>
              <a:t>   REP(</a:t>
            </a:r>
            <a:r>
              <a:rPr lang="en-US" altLang="ja-JP" err="1"/>
              <a:t>i</a:t>
            </a:r>
            <a:r>
              <a:rPr lang="en-US" altLang="ja-JP"/>
              <a:t>, 1, 101) sum +=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A1A1F6-E5E7-4E67-A49D-91CD3F8AB0B5}"/>
              </a:ext>
            </a:extLst>
          </p:cNvPr>
          <p:cNvSpPr txBox="1"/>
          <p:nvPr/>
        </p:nvSpPr>
        <p:spPr>
          <a:xfrm>
            <a:off x="2318845" y="4982256"/>
            <a:ext cx="436369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sum = 0;</a:t>
            </a:r>
          </a:p>
          <a:p>
            <a:r>
              <a:rPr kumimoji="1" lang="en-US" altLang="ja-JP"/>
              <a:t>   int </a:t>
            </a:r>
            <a:r>
              <a:rPr kumimoji="1" lang="en-US" altLang="ja-JP" err="1"/>
              <a:t>i</a:t>
            </a:r>
            <a:r>
              <a:rPr lang="en-US" altLang="ja-JP"/>
              <a:t>;</a:t>
            </a:r>
            <a:endParaRPr kumimoji="1" lang="en-US" altLang="ja-JP"/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=1; </a:t>
            </a:r>
            <a:r>
              <a:rPr lang="en-US" altLang="ja-JP" err="1"/>
              <a:t>i</a:t>
            </a:r>
            <a:r>
              <a:rPr lang="en-US" altLang="ja-JP"/>
              <a:t>&lt;101; </a:t>
            </a:r>
            <a:r>
              <a:rPr lang="en-US" altLang="ja-JP" err="1"/>
              <a:t>i</a:t>
            </a:r>
            <a:r>
              <a:rPr lang="en-US" altLang="ja-JP"/>
              <a:t>++) sum +=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3B858396-DD71-497D-8C1E-4A8EAB3D8362}"/>
              </a:ext>
            </a:extLst>
          </p:cNvPr>
          <p:cNvSpPr/>
          <p:nvPr/>
        </p:nvSpPr>
        <p:spPr>
          <a:xfrm>
            <a:off x="4278385" y="4509297"/>
            <a:ext cx="444617" cy="293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3862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EAAB2-1136-447C-B552-6AD33B1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#ifdef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12D9D-86CD-4A83-8B4A-AC456D2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次のように使います．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144BE-532B-4188-BDE0-7967B8B7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C4E23A-C08B-49DF-8293-98AE479AA9C4}"/>
              </a:ext>
            </a:extLst>
          </p:cNvPr>
          <p:cNvSpPr txBox="1"/>
          <p:nvPr/>
        </p:nvSpPr>
        <p:spPr>
          <a:xfrm>
            <a:off x="2073559" y="2206645"/>
            <a:ext cx="49968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#define DEBUG</a:t>
            </a:r>
          </a:p>
          <a:p>
            <a:r>
              <a:rPr lang="en-US" altLang="ja-JP"/>
              <a:t>#</a:t>
            </a:r>
            <a:r>
              <a:rPr kumimoji="1" lang="en-US" altLang="ja-JP"/>
              <a:t>define NMAX 500</a:t>
            </a:r>
          </a:p>
          <a:p>
            <a:r>
              <a:rPr lang="en-US" altLang="ja-JP"/>
              <a:t>int main(){</a:t>
            </a:r>
          </a:p>
          <a:p>
            <a:r>
              <a:rPr lang="en-US" altLang="ja-JP"/>
              <a:t>   int a[NMAX], b[NMAX];</a:t>
            </a:r>
          </a:p>
          <a:p>
            <a:r>
              <a:rPr lang="en-US" altLang="ja-JP"/>
              <a:t>   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&lt;NMAX; </a:t>
            </a:r>
            <a:r>
              <a:rPr lang="en-US" altLang="ja-JP" err="1"/>
              <a:t>i</a:t>
            </a:r>
            <a:r>
              <a:rPr lang="en-US" altLang="ja-JP"/>
              <a:t>++){</a:t>
            </a:r>
          </a:p>
          <a:p>
            <a:r>
              <a:rPr lang="en-US" altLang="ja-JP"/>
              <a:t>     a[</a:t>
            </a:r>
            <a:r>
              <a:rPr lang="en-US" altLang="ja-JP" err="1"/>
              <a:t>i</a:t>
            </a:r>
            <a:r>
              <a:rPr lang="en-US" altLang="ja-JP"/>
              <a:t>] 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  b[</a:t>
            </a:r>
            <a:r>
              <a:rPr lang="en-US" altLang="ja-JP" err="1"/>
              <a:t>i</a:t>
            </a:r>
            <a:r>
              <a:rPr lang="en-US" altLang="ja-JP"/>
              <a:t>] = -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#ifdef DEBUG</a:t>
            </a:r>
          </a:p>
          <a:p>
            <a:r>
              <a:rPr lang="en-US" altLang="ja-JP"/>
              <a:t>     </a:t>
            </a:r>
            <a:r>
              <a:rPr lang="en-US" altLang="ja-JP" err="1"/>
              <a:t>printf</a:t>
            </a:r>
            <a:r>
              <a:rPr lang="en-US" altLang="ja-JP"/>
              <a:t>(“a[%d]: %d\n”, </a:t>
            </a:r>
            <a:r>
              <a:rPr lang="en-US" altLang="ja-JP" err="1"/>
              <a:t>i</a:t>
            </a:r>
            <a:r>
              <a:rPr lang="en-US" altLang="ja-JP"/>
              <a:t>, a[</a:t>
            </a:r>
            <a:r>
              <a:rPr lang="en-US" altLang="ja-JP" err="1"/>
              <a:t>i</a:t>
            </a:r>
            <a:r>
              <a:rPr lang="en-US" altLang="ja-JP"/>
              <a:t>]);</a:t>
            </a:r>
          </a:p>
          <a:p>
            <a:r>
              <a:rPr lang="en-US" altLang="ja-JP"/>
              <a:t>#endif</a:t>
            </a:r>
          </a:p>
          <a:p>
            <a:r>
              <a:rPr lang="en-US" altLang="ja-JP"/>
              <a:t>   }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&lt;NMAX; </a:t>
            </a:r>
            <a:r>
              <a:rPr lang="en-US" altLang="ja-JP" err="1"/>
              <a:t>i</a:t>
            </a:r>
            <a:r>
              <a:rPr lang="en-US" altLang="ja-JP"/>
              <a:t>++) a[</a:t>
            </a:r>
            <a:r>
              <a:rPr lang="en-US" altLang="ja-JP" err="1"/>
              <a:t>i</a:t>
            </a:r>
            <a:r>
              <a:rPr lang="en-US" altLang="ja-JP"/>
              <a:t>] += b[</a:t>
            </a:r>
            <a:r>
              <a:rPr lang="en-US" altLang="ja-JP" err="1"/>
              <a:t>i</a:t>
            </a:r>
            <a:r>
              <a:rPr lang="en-US" altLang="ja-JP"/>
              <a:t>];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828E96-51B9-4827-A8A2-CF517437E299}"/>
              </a:ext>
            </a:extLst>
          </p:cNvPr>
          <p:cNvSpPr/>
          <p:nvPr/>
        </p:nvSpPr>
        <p:spPr>
          <a:xfrm>
            <a:off x="1919474" y="4436553"/>
            <a:ext cx="5335398" cy="864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4ADF02-2635-4078-B707-66DE3D3A0BAE}"/>
              </a:ext>
            </a:extLst>
          </p:cNvPr>
          <p:cNvCxnSpPr>
            <a:cxnSpLocks/>
          </p:cNvCxnSpPr>
          <p:nvPr/>
        </p:nvCxnSpPr>
        <p:spPr>
          <a:xfrm flipH="1">
            <a:off x="5962967" y="3320817"/>
            <a:ext cx="427839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CE4A01-4CF3-4522-8E6B-C8E07CFFA58A}"/>
              </a:ext>
            </a:extLst>
          </p:cNvPr>
          <p:cNvSpPr txBox="1"/>
          <p:nvPr/>
        </p:nvSpPr>
        <p:spPr>
          <a:xfrm>
            <a:off x="5276519" y="2544764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DEBUG</a:t>
            </a:r>
            <a:r>
              <a:rPr lang="ja-JP" altLang="en-US"/>
              <a:t>が定義されているときのみ</a:t>
            </a:r>
            <a:endParaRPr lang="en-US" altLang="ja-JP"/>
          </a:p>
          <a:p>
            <a:r>
              <a:rPr kumimoji="1" lang="ja-JP" altLang="en-US"/>
              <a:t>コンパイルされる</a:t>
            </a:r>
          </a:p>
        </p:txBody>
      </p:sp>
    </p:spTree>
    <p:extLst>
      <p:ext uri="{BB962C8B-B14F-4D97-AF65-F5344CB8AC3E}">
        <p14:creationId xmlns:p14="http://schemas.microsoft.com/office/powerpoint/2010/main" val="30702962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EAAB2-1136-447C-B552-6AD33B1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#ifdef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12D9D-86CD-4A83-8B4A-AC456D2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次のように使います．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144BE-532B-4188-BDE0-7967B8B7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109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C4E23A-C08B-49DF-8293-98AE479AA9C4}"/>
              </a:ext>
            </a:extLst>
          </p:cNvPr>
          <p:cNvSpPr txBox="1"/>
          <p:nvPr/>
        </p:nvSpPr>
        <p:spPr>
          <a:xfrm>
            <a:off x="2073559" y="2206645"/>
            <a:ext cx="49968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#</a:t>
            </a:r>
            <a:r>
              <a:rPr kumimoji="1" lang="en-US" altLang="ja-JP"/>
              <a:t>define NMAX 500</a:t>
            </a:r>
          </a:p>
          <a:p>
            <a:r>
              <a:rPr lang="en-US" altLang="ja-JP"/>
              <a:t>int main(){</a:t>
            </a:r>
          </a:p>
          <a:p>
            <a:r>
              <a:rPr lang="en-US" altLang="ja-JP"/>
              <a:t>   int a[NMAX], b[NMAX];</a:t>
            </a:r>
          </a:p>
          <a:p>
            <a:r>
              <a:rPr lang="en-US" altLang="ja-JP"/>
              <a:t>   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&lt;NMAX; </a:t>
            </a:r>
            <a:r>
              <a:rPr lang="en-US" altLang="ja-JP" err="1"/>
              <a:t>i</a:t>
            </a:r>
            <a:r>
              <a:rPr lang="en-US" altLang="ja-JP"/>
              <a:t>++){</a:t>
            </a:r>
          </a:p>
          <a:p>
            <a:r>
              <a:rPr lang="en-US" altLang="ja-JP"/>
              <a:t>     a[</a:t>
            </a:r>
            <a:r>
              <a:rPr lang="en-US" altLang="ja-JP" err="1"/>
              <a:t>i</a:t>
            </a:r>
            <a:r>
              <a:rPr lang="en-US" altLang="ja-JP"/>
              <a:t>] =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  b[</a:t>
            </a:r>
            <a:r>
              <a:rPr lang="en-US" altLang="ja-JP" err="1"/>
              <a:t>i</a:t>
            </a:r>
            <a:r>
              <a:rPr lang="en-US" altLang="ja-JP"/>
              <a:t>] = -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#ifdef DEBUG</a:t>
            </a:r>
          </a:p>
          <a:p>
            <a:r>
              <a:rPr lang="en-US" altLang="ja-JP"/>
              <a:t>     </a:t>
            </a:r>
            <a:r>
              <a:rPr lang="en-US" altLang="ja-JP" err="1"/>
              <a:t>printf</a:t>
            </a:r>
            <a:r>
              <a:rPr lang="en-US" altLang="ja-JP"/>
              <a:t>(“a[%d]: %d\n”, </a:t>
            </a:r>
            <a:r>
              <a:rPr lang="en-US" altLang="ja-JP" err="1"/>
              <a:t>i</a:t>
            </a:r>
            <a:r>
              <a:rPr lang="en-US" altLang="ja-JP"/>
              <a:t>, a[</a:t>
            </a:r>
            <a:r>
              <a:rPr lang="en-US" altLang="ja-JP" err="1"/>
              <a:t>i</a:t>
            </a:r>
            <a:r>
              <a:rPr lang="en-US" altLang="ja-JP"/>
              <a:t>]);</a:t>
            </a:r>
          </a:p>
          <a:p>
            <a:r>
              <a:rPr lang="en-US" altLang="ja-JP"/>
              <a:t>#endif</a:t>
            </a:r>
          </a:p>
          <a:p>
            <a:r>
              <a:rPr lang="en-US" altLang="ja-JP"/>
              <a:t>   }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&lt;NMAX; </a:t>
            </a:r>
            <a:r>
              <a:rPr lang="en-US" altLang="ja-JP" err="1"/>
              <a:t>i</a:t>
            </a:r>
            <a:r>
              <a:rPr lang="en-US" altLang="ja-JP"/>
              <a:t>++) a[</a:t>
            </a:r>
            <a:r>
              <a:rPr lang="en-US" altLang="ja-JP" err="1"/>
              <a:t>i</a:t>
            </a:r>
            <a:r>
              <a:rPr lang="en-US" altLang="ja-JP"/>
              <a:t>] += b[</a:t>
            </a:r>
            <a:r>
              <a:rPr lang="en-US" altLang="ja-JP" err="1"/>
              <a:t>i</a:t>
            </a:r>
            <a:r>
              <a:rPr lang="en-US" altLang="ja-JP"/>
              <a:t>];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828E96-51B9-4827-A8A2-CF517437E299}"/>
              </a:ext>
            </a:extLst>
          </p:cNvPr>
          <p:cNvSpPr/>
          <p:nvPr/>
        </p:nvSpPr>
        <p:spPr>
          <a:xfrm>
            <a:off x="1904300" y="4129051"/>
            <a:ext cx="5335398" cy="8640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4ADF02-2635-4078-B707-66DE3D3A0BAE}"/>
              </a:ext>
            </a:extLst>
          </p:cNvPr>
          <p:cNvCxnSpPr>
            <a:cxnSpLocks/>
          </p:cNvCxnSpPr>
          <p:nvPr/>
        </p:nvCxnSpPr>
        <p:spPr>
          <a:xfrm flipH="1">
            <a:off x="5962967" y="3320817"/>
            <a:ext cx="427839" cy="10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CE4A01-4CF3-4522-8E6B-C8E07CFFA58A}"/>
              </a:ext>
            </a:extLst>
          </p:cNvPr>
          <p:cNvSpPr txBox="1"/>
          <p:nvPr/>
        </p:nvSpPr>
        <p:spPr>
          <a:xfrm>
            <a:off x="5276519" y="2544764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DEBUG</a:t>
            </a:r>
            <a:r>
              <a:rPr lang="ja-JP" altLang="en-US"/>
              <a:t>が定義されてないときは</a:t>
            </a:r>
            <a:endParaRPr lang="en-US" altLang="ja-JP"/>
          </a:p>
          <a:p>
            <a:r>
              <a:rPr kumimoji="1" lang="ja-JP" altLang="en-US"/>
              <a:t>コンパイルされない</a:t>
            </a:r>
          </a:p>
        </p:txBody>
      </p:sp>
    </p:spTree>
    <p:extLst>
      <p:ext uri="{BB962C8B-B14F-4D97-AF65-F5344CB8AC3E}">
        <p14:creationId xmlns:p14="http://schemas.microsoft.com/office/powerpoint/2010/main" val="118974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F6533-5EEB-463F-A221-C59BCEBC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FizzBuzz</a:t>
            </a:r>
            <a:r>
              <a:rPr lang="ja-JP" altLang="en-US"/>
              <a:t>を書こう！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87CCDF-018B-4431-9226-E0898750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0383"/>
          </a:xfrm>
        </p:spPr>
        <p:txBody>
          <a:bodyPr>
            <a:normAutofit/>
          </a:bodyPr>
          <a:lstStyle/>
          <a:p>
            <a:r>
              <a:rPr lang="ja-JP" altLang="en-US"/>
              <a:t>次のようなプログラムを作ってください</a:t>
            </a:r>
            <a:endParaRPr lang="en-US" altLang="ja-JP"/>
          </a:p>
          <a:p>
            <a:pPr lvl="1"/>
            <a:r>
              <a:rPr kumimoji="1" lang="en-US" altLang="ja-JP"/>
              <a:t>1</a:t>
            </a:r>
            <a:r>
              <a:rPr lang="en-US" altLang="ja-JP"/>
              <a:t>,2,3,…,</a:t>
            </a:r>
            <a:r>
              <a:rPr lang="en-US" altLang="ja-JP" err="1"/>
              <a:t>i</a:t>
            </a:r>
            <a:r>
              <a:rPr lang="en-US" altLang="ja-JP"/>
              <a:t>,…,N-1,</a:t>
            </a:r>
            <a:r>
              <a:rPr kumimoji="1" lang="en-US" altLang="ja-JP"/>
              <a:t>N</a:t>
            </a:r>
            <a:r>
              <a:rPr lang="ja-JP" altLang="en-US"/>
              <a:t>について</a:t>
            </a:r>
            <a:endParaRPr kumimoji="1" lang="en-US" altLang="ja-JP"/>
          </a:p>
          <a:p>
            <a:pPr lvl="2"/>
            <a:r>
              <a:rPr lang="en-US" altLang="ja-JP" err="1"/>
              <a:t>i</a:t>
            </a:r>
            <a:r>
              <a:rPr lang="ja-JP" altLang="en-US"/>
              <a:t>が</a:t>
            </a:r>
            <a:r>
              <a:rPr lang="en-US" altLang="ja-JP"/>
              <a:t>3</a:t>
            </a:r>
            <a:r>
              <a:rPr lang="ja-JP" altLang="en-US"/>
              <a:t>で割り切れるなら </a:t>
            </a:r>
            <a:r>
              <a:rPr lang="en-US" altLang="ja-JP"/>
              <a:t>Fizz</a:t>
            </a:r>
          </a:p>
          <a:p>
            <a:pPr lvl="2"/>
            <a:r>
              <a:rPr kumimoji="1" lang="en-US" altLang="ja-JP" err="1"/>
              <a:t>i</a:t>
            </a:r>
            <a:r>
              <a:rPr kumimoji="1" lang="ja-JP" altLang="en-US"/>
              <a:t>が</a:t>
            </a:r>
            <a:r>
              <a:rPr kumimoji="1" lang="en-US" altLang="ja-JP"/>
              <a:t>5</a:t>
            </a:r>
            <a:r>
              <a:rPr kumimoji="1" lang="ja-JP" altLang="en-US"/>
              <a:t>で割り切れるなら </a:t>
            </a:r>
            <a:r>
              <a:rPr kumimoji="1" lang="en-US" altLang="ja-JP"/>
              <a:t>Buzz</a:t>
            </a:r>
            <a:endParaRPr lang="en-US" altLang="ja-JP"/>
          </a:p>
          <a:p>
            <a:pPr lvl="2"/>
            <a:r>
              <a:rPr kumimoji="1" lang="en-US" altLang="ja-JP" err="1"/>
              <a:t>i</a:t>
            </a:r>
            <a:r>
              <a:rPr kumimoji="1" lang="ja-JP" altLang="en-US"/>
              <a:t>が</a:t>
            </a:r>
            <a:r>
              <a:rPr kumimoji="1" lang="en-US" altLang="ja-JP"/>
              <a:t>3</a:t>
            </a:r>
            <a:r>
              <a:rPr kumimoji="1" lang="ja-JP" altLang="en-US"/>
              <a:t>と</a:t>
            </a:r>
            <a:r>
              <a:rPr kumimoji="1" lang="en-US" altLang="ja-JP"/>
              <a:t>5</a:t>
            </a:r>
            <a:r>
              <a:rPr kumimoji="1" lang="ja-JP" altLang="en-US"/>
              <a:t>の両方で割り切れるなら </a:t>
            </a:r>
            <a:r>
              <a:rPr kumimoji="1" lang="en-US" altLang="ja-JP" err="1"/>
              <a:t>FizzBuzz</a:t>
            </a:r>
            <a:endParaRPr kumimoji="1" lang="en-US" altLang="ja-JP"/>
          </a:p>
          <a:p>
            <a:pPr lvl="2"/>
            <a:r>
              <a:rPr lang="ja-JP" altLang="en-US"/>
              <a:t>それ以外なら </a:t>
            </a:r>
            <a:r>
              <a:rPr lang="en-US" altLang="ja-JP" err="1"/>
              <a:t>i</a:t>
            </a:r>
            <a:endParaRPr lang="en-US" altLang="ja-JP"/>
          </a:p>
          <a:p>
            <a:pPr marL="342900" lvl="1" indent="0">
              <a:buNone/>
            </a:pPr>
            <a:r>
              <a:rPr lang="ja-JP" altLang="en-US"/>
              <a:t>を出力してください</a:t>
            </a:r>
            <a:br>
              <a:rPr lang="en-US" altLang="ja-JP"/>
            </a:br>
            <a:endParaRPr lang="en-US" altLang="ja-JP"/>
          </a:p>
          <a:p>
            <a:pPr lvl="1"/>
            <a:r>
              <a:rPr kumimoji="1" lang="ja-JP" altLang="en-US"/>
              <a:t>例：</a:t>
            </a:r>
            <a:r>
              <a:rPr kumimoji="1" lang="en-US" altLang="ja-JP"/>
              <a:t>N=16</a:t>
            </a:r>
            <a:r>
              <a:rPr kumimoji="1" lang="ja-JP" altLang="en-US"/>
              <a:t> </a:t>
            </a:r>
            <a:r>
              <a:rPr kumimoji="1" lang="en-US" altLang="ja-JP"/>
              <a:t>(</a:t>
            </a:r>
            <a:r>
              <a:rPr lang="en-US" altLang="ja-JP"/>
              <a:t>1&lt;=</a:t>
            </a:r>
            <a:r>
              <a:rPr lang="en-US" altLang="ja-JP" err="1"/>
              <a:t>i</a:t>
            </a:r>
            <a:r>
              <a:rPr lang="en-US" altLang="ja-JP"/>
              <a:t>&lt;=16)</a:t>
            </a:r>
          </a:p>
          <a:p>
            <a:pPr lvl="2"/>
            <a:r>
              <a:rPr lang="en-US" altLang="ja-JP"/>
              <a:t>1, 2, Fizz, 4, Buzz, Fizz, 7, 8, Fizz, Buzz, 11, Fizz, 13, 14, </a:t>
            </a:r>
            <a:r>
              <a:rPr lang="en-US" altLang="ja-JP" err="1"/>
              <a:t>FizzBuzz</a:t>
            </a:r>
            <a:r>
              <a:rPr lang="en-US" altLang="ja-JP"/>
              <a:t>, 16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AEEE8-5E26-47C2-8621-011F6C70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500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E80DF-D583-4E0D-ADB8-464B8C51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まあ，これくらい覚えておけば大丈夫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181E4-F4C3-44F2-A08F-C4C48C16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#</a:t>
            </a:r>
            <a:r>
              <a:rPr kumimoji="1" lang="ja-JP" altLang="en-US"/>
              <a:t>から始まる知らないもの遭遇したら，適宜</a:t>
            </a:r>
            <a:r>
              <a:rPr kumimoji="1" lang="en-US" altLang="ja-JP"/>
              <a:t>Google</a:t>
            </a:r>
            <a:r>
              <a:rPr kumimoji="1" lang="ja-JP" altLang="en-US"/>
              <a:t>で検索して</a:t>
            </a:r>
            <a:br>
              <a:rPr kumimoji="1" lang="en-US" altLang="ja-JP"/>
            </a:br>
            <a:r>
              <a:rPr kumimoji="1" lang="ja-JP" altLang="en-US"/>
              <a:t>ください．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74570D-7BA9-4DBE-8EC8-2B5F6929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教えるもの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動的メモリ確保</a:t>
            </a:r>
            <a:endParaRPr lang="en-US" altLang="ja-JP"/>
          </a:p>
          <a:p>
            <a:r>
              <a:rPr lang="ja-JP" altLang="en-US"/>
              <a:t>プリプロセッサ</a:t>
            </a:r>
            <a:endParaRPr lang="en-US" altLang="ja-JP"/>
          </a:p>
          <a:p>
            <a:r>
              <a:rPr kumimoji="1" lang="en-US" altLang="ja-JP" err="1">
                <a:highlight>
                  <a:srgbClr val="00FF00"/>
                </a:highlight>
              </a:rPr>
              <a:t>Makefile</a:t>
            </a:r>
            <a:endParaRPr kumimoji="1" lang="en-US" altLang="ja-JP">
              <a:highlight>
                <a:srgbClr val="00FF00"/>
              </a:highlight>
            </a:endParaRPr>
          </a:p>
          <a:p>
            <a:r>
              <a:rPr kumimoji="1" lang="en-US" altLang="ja-JP"/>
              <a:t>Shell</a:t>
            </a:r>
            <a:r>
              <a:rPr kumimoji="1" lang="ja-JP" altLang="en-US"/>
              <a:t> </a:t>
            </a:r>
            <a:r>
              <a:rPr kumimoji="1" lang="en-US" altLang="ja-JP"/>
              <a:t>Script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ざっくりと出来ることを教えていきます．</a:t>
            </a:r>
            <a:endParaRPr lang="en-US" altLang="ja-JP" sz="2000"/>
          </a:p>
          <a:p>
            <a:pPr algn="ctr"/>
            <a:r>
              <a:rPr lang="ja-JP" altLang="en-US" sz="2000"/>
              <a:t>細かな使い方は</a:t>
            </a:r>
            <a:r>
              <a:rPr lang="en-US" altLang="ja-JP" sz="2000"/>
              <a:t>Google</a:t>
            </a:r>
            <a:r>
              <a:rPr lang="ja-JP" altLang="en-US" sz="2000"/>
              <a:t>で検索してね！</a:t>
            </a:r>
            <a:endParaRPr lang="en-US" altLang="ja-JP" sz="2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C29B10-976B-491D-AD3E-708E29D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583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5EC9-E3EF-4AD2-909D-F97FA6F7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Makefile</a:t>
            </a:r>
            <a:r>
              <a:rPr kumimoji="1" lang="ja-JP" altLang="en-US"/>
              <a:t>を作ろうね！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3A030A-4060-4819-842A-3640E5CE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err="1"/>
              <a:t>Makefile</a:t>
            </a:r>
            <a:r>
              <a:rPr kumimoji="1" lang="ja-JP" altLang="en-US"/>
              <a:t>を作るのはちょっとだけ面倒くさいです．</a:t>
            </a:r>
            <a:endParaRPr kumimoji="1" lang="en-US" altLang="ja-JP"/>
          </a:p>
          <a:p>
            <a:endParaRPr lang="en-US" altLang="ja-JP"/>
          </a:p>
          <a:p>
            <a:r>
              <a:rPr lang="ja-JP" altLang="en-US"/>
              <a:t>しかし，後から見返すときのため，あるいは，あなたが</a:t>
            </a:r>
            <a:br>
              <a:rPr lang="en-US" altLang="ja-JP"/>
            </a:br>
            <a:r>
              <a:rPr lang="ja-JP" altLang="en-US"/>
              <a:t>書いたプログラムを使う他の人のために，</a:t>
            </a:r>
            <a:r>
              <a:rPr lang="en-US" altLang="ja-JP" err="1"/>
              <a:t>Makefile</a:t>
            </a:r>
            <a:r>
              <a:rPr lang="ja-JP" altLang="en-US"/>
              <a:t>を</a:t>
            </a:r>
            <a:br>
              <a:rPr lang="en-US" altLang="ja-JP"/>
            </a:br>
            <a:r>
              <a:rPr lang="ja-JP" altLang="en-US"/>
              <a:t>作ることを習慣づけましょう！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5E2378-6E19-437A-B270-BEBBB795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5203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6C4F2-C0A6-4CA5-9E9B-CA907968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で，</a:t>
            </a:r>
            <a:r>
              <a:rPr kumimoji="1" lang="en-US" altLang="ja-JP" err="1"/>
              <a:t>Makefile</a:t>
            </a:r>
            <a:r>
              <a:rPr kumimoji="1" lang="ja-JP" altLang="en-US" err="1"/>
              <a:t>って</a:t>
            </a:r>
            <a:r>
              <a:rPr kumimoji="1" lang="ja-JP" altLang="en-US"/>
              <a:t>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FAF39-A71B-4FD3-A301-269DE8B4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63012" cy="4351338"/>
          </a:xfrm>
        </p:spPr>
        <p:txBody>
          <a:bodyPr>
            <a:normAutofit/>
          </a:bodyPr>
          <a:lstStyle/>
          <a:p>
            <a:r>
              <a:rPr kumimoji="1" lang="ja-JP" altLang="en-US"/>
              <a:t>プログラムのコンパイルの仕方を記述してあるもの</a:t>
            </a:r>
            <a:endParaRPr kumimoji="1" lang="en-US" altLang="ja-JP"/>
          </a:p>
          <a:p>
            <a:pPr lvl="1"/>
            <a:r>
              <a:rPr kumimoji="1" lang="en-US" altLang="ja-JP"/>
              <a:t>$ make </a:t>
            </a:r>
            <a:r>
              <a:rPr kumimoji="1" lang="ja-JP" altLang="en-US"/>
              <a:t>と叩くだけで，</a:t>
            </a:r>
            <a:r>
              <a:rPr lang="ja-JP" altLang="en-US"/>
              <a:t>記述に従って</a:t>
            </a:r>
            <a:r>
              <a:rPr kumimoji="1" lang="ja-JP" altLang="en-US"/>
              <a:t>コンパイルしてくれる．</a:t>
            </a:r>
            <a:endParaRPr kumimoji="1" lang="en-US" altLang="ja-JP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30699D-56B9-403F-A1A4-400C429F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547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32E95-75B8-4AA3-9E58-BFD8A8C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どんなときに使うの？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5221F-7864-49DC-9B3D-B52DE525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29456" cy="4351338"/>
          </a:xfrm>
        </p:spPr>
        <p:txBody>
          <a:bodyPr/>
          <a:lstStyle/>
          <a:p>
            <a:r>
              <a:rPr lang="ja-JP" altLang="en-US"/>
              <a:t>こんなコンパイルオプションをいちいち書きたくない</a:t>
            </a:r>
            <a:r>
              <a:rPr lang="en-US" altLang="ja-JP"/>
              <a:t>…</a:t>
            </a:r>
          </a:p>
          <a:p>
            <a:pPr lvl="1"/>
            <a:r>
              <a:rPr lang="en-US" altLang="ja-JP" err="1"/>
              <a:t>gcc</a:t>
            </a:r>
            <a:r>
              <a:rPr lang="en-US" altLang="ja-JP"/>
              <a:t> –O3 –</a:t>
            </a:r>
            <a:r>
              <a:rPr lang="en-US" altLang="ja-JP" err="1"/>
              <a:t>fopenmp</a:t>
            </a:r>
            <a:r>
              <a:rPr lang="en-US" altLang="ja-JP"/>
              <a:t> –DNMAX=50 –DDEBUG –</a:t>
            </a:r>
            <a:r>
              <a:rPr lang="en-US" altLang="ja-JP" err="1"/>
              <a:t>mavx</a:t>
            </a:r>
            <a:r>
              <a:rPr lang="en-US" altLang="ja-JP"/>
              <a:t> –</a:t>
            </a:r>
            <a:r>
              <a:rPr lang="en-US" altLang="ja-JP" err="1"/>
              <a:t>lm</a:t>
            </a:r>
            <a:r>
              <a:rPr lang="en-US" altLang="ja-JP"/>
              <a:t> –o exe </a:t>
            </a:r>
            <a:r>
              <a:rPr lang="en-US" altLang="ja-JP" err="1"/>
              <a:t>main.c</a:t>
            </a:r>
            <a:endParaRPr lang="en-US" altLang="ja-JP"/>
          </a:p>
          <a:p>
            <a:pPr lvl="1"/>
            <a:endParaRPr lang="en-US" altLang="ja-JP"/>
          </a:p>
          <a:p>
            <a:r>
              <a:rPr lang="ja-JP" altLang="en-US"/>
              <a:t>分割してコンパイルしてリンクする場合，</a:t>
            </a:r>
            <a:r>
              <a:rPr lang="en-US" altLang="ja-JP"/>
              <a:t>1</a:t>
            </a:r>
            <a:r>
              <a:rPr lang="ja-JP" altLang="en-US" err="1"/>
              <a:t>つずつ</a:t>
            </a:r>
            <a:r>
              <a:rPr lang="ja-JP" altLang="en-US"/>
              <a:t>コンパイル</a:t>
            </a:r>
            <a:br>
              <a:rPr lang="en-US" altLang="ja-JP"/>
            </a:br>
            <a:r>
              <a:rPr lang="ja-JP" altLang="en-US" err="1"/>
              <a:t>するの</a:t>
            </a:r>
            <a:r>
              <a:rPr lang="ja-JP" altLang="en-US"/>
              <a:t>はめんどくさい</a:t>
            </a:r>
            <a:endParaRPr lang="en-US" altLang="ja-JP"/>
          </a:p>
          <a:p>
            <a:pPr lvl="1"/>
            <a:r>
              <a:rPr lang="en-US" altLang="ja-JP" err="1"/>
              <a:t>gcc</a:t>
            </a:r>
            <a:r>
              <a:rPr lang="en-US" altLang="ja-JP"/>
              <a:t> –c func1.c</a:t>
            </a:r>
          </a:p>
          <a:p>
            <a:pPr lvl="1"/>
            <a:r>
              <a:rPr lang="en-US" altLang="ja-JP" err="1"/>
              <a:t>gcc</a:t>
            </a:r>
            <a:r>
              <a:rPr lang="en-US" altLang="ja-JP"/>
              <a:t> –c func2.c</a:t>
            </a:r>
          </a:p>
          <a:p>
            <a:pPr lvl="1"/>
            <a:r>
              <a:rPr lang="en-US" altLang="ja-JP" err="1"/>
              <a:t>gcc</a:t>
            </a:r>
            <a:r>
              <a:rPr lang="en-US" altLang="ja-JP"/>
              <a:t> –c func3.c</a:t>
            </a:r>
          </a:p>
          <a:p>
            <a:pPr lvl="1"/>
            <a:r>
              <a:rPr lang="en-US" altLang="ja-JP" err="1"/>
              <a:t>gcc</a:t>
            </a:r>
            <a:r>
              <a:rPr lang="en-US" altLang="ja-JP"/>
              <a:t> –o exe func1.o func2.o func3.o </a:t>
            </a:r>
            <a:r>
              <a:rPr lang="en-US" altLang="ja-JP" err="1"/>
              <a:t>main.c</a:t>
            </a:r>
            <a:endParaRPr lang="ja-JP" altLang="en-US"/>
          </a:p>
          <a:p>
            <a:endParaRPr kumimoji="1" lang="en-US" altLang="ja-JP"/>
          </a:p>
          <a:p>
            <a:r>
              <a:rPr lang="ja-JP" altLang="en-US"/>
              <a:t>「あれ，これどうやってコンパイルするんだっけ？」となりそうなとき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9CF44-AE1A-4D3C-A2C1-780B8854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5840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Makefile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017"/>
            <a:ext cx="7886700" cy="877946"/>
          </a:xfrm>
        </p:spPr>
        <p:txBody>
          <a:bodyPr/>
          <a:lstStyle/>
          <a:p>
            <a:r>
              <a:rPr lang="ja-JP" altLang="en-US"/>
              <a:t>普通，</a:t>
            </a:r>
            <a:r>
              <a:rPr lang="en-US" altLang="ja-JP" err="1"/>
              <a:t>Makefile</a:t>
            </a:r>
            <a:r>
              <a:rPr lang="ja-JP" altLang="en-US"/>
              <a:t>は，</a:t>
            </a:r>
            <a:r>
              <a:rPr lang="en-US" altLang="ja-JP" err="1"/>
              <a:t>Makefile</a:t>
            </a:r>
            <a:r>
              <a:rPr lang="ja-JP" altLang="en-US"/>
              <a:t>か</a:t>
            </a:r>
            <a:r>
              <a:rPr lang="en-US" altLang="ja-JP" err="1"/>
              <a:t>makefile</a:t>
            </a:r>
            <a:r>
              <a:rPr lang="ja-JP" altLang="en-US"/>
              <a:t>という名前の</a:t>
            </a:r>
            <a:br>
              <a:rPr lang="en-US" altLang="ja-JP"/>
            </a:br>
            <a:r>
              <a:rPr lang="ja-JP" altLang="en-US"/>
              <a:t>ファイルに記述します．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160387" cy="286232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CC=</a:t>
            </a:r>
            <a:r>
              <a:rPr kumimoji="1" lang="en-US" altLang="ja-JP" err="1"/>
              <a:t>gcc</a:t>
            </a:r>
            <a:endParaRPr kumimoji="1" lang="en-US" altLang="ja-JP"/>
          </a:p>
          <a:p>
            <a:r>
              <a:rPr lang="en-US" altLang="ja-JP"/>
              <a:t>CFLAGS=-O3 –</a:t>
            </a:r>
            <a:r>
              <a:rPr lang="en-US" altLang="ja-JP" err="1"/>
              <a:t>fopenmp</a:t>
            </a:r>
            <a:endParaRPr lang="en-US" altLang="ja-JP"/>
          </a:p>
          <a:p>
            <a:r>
              <a:rPr lang="en-US" altLang="ja-JP"/>
              <a:t>SRC=</a:t>
            </a:r>
            <a:r>
              <a:rPr lang="en-US" altLang="ja-JP" err="1"/>
              <a:t>main.c</a:t>
            </a:r>
            <a:endParaRPr lang="en-US" altLang="ja-JP"/>
          </a:p>
          <a:p>
            <a:r>
              <a:rPr kumimoji="1" lang="en-US" altLang="ja-JP"/>
              <a:t>EXE=exe</a:t>
            </a:r>
          </a:p>
          <a:p>
            <a:endParaRPr lang="en-US" altLang="ja-JP"/>
          </a:p>
          <a:p>
            <a:r>
              <a:rPr kumimoji="1" lang="en-US" altLang="ja-JP"/>
              <a:t>default: SRC</a:t>
            </a:r>
          </a:p>
          <a:p>
            <a:r>
              <a:rPr kumimoji="1" lang="en-US" altLang="ja-JP"/>
              <a:t>	$(</a:t>
            </a:r>
            <a:r>
              <a:rPr lang="en-US" altLang="ja-JP"/>
              <a:t>C</a:t>
            </a:r>
            <a:r>
              <a:rPr kumimoji="1" lang="en-US" altLang="ja-JP"/>
              <a:t>C) $(CFLAGS) $(SRC) –o $(EXE)</a:t>
            </a:r>
          </a:p>
          <a:p>
            <a:endParaRPr lang="en-US" altLang="ja-JP"/>
          </a:p>
          <a:p>
            <a:r>
              <a:rPr lang="en-US" altLang="ja-JP"/>
              <a:t>clean:</a:t>
            </a:r>
          </a:p>
          <a:p>
            <a:r>
              <a:rPr lang="en-US" altLang="ja-JP"/>
              <a:t>	rm –f $(EXE)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DB100B-3867-42A4-A35C-7AC3C6CD5576}"/>
              </a:ext>
            </a:extLst>
          </p:cNvPr>
          <p:cNvSpPr/>
          <p:nvPr/>
        </p:nvSpPr>
        <p:spPr>
          <a:xfrm>
            <a:off x="2020766" y="1557123"/>
            <a:ext cx="2121763" cy="5060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Makefile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8899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Makefile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116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1603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CC=</a:t>
            </a:r>
            <a:r>
              <a:rPr kumimoji="1" lang="en-US" altLang="ja-JP" err="1"/>
              <a:t>gcc</a:t>
            </a:r>
            <a:endParaRPr kumimoji="1" lang="en-US" altLang="ja-JP"/>
          </a:p>
          <a:p>
            <a:r>
              <a:rPr lang="en-US" altLang="ja-JP"/>
              <a:t>CFLAGS=-O3 –</a:t>
            </a:r>
            <a:r>
              <a:rPr lang="en-US" altLang="ja-JP" err="1"/>
              <a:t>fopenmp</a:t>
            </a:r>
            <a:endParaRPr lang="en-US" altLang="ja-JP"/>
          </a:p>
          <a:p>
            <a:r>
              <a:rPr lang="en-US" altLang="ja-JP"/>
              <a:t>SRC=</a:t>
            </a:r>
            <a:r>
              <a:rPr lang="en-US" altLang="ja-JP" err="1"/>
              <a:t>main.c</a:t>
            </a:r>
            <a:endParaRPr lang="en-US" altLang="ja-JP"/>
          </a:p>
          <a:p>
            <a:r>
              <a:rPr kumimoji="1" lang="en-US" altLang="ja-JP"/>
              <a:t>EXE=exe</a:t>
            </a:r>
          </a:p>
          <a:p>
            <a:endParaRPr lang="en-US" altLang="ja-JP"/>
          </a:p>
          <a:p>
            <a:r>
              <a:rPr kumimoji="1" lang="en-US" altLang="ja-JP"/>
              <a:t>default: SRC</a:t>
            </a:r>
          </a:p>
          <a:p>
            <a:r>
              <a:rPr kumimoji="1" lang="en-US" altLang="ja-JP"/>
              <a:t>	$(</a:t>
            </a:r>
            <a:r>
              <a:rPr lang="en-US" altLang="ja-JP"/>
              <a:t>C</a:t>
            </a:r>
            <a:r>
              <a:rPr kumimoji="1" lang="en-US" altLang="ja-JP"/>
              <a:t>C) $(CFLAGS) $(SRC) –o $(EXE)</a:t>
            </a:r>
          </a:p>
          <a:p>
            <a:endParaRPr lang="en-US" altLang="ja-JP"/>
          </a:p>
          <a:p>
            <a:r>
              <a:rPr lang="en-US" altLang="ja-JP"/>
              <a:t>clean:</a:t>
            </a:r>
          </a:p>
          <a:p>
            <a:r>
              <a:rPr lang="en-US" altLang="ja-JP"/>
              <a:t>	rm –f $(EXE)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0E824A-3530-43A6-A75A-9E9216C27694}"/>
              </a:ext>
            </a:extLst>
          </p:cNvPr>
          <p:cNvSpPr/>
          <p:nvPr/>
        </p:nvSpPr>
        <p:spPr>
          <a:xfrm>
            <a:off x="2020766" y="2063692"/>
            <a:ext cx="2702154" cy="120329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8226F-FCC4-4895-955C-1F3F5451FDDE}"/>
              </a:ext>
            </a:extLst>
          </p:cNvPr>
          <p:cNvSpPr txBox="1"/>
          <p:nvPr/>
        </p:nvSpPr>
        <p:spPr>
          <a:xfrm>
            <a:off x="4341112" y="1252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8C6E73-4349-41D5-AC29-945353A8CBD8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3371843" y="1437152"/>
            <a:ext cx="969269" cy="6265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55CD4-3378-4E14-95E7-7B21973ECF20}"/>
              </a:ext>
            </a:extLst>
          </p:cNvPr>
          <p:cNvSpPr/>
          <p:nvPr/>
        </p:nvSpPr>
        <p:spPr>
          <a:xfrm>
            <a:off x="1946402" y="3473004"/>
            <a:ext cx="5287025" cy="6865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358678-FF8A-48A7-84D1-96F93DFCF421}"/>
              </a:ext>
            </a:extLst>
          </p:cNvPr>
          <p:cNvSpPr txBox="1"/>
          <p:nvPr/>
        </p:nvSpPr>
        <p:spPr>
          <a:xfrm>
            <a:off x="5711191" y="2296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コンパイルの仕方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C509FE-93B3-40D8-923A-4926ADD56970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 flipH="1">
            <a:off x="4589915" y="2480671"/>
            <a:ext cx="1121276" cy="992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C5CBE1-6ED8-4331-8222-F882C266E041}"/>
              </a:ext>
            </a:extLst>
          </p:cNvPr>
          <p:cNvSpPr/>
          <p:nvPr/>
        </p:nvSpPr>
        <p:spPr>
          <a:xfrm>
            <a:off x="2020766" y="4280671"/>
            <a:ext cx="2909683" cy="6666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59575A-D301-4068-8ACF-6397241C8B12}"/>
              </a:ext>
            </a:extLst>
          </p:cNvPr>
          <p:cNvSpPr txBox="1"/>
          <p:nvPr/>
        </p:nvSpPr>
        <p:spPr>
          <a:xfrm>
            <a:off x="2172815" y="562224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コンパイルの結果できた実行ファイルを削除する方法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4CBB3D-E6F0-408B-81DE-9229BEB631EA}"/>
              </a:ext>
            </a:extLst>
          </p:cNvPr>
          <p:cNvCxnSpPr>
            <a:stCxn id="19" idx="0"/>
            <a:endCxn id="16" idx="2"/>
          </p:cNvCxnSpPr>
          <p:nvPr/>
        </p:nvCxnSpPr>
        <p:spPr>
          <a:xfrm flipH="1" flipV="1">
            <a:off x="3475608" y="4947369"/>
            <a:ext cx="1559529" cy="6748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489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Makefile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2870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CC=</a:t>
            </a:r>
            <a:r>
              <a:rPr kumimoji="1" lang="en-US" altLang="ja-JP" err="1"/>
              <a:t>gcc</a:t>
            </a:r>
            <a:endParaRPr kumimoji="1" lang="en-US" altLang="ja-JP"/>
          </a:p>
          <a:p>
            <a:r>
              <a:rPr lang="en-US" altLang="ja-JP"/>
              <a:t>CFLAGS=-O3 –</a:t>
            </a:r>
            <a:r>
              <a:rPr lang="en-US" altLang="ja-JP" err="1"/>
              <a:t>fopenmp</a:t>
            </a:r>
            <a:endParaRPr lang="en-US" altLang="ja-JP"/>
          </a:p>
          <a:p>
            <a:r>
              <a:rPr lang="en-US" altLang="ja-JP"/>
              <a:t>SRC=</a:t>
            </a:r>
            <a:r>
              <a:rPr lang="en-US" altLang="ja-JP" err="1"/>
              <a:t>main.c</a:t>
            </a:r>
            <a:endParaRPr lang="en-US" altLang="ja-JP"/>
          </a:p>
          <a:p>
            <a:r>
              <a:rPr kumimoji="1" lang="en-US" altLang="ja-JP"/>
              <a:t>EXE=exe</a:t>
            </a:r>
          </a:p>
          <a:p>
            <a:endParaRPr lang="en-US" altLang="ja-JP"/>
          </a:p>
          <a:p>
            <a:r>
              <a:rPr kumimoji="1" lang="en-US" altLang="ja-JP"/>
              <a:t>default: $(SRC)</a:t>
            </a:r>
            <a:br>
              <a:rPr kumimoji="1" lang="en-US" altLang="ja-JP"/>
            </a:br>
            <a:endParaRPr kumimoji="1" lang="en-US" altLang="ja-JP"/>
          </a:p>
          <a:p>
            <a:r>
              <a:rPr kumimoji="1" lang="en-US" altLang="ja-JP"/>
              <a:t>	$(</a:t>
            </a:r>
            <a:r>
              <a:rPr lang="en-US" altLang="ja-JP"/>
              <a:t>C</a:t>
            </a:r>
            <a:r>
              <a:rPr kumimoji="1" lang="en-US" altLang="ja-JP"/>
              <a:t>C) $(CFLAGS) $(SRC) –o $(EXE)</a:t>
            </a:r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clean:</a:t>
            </a:r>
          </a:p>
          <a:p>
            <a:endParaRPr lang="en-US" altLang="ja-JP"/>
          </a:p>
          <a:p>
            <a:r>
              <a:rPr lang="en-US" altLang="ja-JP"/>
              <a:t>	rm –f $(EXE)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0E824A-3530-43A6-A75A-9E9216C27694}"/>
              </a:ext>
            </a:extLst>
          </p:cNvPr>
          <p:cNvSpPr/>
          <p:nvPr/>
        </p:nvSpPr>
        <p:spPr>
          <a:xfrm>
            <a:off x="2020766" y="2063692"/>
            <a:ext cx="2702154" cy="120329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8226F-FCC4-4895-955C-1F3F5451FDDE}"/>
              </a:ext>
            </a:extLst>
          </p:cNvPr>
          <p:cNvSpPr txBox="1"/>
          <p:nvPr/>
        </p:nvSpPr>
        <p:spPr>
          <a:xfrm>
            <a:off x="4341112" y="1252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8C6E73-4349-41D5-AC29-945353A8CBD8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3371843" y="1437152"/>
            <a:ext cx="969269" cy="6265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55CD4-3378-4E14-95E7-7B21973ECF20}"/>
              </a:ext>
            </a:extLst>
          </p:cNvPr>
          <p:cNvSpPr/>
          <p:nvPr/>
        </p:nvSpPr>
        <p:spPr>
          <a:xfrm>
            <a:off x="1946402" y="3328537"/>
            <a:ext cx="5287025" cy="12216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358678-FF8A-48A7-84D1-96F93DFCF421}"/>
              </a:ext>
            </a:extLst>
          </p:cNvPr>
          <p:cNvSpPr txBox="1"/>
          <p:nvPr/>
        </p:nvSpPr>
        <p:spPr>
          <a:xfrm>
            <a:off x="5711191" y="2296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コンパイルの仕方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C509FE-93B3-40D8-923A-4926ADD56970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>
            <a:off x="4589915" y="2480671"/>
            <a:ext cx="1121276" cy="8478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C5CBE1-6ED8-4331-8222-F882C266E041}"/>
              </a:ext>
            </a:extLst>
          </p:cNvPr>
          <p:cNvSpPr/>
          <p:nvPr/>
        </p:nvSpPr>
        <p:spPr>
          <a:xfrm>
            <a:off x="2020766" y="4756240"/>
            <a:ext cx="2909683" cy="10623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59575A-D301-4068-8ACF-6397241C8B12}"/>
              </a:ext>
            </a:extLst>
          </p:cNvPr>
          <p:cNvSpPr txBox="1"/>
          <p:nvPr/>
        </p:nvSpPr>
        <p:spPr>
          <a:xfrm>
            <a:off x="2288231" y="627801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コンパイルの結果できた実行ファイルを削除する方法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4CBB3D-E6F0-408B-81DE-9229BEB631EA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3475608" y="5818565"/>
            <a:ext cx="1674945" cy="4594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17E454-6E68-4AAF-B6CF-EAC2A3112B3E}"/>
              </a:ext>
            </a:extLst>
          </p:cNvPr>
          <p:cNvSpPr txBox="1"/>
          <p:nvPr/>
        </p:nvSpPr>
        <p:spPr>
          <a:xfrm>
            <a:off x="3026339" y="371619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err="1">
                <a:solidFill>
                  <a:schemeClr val="accent2"/>
                </a:solidFill>
              </a:rPr>
              <a:t>gcc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0F5543-BD57-439C-94AF-BB84945887A3}"/>
              </a:ext>
            </a:extLst>
          </p:cNvPr>
          <p:cNvSpPr txBox="1"/>
          <p:nvPr/>
        </p:nvSpPr>
        <p:spPr>
          <a:xfrm>
            <a:off x="3622000" y="378228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-O3 -</a:t>
            </a:r>
            <a:r>
              <a:rPr kumimoji="1" lang="en-US" altLang="ja-JP" sz="1400" err="1">
                <a:solidFill>
                  <a:schemeClr val="accent2"/>
                </a:solidFill>
              </a:rPr>
              <a:t>fopenmp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4323B65-0026-4944-B06B-E559F6281588}"/>
              </a:ext>
            </a:extLst>
          </p:cNvPr>
          <p:cNvSpPr txBox="1"/>
          <p:nvPr/>
        </p:nvSpPr>
        <p:spPr>
          <a:xfrm>
            <a:off x="4999300" y="376687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err="1">
                <a:solidFill>
                  <a:schemeClr val="accent2"/>
                </a:solidFill>
              </a:rPr>
              <a:t>main.c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6FB816F-24F9-4722-AB32-845577D805ED}"/>
              </a:ext>
            </a:extLst>
          </p:cNvPr>
          <p:cNvSpPr txBox="1"/>
          <p:nvPr/>
        </p:nvSpPr>
        <p:spPr>
          <a:xfrm>
            <a:off x="6391416" y="37822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/>
                </a:solidFill>
              </a:rPr>
              <a:t>exe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26292F-3ED5-4A4A-BECC-572D48B230DF}"/>
              </a:ext>
            </a:extLst>
          </p:cNvPr>
          <p:cNvSpPr txBox="1"/>
          <p:nvPr/>
        </p:nvSpPr>
        <p:spPr>
          <a:xfrm>
            <a:off x="3231508" y="32608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err="1">
                <a:solidFill>
                  <a:schemeClr val="accent2"/>
                </a:solidFill>
              </a:rPr>
              <a:t>main.c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768A75-DE44-43EE-B0C4-A8697049DBB9}"/>
              </a:ext>
            </a:extLst>
          </p:cNvPr>
          <p:cNvSpPr txBox="1"/>
          <p:nvPr/>
        </p:nvSpPr>
        <p:spPr>
          <a:xfrm>
            <a:off x="3858288" y="51495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/>
                </a:solidFill>
              </a:rPr>
              <a:t>exe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04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F48E1-166D-4B36-87EE-980F8241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Makefile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48DE9-F112-48C1-9998-E3BF8043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2DAF-69B6-463F-A066-39D5E3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A93EE-6CFC-4F74-AD57-D6A97B3325CC}"/>
              </a:ext>
            </a:extLst>
          </p:cNvPr>
          <p:cNvSpPr txBox="1"/>
          <p:nvPr/>
        </p:nvSpPr>
        <p:spPr>
          <a:xfrm>
            <a:off x="2020766" y="2063692"/>
            <a:ext cx="52870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CC=</a:t>
            </a:r>
            <a:r>
              <a:rPr kumimoji="1" lang="en-US" altLang="ja-JP" err="1"/>
              <a:t>gcc</a:t>
            </a:r>
            <a:endParaRPr kumimoji="1" lang="en-US" altLang="ja-JP"/>
          </a:p>
          <a:p>
            <a:r>
              <a:rPr lang="en-US" altLang="ja-JP"/>
              <a:t>CFLAGS=-O3 –</a:t>
            </a:r>
            <a:r>
              <a:rPr lang="en-US" altLang="ja-JP" err="1"/>
              <a:t>fopenmp</a:t>
            </a:r>
            <a:endParaRPr lang="en-US" altLang="ja-JP"/>
          </a:p>
          <a:p>
            <a:r>
              <a:rPr lang="en-US" altLang="ja-JP"/>
              <a:t>SRC=</a:t>
            </a:r>
            <a:r>
              <a:rPr lang="en-US" altLang="ja-JP" err="1"/>
              <a:t>main.c</a:t>
            </a:r>
            <a:endParaRPr lang="en-US" altLang="ja-JP"/>
          </a:p>
          <a:p>
            <a:r>
              <a:rPr kumimoji="1" lang="en-US" altLang="ja-JP"/>
              <a:t>EXE=exe</a:t>
            </a:r>
          </a:p>
          <a:p>
            <a:endParaRPr lang="en-US" altLang="ja-JP"/>
          </a:p>
          <a:p>
            <a:r>
              <a:rPr kumimoji="1" lang="en-US" altLang="ja-JP">
                <a:highlight>
                  <a:srgbClr val="FFFF00"/>
                </a:highlight>
              </a:rPr>
              <a:t>default</a:t>
            </a:r>
            <a:r>
              <a:rPr kumimoji="1" lang="en-US" altLang="ja-JP"/>
              <a:t>: </a:t>
            </a:r>
            <a:r>
              <a:rPr kumimoji="1" lang="en-US" altLang="ja-JP">
                <a:highlight>
                  <a:srgbClr val="FFFF00"/>
                </a:highlight>
              </a:rPr>
              <a:t>$(SRC)</a:t>
            </a:r>
            <a:br>
              <a:rPr kumimoji="1" lang="en-US" altLang="ja-JP">
                <a:highlight>
                  <a:srgbClr val="FFFF00"/>
                </a:highlight>
              </a:rPr>
            </a:b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en-US" altLang="ja-JP"/>
              <a:t>	$(</a:t>
            </a:r>
            <a:r>
              <a:rPr lang="en-US" altLang="ja-JP"/>
              <a:t>C</a:t>
            </a:r>
            <a:r>
              <a:rPr kumimoji="1" lang="en-US" altLang="ja-JP"/>
              <a:t>C) $(CFLAGS) $(SRC) –o $(EXE)</a:t>
            </a:r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>
                <a:highlight>
                  <a:srgbClr val="FFFF00"/>
                </a:highlight>
              </a:rPr>
              <a:t>clean</a:t>
            </a:r>
            <a:r>
              <a:rPr lang="en-US" altLang="ja-JP"/>
              <a:t>:</a:t>
            </a:r>
          </a:p>
          <a:p>
            <a:endParaRPr lang="en-US" altLang="ja-JP"/>
          </a:p>
          <a:p>
            <a:r>
              <a:rPr lang="en-US" altLang="ja-JP"/>
              <a:t>	rm –f $(EXE)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0E824A-3530-43A6-A75A-9E9216C27694}"/>
              </a:ext>
            </a:extLst>
          </p:cNvPr>
          <p:cNvSpPr/>
          <p:nvPr/>
        </p:nvSpPr>
        <p:spPr>
          <a:xfrm>
            <a:off x="2020766" y="2063692"/>
            <a:ext cx="2702154" cy="120329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A8226F-FCC4-4895-955C-1F3F5451FDDE}"/>
              </a:ext>
            </a:extLst>
          </p:cNvPr>
          <p:cNvSpPr txBox="1"/>
          <p:nvPr/>
        </p:nvSpPr>
        <p:spPr>
          <a:xfrm>
            <a:off x="4341112" y="1252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8C6E73-4349-41D5-AC29-945353A8CBD8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3371843" y="1437152"/>
            <a:ext cx="969269" cy="6265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55CD4-3378-4E14-95E7-7B21973ECF20}"/>
              </a:ext>
            </a:extLst>
          </p:cNvPr>
          <p:cNvSpPr/>
          <p:nvPr/>
        </p:nvSpPr>
        <p:spPr>
          <a:xfrm>
            <a:off x="1946402" y="3328537"/>
            <a:ext cx="5287025" cy="122168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358678-FF8A-48A7-84D1-96F93DFCF421}"/>
              </a:ext>
            </a:extLst>
          </p:cNvPr>
          <p:cNvSpPr txBox="1"/>
          <p:nvPr/>
        </p:nvSpPr>
        <p:spPr>
          <a:xfrm>
            <a:off x="5711191" y="2296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コンパイルの仕方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C509FE-93B3-40D8-923A-4926ADD56970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>
            <a:off x="4589915" y="2480671"/>
            <a:ext cx="1121276" cy="84786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C5CBE1-6ED8-4331-8222-F882C266E041}"/>
              </a:ext>
            </a:extLst>
          </p:cNvPr>
          <p:cNvSpPr/>
          <p:nvPr/>
        </p:nvSpPr>
        <p:spPr>
          <a:xfrm>
            <a:off x="2020766" y="4756240"/>
            <a:ext cx="2909683" cy="10623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59575A-D301-4068-8ACF-6397241C8B12}"/>
              </a:ext>
            </a:extLst>
          </p:cNvPr>
          <p:cNvSpPr txBox="1"/>
          <p:nvPr/>
        </p:nvSpPr>
        <p:spPr>
          <a:xfrm>
            <a:off x="2288231" y="627801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コンパイルの結果できた実行ファイルを削除する方法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4CBB3D-E6F0-408B-81DE-9229BEB631EA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3475608" y="5818565"/>
            <a:ext cx="1674945" cy="4594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17E454-6E68-4AAF-B6CF-EAC2A3112B3E}"/>
              </a:ext>
            </a:extLst>
          </p:cNvPr>
          <p:cNvSpPr txBox="1"/>
          <p:nvPr/>
        </p:nvSpPr>
        <p:spPr>
          <a:xfrm>
            <a:off x="3026339" y="371619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err="1">
                <a:solidFill>
                  <a:schemeClr val="accent2"/>
                </a:solidFill>
              </a:rPr>
              <a:t>gcc</a:t>
            </a:r>
            <a:endParaRPr kumimoji="1" lang="ja-JP" altLang="en-US" sz="1600">
              <a:solidFill>
                <a:schemeClr val="accent2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0F5543-BD57-439C-94AF-BB84945887A3}"/>
              </a:ext>
            </a:extLst>
          </p:cNvPr>
          <p:cNvSpPr txBox="1"/>
          <p:nvPr/>
        </p:nvSpPr>
        <p:spPr>
          <a:xfrm>
            <a:off x="3622000" y="378228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-O3 -</a:t>
            </a:r>
            <a:r>
              <a:rPr kumimoji="1" lang="en-US" altLang="ja-JP" sz="1400" err="1">
                <a:solidFill>
                  <a:schemeClr val="accent2"/>
                </a:solidFill>
              </a:rPr>
              <a:t>fopenmp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4323B65-0026-4944-B06B-E559F6281588}"/>
              </a:ext>
            </a:extLst>
          </p:cNvPr>
          <p:cNvSpPr txBox="1"/>
          <p:nvPr/>
        </p:nvSpPr>
        <p:spPr>
          <a:xfrm>
            <a:off x="4999300" y="376687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err="1">
                <a:solidFill>
                  <a:schemeClr val="accent2"/>
                </a:solidFill>
              </a:rPr>
              <a:t>main.c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6FB816F-24F9-4722-AB32-845577D805ED}"/>
              </a:ext>
            </a:extLst>
          </p:cNvPr>
          <p:cNvSpPr txBox="1"/>
          <p:nvPr/>
        </p:nvSpPr>
        <p:spPr>
          <a:xfrm>
            <a:off x="6391416" y="37822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/>
                </a:solidFill>
              </a:rPr>
              <a:t>exe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26292F-3ED5-4A4A-BECC-572D48B230DF}"/>
              </a:ext>
            </a:extLst>
          </p:cNvPr>
          <p:cNvSpPr txBox="1"/>
          <p:nvPr/>
        </p:nvSpPr>
        <p:spPr>
          <a:xfrm>
            <a:off x="3231508" y="326088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err="1">
                <a:solidFill>
                  <a:schemeClr val="accent2"/>
                </a:solidFill>
              </a:rPr>
              <a:t>main.c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768A75-DE44-43EE-B0C4-A8697049DBB9}"/>
              </a:ext>
            </a:extLst>
          </p:cNvPr>
          <p:cNvSpPr txBox="1"/>
          <p:nvPr/>
        </p:nvSpPr>
        <p:spPr>
          <a:xfrm>
            <a:off x="3858288" y="51495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accent2"/>
                </a:solidFill>
              </a:rPr>
              <a:t>exe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78D9C2-325C-4AB0-920A-7D903C34919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82621" y="3513203"/>
            <a:ext cx="603631" cy="20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397A582-B7AE-496A-BD9D-C9732F76380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13207" y="3697869"/>
            <a:ext cx="1308556" cy="12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8E68D2-14B9-48D6-A0C7-0E10033E10F9}"/>
              </a:ext>
            </a:extLst>
          </p:cNvPr>
          <p:cNvSpPr txBox="1"/>
          <p:nvPr/>
        </p:nvSpPr>
        <p:spPr>
          <a:xfrm>
            <a:off x="143793" y="33285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ターゲット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180AF3-89BD-4B51-B01C-353832274136}"/>
              </a:ext>
            </a:extLst>
          </p:cNvPr>
          <p:cNvCxnSpPr>
            <a:cxnSpLocks/>
          </p:cNvCxnSpPr>
          <p:nvPr/>
        </p:nvCxnSpPr>
        <p:spPr>
          <a:xfrm flipH="1">
            <a:off x="4086855" y="3091157"/>
            <a:ext cx="1711256" cy="54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B66292-8BEC-450A-8777-6ACA7818E213}"/>
              </a:ext>
            </a:extLst>
          </p:cNvPr>
          <p:cNvSpPr txBox="1"/>
          <p:nvPr/>
        </p:nvSpPr>
        <p:spPr>
          <a:xfrm>
            <a:off x="5814611" y="28683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依存するファイル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28955894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7D25A-6590-41F5-A05D-2969C065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コンパイルの仕方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C8F74-6EAB-4C98-9124-C6706E24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solidFill>
                  <a:schemeClr val="accent2"/>
                </a:solidFill>
              </a:rPr>
              <a:t>$</a:t>
            </a:r>
            <a:r>
              <a:rPr kumimoji="1" lang="ja-JP" altLang="en-US">
                <a:solidFill>
                  <a:schemeClr val="accent2"/>
                </a:solidFill>
              </a:rPr>
              <a:t> </a:t>
            </a:r>
            <a:r>
              <a:rPr kumimoji="1" lang="en-US" altLang="ja-JP">
                <a:solidFill>
                  <a:schemeClr val="accent2"/>
                </a:solidFill>
              </a:rPr>
              <a:t>make</a:t>
            </a:r>
            <a:r>
              <a:rPr kumimoji="1" lang="ja-JP" altLang="en-US">
                <a:solidFill>
                  <a:schemeClr val="accent2"/>
                </a:solidFill>
              </a:rPr>
              <a:t> </a:t>
            </a:r>
            <a:r>
              <a:rPr kumimoji="1" lang="en-US" altLang="ja-JP">
                <a:solidFill>
                  <a:schemeClr val="accent2"/>
                </a:solidFill>
              </a:rPr>
              <a:t>default</a:t>
            </a:r>
            <a:r>
              <a:rPr lang="ja-JP" altLang="en-US">
                <a:solidFill>
                  <a:schemeClr val="accent2"/>
                </a:solidFill>
              </a:rPr>
              <a:t> </a:t>
            </a:r>
            <a:r>
              <a:rPr lang="ja-JP" altLang="en-US"/>
              <a:t>で，</a:t>
            </a:r>
            <a:r>
              <a:rPr lang="en-US" altLang="ja-JP"/>
              <a:t>default</a:t>
            </a:r>
            <a:r>
              <a:rPr lang="ja-JP" altLang="en-US"/>
              <a:t>に記述されたコンパイルの方法に従ってコンパイルが行われる．</a:t>
            </a:r>
            <a:endParaRPr lang="en-US" altLang="ja-JP"/>
          </a:p>
          <a:p>
            <a:pPr lvl="1"/>
            <a:r>
              <a:rPr lang="en-US" altLang="ja-JP">
                <a:solidFill>
                  <a:schemeClr val="accent2"/>
                </a:solidFill>
              </a:rPr>
              <a:t>$</a:t>
            </a:r>
            <a:r>
              <a:rPr lang="ja-JP" altLang="en-US">
                <a:solidFill>
                  <a:schemeClr val="accent2"/>
                </a:solidFill>
              </a:rPr>
              <a:t> </a:t>
            </a:r>
            <a:r>
              <a:rPr lang="en-US" altLang="ja-JP">
                <a:solidFill>
                  <a:schemeClr val="accent2"/>
                </a:solidFill>
              </a:rPr>
              <a:t>make</a:t>
            </a:r>
            <a:r>
              <a:rPr lang="ja-JP" altLang="en-US">
                <a:solidFill>
                  <a:schemeClr val="accent2"/>
                </a:solidFill>
              </a:rPr>
              <a:t> </a:t>
            </a:r>
            <a:r>
              <a:rPr lang="ja-JP" altLang="en-US"/>
              <a:t>とだけ叩くと，</a:t>
            </a:r>
            <a:r>
              <a:rPr lang="en-US" altLang="ja-JP" err="1"/>
              <a:t>Makefile</a:t>
            </a:r>
            <a:r>
              <a:rPr lang="ja-JP" altLang="en-US"/>
              <a:t>の一番上に記述されているターゲットのルールに従ってコンパイルされる．</a:t>
            </a:r>
            <a:endParaRPr lang="en-US" altLang="ja-JP"/>
          </a:p>
          <a:p>
            <a:pPr lvl="1"/>
            <a:endParaRPr lang="en-US" altLang="ja-JP">
              <a:solidFill>
                <a:schemeClr val="accent2"/>
              </a:solidFill>
            </a:endParaRPr>
          </a:p>
          <a:p>
            <a:r>
              <a:rPr lang="ja-JP" altLang="en-US"/>
              <a:t>ただし，常にコンパイルが行われるわけではない．</a:t>
            </a:r>
            <a:endParaRPr lang="en-US" altLang="ja-JP"/>
          </a:p>
          <a:p>
            <a:r>
              <a:rPr lang="ja-JP" altLang="en-US"/>
              <a:t>前回</a:t>
            </a:r>
            <a:r>
              <a:rPr lang="en-US" altLang="ja-JP"/>
              <a:t>make</a:t>
            </a:r>
            <a:r>
              <a:rPr lang="ja-JP" altLang="en-US"/>
              <a:t>したとき以降に，依存するファイルに変更があった</a:t>
            </a:r>
            <a:br>
              <a:rPr lang="en-US" altLang="ja-JP"/>
            </a:br>
            <a:r>
              <a:rPr lang="ja-JP" altLang="en-US"/>
              <a:t>場合のみコンパイルする．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DC3389-2920-4F32-8E1B-976073C7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7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A763D-0BC3-4A24-8122-7ED51AF9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80DDD-84CE-4092-9767-7E974C24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9F5CA0-73C0-4D51-BF16-6F2109D59465}"/>
              </a:ext>
            </a:extLst>
          </p:cNvPr>
          <p:cNvSpPr txBox="1"/>
          <p:nvPr/>
        </p:nvSpPr>
        <p:spPr>
          <a:xfrm>
            <a:off x="2633007" y="54607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ウォーミングアップ完了！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28878E-952D-438E-A495-CBA90458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866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7E3B9-B5AB-4310-8AAA-6C2E0513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make</a:t>
            </a:r>
            <a:r>
              <a:rPr kumimoji="1" lang="ja-JP" altLang="en-US"/>
              <a:t> </a:t>
            </a:r>
            <a:r>
              <a:rPr kumimoji="1" lang="en-US" altLang="ja-JP"/>
              <a:t>clean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E0F0F8-0522-4E14-B463-ACE0CE7D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2"/>
                </a:solidFill>
              </a:rPr>
              <a:t>clean </a:t>
            </a:r>
            <a:r>
              <a:rPr lang="ja-JP" altLang="en-US"/>
              <a:t>には，</a:t>
            </a:r>
            <a:r>
              <a:rPr lang="en-US" altLang="ja-JP">
                <a:solidFill>
                  <a:schemeClr val="accent2"/>
                </a:solidFill>
              </a:rPr>
              <a:t>$</a:t>
            </a:r>
            <a:r>
              <a:rPr lang="ja-JP" altLang="en-US">
                <a:solidFill>
                  <a:schemeClr val="accent2"/>
                </a:solidFill>
              </a:rPr>
              <a:t> </a:t>
            </a:r>
            <a:r>
              <a:rPr lang="en-US" altLang="ja-JP">
                <a:solidFill>
                  <a:schemeClr val="accent2"/>
                </a:solidFill>
              </a:rPr>
              <a:t>make</a:t>
            </a:r>
            <a:r>
              <a:rPr lang="ja-JP" altLang="en-US">
                <a:solidFill>
                  <a:schemeClr val="accent2"/>
                </a:solidFill>
              </a:rPr>
              <a:t> </a:t>
            </a:r>
            <a:r>
              <a:rPr lang="ja-JP" altLang="en-US"/>
              <a:t>によって生成された実行ファイルを</a:t>
            </a:r>
            <a:br>
              <a:rPr lang="en-US" altLang="ja-JP"/>
            </a:br>
            <a:r>
              <a:rPr lang="ja-JP" altLang="en-US"/>
              <a:t>削除する方法が記述されている．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FD09C3-D2FA-41B0-90C4-E94C565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121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AED7A-369D-4991-B863-A6E46079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他にもいろいろな書き方があるけど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FC6912-955E-49BF-9798-F1F8F50F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適宜</a:t>
            </a:r>
            <a:r>
              <a:rPr kumimoji="1" lang="en-US" altLang="ja-JP"/>
              <a:t>Google</a:t>
            </a:r>
            <a:r>
              <a:rPr kumimoji="1" lang="ja-JP" altLang="en-US"/>
              <a:t>で検索してください．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F4B1B2-1FAB-46F6-BE15-91801F4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310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教えるもの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動的メモリ確保</a:t>
            </a:r>
            <a:endParaRPr lang="en-US" altLang="ja-JP"/>
          </a:p>
          <a:p>
            <a:r>
              <a:rPr lang="ja-JP" altLang="en-US"/>
              <a:t>プリプロセッサ</a:t>
            </a:r>
            <a:endParaRPr lang="en-US" altLang="ja-JP"/>
          </a:p>
          <a:p>
            <a:r>
              <a:rPr kumimoji="1" lang="en-US" altLang="ja-JP" err="1"/>
              <a:t>Makefile</a:t>
            </a:r>
            <a:endParaRPr kumimoji="1" lang="en-US" altLang="ja-JP"/>
          </a:p>
          <a:p>
            <a:r>
              <a:rPr kumimoji="1" lang="en-US" altLang="ja-JP">
                <a:highlight>
                  <a:srgbClr val="00FF00"/>
                </a:highlight>
              </a:rPr>
              <a:t>Shell</a:t>
            </a:r>
            <a:r>
              <a:rPr kumimoji="1" lang="ja-JP" altLang="en-US">
                <a:highlight>
                  <a:srgbClr val="00FF00"/>
                </a:highlight>
              </a:rPr>
              <a:t> </a:t>
            </a:r>
            <a:r>
              <a:rPr kumimoji="1" lang="en-US" altLang="ja-JP">
                <a:highlight>
                  <a:srgbClr val="00FF00"/>
                </a:highlight>
              </a:rPr>
              <a:t>Script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ざっくりと出来ることを教えていきます．</a:t>
            </a:r>
            <a:endParaRPr lang="en-US" altLang="ja-JP" sz="2000"/>
          </a:p>
          <a:p>
            <a:pPr algn="ctr"/>
            <a:r>
              <a:rPr lang="ja-JP" altLang="en-US" sz="2000"/>
              <a:t>細かな使い方は</a:t>
            </a:r>
            <a:r>
              <a:rPr lang="en-US" altLang="ja-JP" sz="2000"/>
              <a:t>Google</a:t>
            </a:r>
            <a:r>
              <a:rPr lang="ja-JP" altLang="en-US" sz="2000"/>
              <a:t>で検索してね！</a:t>
            </a:r>
            <a:endParaRPr lang="en-US" altLang="ja-JP" sz="2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ACB5C-4188-40DC-ADFC-46C6F9F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0796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1F3EA-F241-44E9-8965-B2C59ADC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Shell</a:t>
            </a:r>
            <a:r>
              <a:rPr kumimoji="1" lang="ja-JP" altLang="en-US"/>
              <a:t> </a:t>
            </a:r>
            <a:r>
              <a:rPr kumimoji="1" lang="en-US" altLang="ja-JP"/>
              <a:t>Script</a:t>
            </a:r>
            <a:r>
              <a:rPr kumimoji="1" lang="ja-JP" altLang="en-US"/>
              <a:t>を</a:t>
            </a:r>
            <a:r>
              <a:rPr lang="ja-JP" altLang="en-US"/>
              <a:t>，</a:t>
            </a:r>
            <a:r>
              <a:rPr kumimoji="1" lang="ja-JP" altLang="en-US"/>
              <a:t>教えたかった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C4EBA-B55C-449F-8188-D383D2D6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/>
              <a:t>この講習で教えるには，教えることが多すぎるので断念します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Terminal</a:t>
            </a:r>
            <a:r>
              <a:rPr kumimoji="1" lang="ja-JP" altLang="en-US"/>
              <a:t>上での一連の動作</a:t>
            </a:r>
            <a:r>
              <a:rPr lang="ja-JP" altLang="en-US"/>
              <a:t>を記述できるプログラムだと</a:t>
            </a:r>
            <a:br>
              <a:rPr lang="en-US" altLang="ja-JP"/>
            </a:br>
            <a:r>
              <a:rPr lang="ja-JP" altLang="en-US"/>
              <a:t>考えてよいです．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17155C-E532-461C-9AF4-EB82CE07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123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FC68C06-57FA-4E2C-96B8-68E869A46F25}"/>
              </a:ext>
            </a:extLst>
          </p:cNvPr>
          <p:cNvGrpSpPr/>
          <p:nvPr/>
        </p:nvGrpSpPr>
        <p:grpSpPr>
          <a:xfrm>
            <a:off x="864066" y="3657600"/>
            <a:ext cx="3983783" cy="1871356"/>
            <a:chOff x="394283" y="3984771"/>
            <a:chExt cx="3983783" cy="187135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F6227F1-7754-4939-B186-EB9ACC8F90E2}"/>
                </a:ext>
              </a:extLst>
            </p:cNvPr>
            <p:cNvSpPr txBox="1"/>
            <p:nvPr/>
          </p:nvSpPr>
          <p:spPr>
            <a:xfrm>
              <a:off x="394283" y="4378799"/>
              <a:ext cx="3983783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#!/bin/bash</a:t>
              </a:r>
            </a:p>
            <a:p>
              <a:endParaRPr kumimoji="1" lang="en-US" altLang="ja-JP"/>
            </a:p>
            <a:p>
              <a:r>
                <a:rPr kumimoji="1" lang="en-US" altLang="ja-JP"/>
                <a:t>echo “Hello world” &gt; hello.txt</a:t>
              </a:r>
            </a:p>
            <a:p>
              <a:r>
                <a:rPr lang="en-US" altLang="ja-JP"/>
                <a:t>cp hello.txt world.txt</a:t>
              </a:r>
            </a:p>
            <a:p>
              <a:r>
                <a:rPr kumimoji="1" lang="en-US" altLang="ja-JP"/>
                <a:t>cat world.txt</a:t>
              </a:r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AB2CE-D99E-457F-8A50-0998AB53C8FE}"/>
                </a:ext>
              </a:extLst>
            </p:cNvPr>
            <p:cNvSpPr/>
            <p:nvPr/>
          </p:nvSpPr>
          <p:spPr>
            <a:xfrm>
              <a:off x="394283" y="3984771"/>
              <a:ext cx="1468074" cy="394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hello.sh</a:t>
              </a:r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13469-E5A4-4840-B6C4-6D89C38EB9AA}"/>
              </a:ext>
            </a:extLst>
          </p:cNvPr>
          <p:cNvSpPr txBox="1"/>
          <p:nvPr/>
        </p:nvSpPr>
        <p:spPr>
          <a:xfrm>
            <a:off x="5218699" y="3854614"/>
            <a:ext cx="2925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$ ./hello.sh</a:t>
            </a:r>
          </a:p>
          <a:p>
            <a:r>
              <a:rPr lang="ja-JP" altLang="en-US"/>
              <a:t>と叩くと，</a:t>
            </a:r>
            <a:endParaRPr lang="en-US" altLang="ja-JP"/>
          </a:p>
          <a:p>
            <a:r>
              <a:rPr kumimoji="1" lang="en-US" altLang="ja-JP"/>
              <a:t>$</a:t>
            </a:r>
            <a:r>
              <a:rPr kumimoji="1" lang="ja-JP" altLang="en-US"/>
              <a:t> </a:t>
            </a:r>
            <a:r>
              <a:rPr kumimoji="1" lang="en-US" altLang="ja-JP"/>
              <a:t>Hello World</a:t>
            </a:r>
          </a:p>
          <a:p>
            <a:r>
              <a:rPr lang="ja-JP" altLang="en-US"/>
              <a:t>と表示され，さらに，</a:t>
            </a:r>
            <a:endParaRPr lang="en-US" altLang="ja-JP"/>
          </a:p>
          <a:p>
            <a:r>
              <a:rPr kumimoji="1" lang="en-US" altLang="ja-JP"/>
              <a:t>hello.txt</a:t>
            </a:r>
            <a:r>
              <a:rPr kumimoji="1" lang="ja-JP" altLang="en-US"/>
              <a:t>と</a:t>
            </a:r>
            <a:r>
              <a:rPr kumimoji="1" lang="en-US" altLang="ja-JP"/>
              <a:t>world.txt</a:t>
            </a:r>
            <a:r>
              <a:rPr lang="ja-JP" altLang="en-US"/>
              <a:t>が</a:t>
            </a:r>
            <a:endParaRPr kumimoji="1" lang="en-US" altLang="ja-JP"/>
          </a:p>
          <a:p>
            <a:r>
              <a:rPr lang="ja-JP" altLang="en-US"/>
              <a:t>できています．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D285B9-8C98-40F3-8779-09241CB8D433}"/>
              </a:ext>
            </a:extLst>
          </p:cNvPr>
          <p:cNvSpPr txBox="1"/>
          <p:nvPr/>
        </p:nvSpPr>
        <p:spPr>
          <a:xfrm>
            <a:off x="1646359" y="5879103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めちゃめちゃ便利なので，ぜひ勉強してみてください</a:t>
            </a:r>
            <a:r>
              <a:rPr kumimoji="1" lang="en-US" altLang="ja-JP">
                <a:highlight>
                  <a:srgbClr val="FFFF00"/>
                </a:highlight>
              </a:rPr>
              <a:t>…</a:t>
            </a:r>
            <a:endParaRPr kumimoji="1" lang="ja-JP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52298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00FF00"/>
                </a:highlight>
              </a:rPr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1638F-6733-43DE-809D-2DFAD0A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668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821C-11B2-4FD4-B1C9-48732758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プログラムを高速化しよう！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57691-6E10-4248-A18C-1754205D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プログラム高速化は</a:t>
            </a:r>
            <a:r>
              <a:rPr kumimoji="1" lang="en-US" altLang="ja-JP"/>
              <a:t>HPC</a:t>
            </a:r>
            <a:r>
              <a:rPr kumimoji="1" lang="ja-JP" altLang="en-US"/>
              <a:t>分野における最も重要なテーマの</a:t>
            </a:r>
            <a:r>
              <a:rPr kumimoji="1" lang="en-US" altLang="ja-JP"/>
              <a:t>1</a:t>
            </a:r>
            <a:r>
              <a:rPr kumimoji="1" lang="ja-JP" altLang="en-US"/>
              <a:t>つ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HPC</a:t>
            </a:r>
            <a:r>
              <a:rPr lang="ja-JP" altLang="en-US"/>
              <a:t>のアプリケーションは総じて実行時間が非常に長いため</a:t>
            </a:r>
            <a:br>
              <a:rPr lang="en-US" altLang="ja-JP"/>
            </a:br>
            <a:r>
              <a:rPr lang="ja-JP" altLang="en-US"/>
              <a:t>高速化の恩恵が著しい</a:t>
            </a:r>
            <a:endParaRPr lang="en-US" altLang="ja-JP"/>
          </a:p>
          <a:p>
            <a:pPr lvl="1"/>
            <a:r>
              <a:rPr lang="ja-JP" altLang="en-US"/>
              <a:t>例：プログラムの実行時間を</a:t>
            </a:r>
            <a:r>
              <a:rPr lang="en-US" altLang="ja-JP"/>
              <a:t>1/2</a:t>
            </a:r>
            <a:r>
              <a:rPr lang="ja-JP" altLang="en-US"/>
              <a:t>にできた！</a:t>
            </a:r>
            <a:endParaRPr lang="en-US" altLang="ja-JP"/>
          </a:p>
          <a:p>
            <a:pPr lvl="2"/>
            <a:r>
              <a:rPr lang="en-US" altLang="ja-JP"/>
              <a:t>10</a:t>
            </a:r>
            <a:r>
              <a:rPr lang="ja-JP" altLang="en-US"/>
              <a:t>秒かかるプログラムなら</a:t>
            </a:r>
            <a:r>
              <a:rPr lang="en-US" altLang="ja-JP"/>
              <a:t>5</a:t>
            </a:r>
            <a:r>
              <a:rPr lang="ja-JP" altLang="en-US"/>
              <a:t>秒の節約</a:t>
            </a:r>
            <a:endParaRPr lang="en-US" altLang="ja-JP"/>
          </a:p>
          <a:p>
            <a:pPr lvl="2"/>
            <a:r>
              <a:rPr lang="en-US" altLang="ja-JP"/>
              <a:t>1</a:t>
            </a:r>
            <a:r>
              <a:rPr lang="ja-JP" altLang="en-US"/>
              <a:t>時間かかるプログラムなら</a:t>
            </a:r>
            <a:r>
              <a:rPr lang="en-US" altLang="ja-JP"/>
              <a:t>30</a:t>
            </a:r>
            <a:r>
              <a:rPr lang="ja-JP" altLang="en-US"/>
              <a:t>分の節約</a:t>
            </a:r>
            <a:endParaRPr lang="en-US" altLang="ja-JP"/>
          </a:p>
          <a:p>
            <a:pPr lvl="2"/>
            <a:r>
              <a:rPr lang="en-US" altLang="ja-JP"/>
              <a:t>1</a:t>
            </a:r>
            <a:r>
              <a:rPr lang="ja-JP" altLang="en-US"/>
              <a:t>日かかるプログラムなら</a:t>
            </a:r>
            <a:r>
              <a:rPr lang="en-US" altLang="ja-JP"/>
              <a:t>12</a:t>
            </a:r>
            <a:r>
              <a:rPr lang="ja-JP" altLang="en-US"/>
              <a:t>時間の節約</a:t>
            </a:r>
            <a:endParaRPr lang="en-US" altLang="ja-JP"/>
          </a:p>
          <a:p>
            <a:pPr lvl="2"/>
            <a:r>
              <a:rPr lang="en-US" altLang="ja-JP"/>
              <a:t>1</a:t>
            </a:r>
            <a:r>
              <a:rPr lang="ja-JP" altLang="en-US"/>
              <a:t>か月かかるプログラムなら</a:t>
            </a:r>
            <a:r>
              <a:rPr lang="en-US" altLang="ja-JP"/>
              <a:t>2</a:t>
            </a:r>
            <a:r>
              <a:rPr lang="ja-JP" altLang="en-US"/>
              <a:t>週間の節約</a:t>
            </a:r>
            <a:r>
              <a:rPr lang="en-US" altLang="ja-JP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875D93-C93B-4770-95F3-A21A3276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8619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4FC8-EDFE-4F34-BF03-80CE997D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どうやって高速化するの？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9860F-26CE-4411-A0D7-1E92B67E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805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まず，アルゴリズムを再考察し</a:t>
            </a:r>
            <a:r>
              <a:rPr lang="ja-JP" altLang="en-US"/>
              <a:t>ましょう</a:t>
            </a:r>
            <a:endParaRPr kumimoji="1" lang="en-US" altLang="ja-JP"/>
          </a:p>
          <a:p>
            <a:pPr lvl="1"/>
            <a:r>
              <a:rPr lang="en-US" altLang="ja-JP"/>
              <a:t>O(N^2)</a:t>
            </a:r>
            <a:r>
              <a:rPr lang="ja-JP" altLang="en-US"/>
              <a:t>を</a:t>
            </a:r>
            <a:r>
              <a:rPr lang="en-US" altLang="ja-JP"/>
              <a:t>O(</a:t>
            </a:r>
            <a:r>
              <a:rPr lang="en-US" altLang="ja-JP" err="1"/>
              <a:t>NlogN</a:t>
            </a:r>
            <a:r>
              <a:rPr lang="en-US" altLang="ja-JP"/>
              <a:t>)</a:t>
            </a:r>
            <a:r>
              <a:rPr lang="ja-JP" altLang="en-US"/>
              <a:t>にできるなら，それが最も効果的</a:t>
            </a:r>
            <a:endParaRPr lang="en-US" altLang="ja-JP"/>
          </a:p>
          <a:p>
            <a:pPr lvl="1"/>
            <a:r>
              <a:rPr kumimoji="1" lang="ja-JP" altLang="en-US"/>
              <a:t>これは，その道の専門家のお仕事</a:t>
            </a:r>
            <a:endParaRPr kumimoji="1" lang="en-US" altLang="ja-JP"/>
          </a:p>
          <a:p>
            <a:pPr lvl="2"/>
            <a:r>
              <a:rPr kumimoji="1" lang="ja-JP" altLang="en-US"/>
              <a:t>流体シミュレーションなら流体力学の専門家</a:t>
            </a:r>
            <a:endParaRPr kumimoji="1" lang="en-US" altLang="ja-JP"/>
          </a:p>
          <a:p>
            <a:pPr lvl="2"/>
            <a:r>
              <a:rPr kumimoji="1" lang="ja-JP" altLang="en-US"/>
              <a:t>機械学習なら機械学習の専門家</a:t>
            </a:r>
            <a:endParaRPr lang="en-US" altLang="ja-JP"/>
          </a:p>
          <a:p>
            <a:pPr lvl="2"/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それでも遅いなら，あの手この手で定数倍高速化</a:t>
            </a:r>
            <a:endParaRPr lang="en-US" altLang="ja-JP"/>
          </a:p>
          <a:p>
            <a:pPr lvl="1"/>
            <a:r>
              <a:rPr kumimoji="1" lang="ja-JP" altLang="en-US"/>
              <a:t>我々のお仕事</a:t>
            </a:r>
            <a:endParaRPr kumimoji="1" lang="en-US" altLang="ja-JP"/>
          </a:p>
          <a:p>
            <a:pPr lvl="1"/>
            <a:r>
              <a:rPr lang="ja-JP" altLang="en-US"/>
              <a:t>やること</a:t>
            </a:r>
            <a:endParaRPr kumimoji="1" lang="en-US" altLang="ja-JP"/>
          </a:p>
          <a:p>
            <a:pPr lvl="2"/>
            <a:r>
              <a:rPr lang="ja-JP" altLang="en-US"/>
              <a:t>並列化</a:t>
            </a:r>
            <a:endParaRPr lang="en-US" altLang="ja-JP"/>
          </a:p>
          <a:p>
            <a:pPr lvl="2"/>
            <a:r>
              <a:rPr kumimoji="1" lang="ja-JP" altLang="en-US"/>
              <a:t>ベクトル化</a:t>
            </a:r>
            <a:endParaRPr kumimoji="1" lang="en-US" altLang="ja-JP"/>
          </a:p>
          <a:p>
            <a:pPr lvl="2"/>
            <a:r>
              <a:rPr lang="ja-JP" altLang="en-US"/>
              <a:t>ハードウェアの特性を活かしたプログラム最適化</a:t>
            </a:r>
            <a:endParaRPr lang="en-US" altLang="ja-JP"/>
          </a:p>
          <a:p>
            <a:pPr lvl="2"/>
            <a:r>
              <a:rPr kumimoji="1" lang="ja-JP" altLang="en-US"/>
              <a:t>無駄な演算の削除</a:t>
            </a:r>
            <a:endParaRPr kumimoji="1" lang="en-US" altLang="ja-JP"/>
          </a:p>
          <a:p>
            <a:pPr lvl="2"/>
            <a:r>
              <a:rPr lang="ja-JP" altLang="en-US"/>
              <a:t>演算精度を落とす</a:t>
            </a:r>
            <a:endParaRPr lang="en-US" altLang="ja-JP"/>
          </a:p>
          <a:p>
            <a:pPr lvl="2"/>
            <a:r>
              <a:rPr kumimoji="1" lang="ja-JP" altLang="en-US"/>
              <a:t>アクセラレータ</a:t>
            </a:r>
            <a:r>
              <a:rPr lang="ja-JP" altLang="en-US"/>
              <a:t>にオフロード</a:t>
            </a:r>
            <a:endParaRPr kumimoji="1" lang="en-US" altLang="ja-JP"/>
          </a:p>
          <a:p>
            <a:pPr lvl="2"/>
            <a:r>
              <a:rPr lang="ja-JP" altLang="en-US"/>
              <a:t>などなどなど</a:t>
            </a:r>
            <a:r>
              <a:rPr lang="en-US" altLang="ja-JP"/>
              <a:t>…</a:t>
            </a:r>
            <a:r>
              <a:rPr lang="ja-JP" altLang="en-US"/>
              <a:t>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DED2D-D985-4715-B48F-97CD0086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249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4FC8-EDFE-4F34-BF03-80CE997D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どうやって高速化するの？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9860F-26CE-4411-A0D7-1E92B67E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3805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まず，アルゴリズムを再考察し</a:t>
            </a:r>
            <a:r>
              <a:rPr lang="ja-JP" altLang="en-US"/>
              <a:t>ましょう</a:t>
            </a:r>
            <a:endParaRPr kumimoji="1" lang="en-US" altLang="ja-JP"/>
          </a:p>
          <a:p>
            <a:pPr lvl="1"/>
            <a:r>
              <a:rPr lang="en-US" altLang="ja-JP"/>
              <a:t>O(N^2)</a:t>
            </a:r>
            <a:r>
              <a:rPr lang="ja-JP" altLang="en-US"/>
              <a:t>を</a:t>
            </a:r>
            <a:r>
              <a:rPr lang="en-US" altLang="ja-JP"/>
              <a:t>O(</a:t>
            </a:r>
            <a:r>
              <a:rPr lang="en-US" altLang="ja-JP" err="1"/>
              <a:t>NlogN</a:t>
            </a:r>
            <a:r>
              <a:rPr lang="en-US" altLang="ja-JP"/>
              <a:t>)</a:t>
            </a:r>
            <a:r>
              <a:rPr lang="ja-JP" altLang="en-US"/>
              <a:t>にできるなら，それが最も効果的</a:t>
            </a:r>
            <a:endParaRPr lang="en-US" altLang="ja-JP"/>
          </a:p>
          <a:p>
            <a:pPr lvl="1"/>
            <a:r>
              <a:rPr kumimoji="1" lang="ja-JP" altLang="en-US"/>
              <a:t>これは，その道の専門家のお仕事</a:t>
            </a:r>
            <a:endParaRPr kumimoji="1" lang="en-US" altLang="ja-JP"/>
          </a:p>
          <a:p>
            <a:pPr lvl="2"/>
            <a:r>
              <a:rPr kumimoji="1" lang="ja-JP" altLang="en-US"/>
              <a:t>流体シミュレーションなら流体力学の専門家</a:t>
            </a:r>
            <a:endParaRPr kumimoji="1" lang="en-US" altLang="ja-JP"/>
          </a:p>
          <a:p>
            <a:pPr lvl="2"/>
            <a:r>
              <a:rPr kumimoji="1" lang="ja-JP" altLang="en-US"/>
              <a:t>機械学習なら機械学習の専門家</a:t>
            </a:r>
            <a:endParaRPr lang="en-US" altLang="ja-JP"/>
          </a:p>
          <a:p>
            <a:pPr lvl="2"/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それでも遅いなら，あの手この手で定数倍高速化</a:t>
            </a:r>
            <a:endParaRPr lang="en-US" altLang="ja-JP"/>
          </a:p>
          <a:p>
            <a:pPr lvl="1"/>
            <a:r>
              <a:rPr kumimoji="1" lang="ja-JP" altLang="en-US"/>
              <a:t>我々のお仕事</a:t>
            </a:r>
            <a:endParaRPr kumimoji="1" lang="en-US" altLang="ja-JP"/>
          </a:p>
          <a:p>
            <a:pPr lvl="1"/>
            <a:r>
              <a:rPr lang="ja-JP" altLang="en-US"/>
              <a:t>やること</a:t>
            </a:r>
            <a:endParaRPr kumimoji="1" lang="en-US" altLang="ja-JP"/>
          </a:p>
          <a:p>
            <a:pPr lvl="2"/>
            <a:r>
              <a:rPr lang="ja-JP" altLang="en-US"/>
              <a:t>並列化</a:t>
            </a:r>
            <a:endParaRPr lang="en-US" altLang="ja-JP"/>
          </a:p>
          <a:p>
            <a:pPr lvl="2"/>
            <a:r>
              <a:rPr kumimoji="1" lang="ja-JP" altLang="en-US"/>
              <a:t>ベクトル化</a:t>
            </a:r>
            <a:endParaRPr kumimoji="1" lang="en-US" altLang="ja-JP"/>
          </a:p>
          <a:p>
            <a:pPr lvl="2"/>
            <a:r>
              <a:rPr lang="ja-JP" altLang="en-US"/>
              <a:t>ハードウェアの特性を活かしたプログラム最適化</a:t>
            </a:r>
            <a:endParaRPr lang="en-US" altLang="ja-JP"/>
          </a:p>
          <a:p>
            <a:pPr lvl="2"/>
            <a:r>
              <a:rPr kumimoji="1" lang="ja-JP" altLang="en-US"/>
              <a:t>無駄な演算の削除</a:t>
            </a:r>
            <a:endParaRPr kumimoji="1" lang="en-US" altLang="ja-JP"/>
          </a:p>
          <a:p>
            <a:pPr lvl="2"/>
            <a:r>
              <a:rPr lang="ja-JP" altLang="en-US"/>
              <a:t>演算精度を落とす</a:t>
            </a:r>
            <a:endParaRPr lang="en-US" altLang="ja-JP"/>
          </a:p>
          <a:p>
            <a:pPr lvl="2"/>
            <a:r>
              <a:rPr kumimoji="1" lang="ja-JP" altLang="en-US"/>
              <a:t>アクセラレータ</a:t>
            </a:r>
            <a:r>
              <a:rPr lang="ja-JP" altLang="en-US"/>
              <a:t>にオフロード</a:t>
            </a:r>
            <a:endParaRPr kumimoji="1" lang="en-US" altLang="ja-JP"/>
          </a:p>
          <a:p>
            <a:pPr lvl="2"/>
            <a:r>
              <a:rPr lang="ja-JP" altLang="en-US"/>
              <a:t>などなどなど</a:t>
            </a:r>
            <a:r>
              <a:rPr lang="en-US" altLang="ja-JP"/>
              <a:t>…</a:t>
            </a:r>
            <a:r>
              <a:rPr lang="ja-JP" altLang="en-US"/>
              <a:t> 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DED2D-D985-4715-B48F-97CD0086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40113F-69AD-4CC0-9765-35953DB0C9F0}"/>
              </a:ext>
            </a:extLst>
          </p:cNvPr>
          <p:cNvSpPr txBox="1"/>
          <p:nvPr/>
        </p:nvSpPr>
        <p:spPr>
          <a:xfrm>
            <a:off x="1331650" y="5184559"/>
            <a:ext cx="5903494" cy="623793"/>
          </a:xfrm>
          <a:prstGeom prst="rect">
            <a:avLst/>
          </a:prstGeom>
          <a:solidFill>
            <a:schemeClr val="accent2"/>
          </a:solidFill>
        </p:spPr>
        <p:txBody>
          <a:bodyPr wrap="none" lIns="180000" tIns="144000" rIns="180000" bIns="108000" rtlCol="0">
            <a:spAutoFit/>
          </a:bodyPr>
          <a:lstStyle/>
          <a:p>
            <a:r>
              <a:rPr kumimoji="1" lang="ja-JP" altLang="en-US" sz="2400" b="1">
                <a:solidFill>
                  <a:schemeClr val="bg1"/>
                </a:solidFill>
              </a:rPr>
              <a:t>コンピュータに優しいコードを書く！！</a:t>
            </a:r>
          </a:p>
        </p:txBody>
      </p:sp>
    </p:spTree>
    <p:extLst>
      <p:ext uri="{BB962C8B-B14F-4D97-AF65-F5344CB8AC3E}">
        <p14:creationId xmlns:p14="http://schemas.microsoft.com/office/powerpoint/2010/main" val="23622772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82511-A680-441E-BC28-E2D65B8C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FF037-D507-4E2D-915C-B0FC387A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今日学んだ範囲で出来る高速化テクニックの実践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残念ながら，時間の都合上，ほんの少しのテクニックしか</a:t>
            </a:r>
            <a:br>
              <a:rPr lang="en-US" altLang="ja-JP"/>
            </a:br>
            <a:r>
              <a:rPr lang="ja-JP" altLang="en-US"/>
              <a:t>教えられません</a:t>
            </a:r>
            <a:r>
              <a:rPr lang="en-US" altLang="ja-JP"/>
              <a:t>…</a:t>
            </a:r>
          </a:p>
          <a:p>
            <a:pPr lvl="1"/>
            <a:r>
              <a:rPr lang="ja-JP" altLang="en-US"/>
              <a:t>今日はお試しです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並列化は佐々木くんの講義を待たれよ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F76CB-20B7-4A09-AF91-2498F0F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348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52EF-7B46-4D4E-84C9-8F58DDA3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茶番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EF17E-2D8D-4A0E-98A1-D3C4912D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あなたのもとに</a:t>
            </a:r>
            <a:r>
              <a:rPr lang="ja-JP" altLang="en-US"/>
              <a:t>以下の依頼が届きました．</a:t>
            </a:r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2108C8-B436-4F7E-B518-5CF9C81D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129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6D7704-E113-4C97-A543-0897C2D13478}"/>
              </a:ext>
            </a:extLst>
          </p:cNvPr>
          <p:cNvSpPr txBox="1"/>
          <p:nvPr/>
        </p:nvSpPr>
        <p:spPr>
          <a:xfrm>
            <a:off x="1041569" y="2394489"/>
            <a:ext cx="7060862" cy="38721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kumimoji="1" lang="ja-JP" altLang="en-US" sz="1600"/>
              <a:t>私は卒業研究で以下のプログラムを利用しています．</a:t>
            </a:r>
            <a:endParaRPr kumimoji="1" lang="en-US" altLang="ja-JP" sz="1600"/>
          </a:p>
          <a:p>
            <a:br>
              <a:rPr lang="en-US" altLang="ja-JP" sz="1200">
                <a:hlinkClick r:id="rId2"/>
              </a:rPr>
            </a:br>
            <a:r>
              <a:rPr lang="en-US" altLang="ja-JP" sz="1200">
                <a:hlinkClick r:id="rId2"/>
              </a:rPr>
              <a:t>https://github.com/EbataNaoki/C_training/tree/master/acceleration/0_original</a:t>
            </a:r>
            <a:br>
              <a:rPr lang="en-US" altLang="ja-JP" sz="1200"/>
            </a:br>
            <a:endParaRPr lang="en-US" altLang="ja-JP" sz="1200"/>
          </a:p>
          <a:p>
            <a:r>
              <a:rPr lang="ja-JP" altLang="en-US" sz="1600"/>
              <a:t>このプログラムの実行にはおおよそ</a:t>
            </a:r>
            <a:r>
              <a:rPr lang="en-US" altLang="ja-JP" sz="1600"/>
              <a:t>T</a:t>
            </a:r>
            <a:r>
              <a:rPr lang="ja-JP" altLang="en-US" sz="1600"/>
              <a:t>秒かかることが分かっています．</a:t>
            </a:r>
            <a:endParaRPr lang="en-US" altLang="ja-JP" sz="1600"/>
          </a:p>
          <a:p>
            <a:endParaRPr lang="en-US" altLang="ja-JP" sz="1600"/>
          </a:p>
          <a:p>
            <a:r>
              <a:rPr kumimoji="1" lang="ja-JP" altLang="en-US" sz="1600"/>
              <a:t>あと</a:t>
            </a:r>
            <a:r>
              <a:rPr lang="en-US" altLang="ja-JP" sz="1600"/>
              <a:t>1</a:t>
            </a:r>
            <a:r>
              <a:rPr lang="ja-JP" altLang="en-US" sz="1600"/>
              <a:t>回，このプログラムを実行すれば，私の卒業研究は完成します．</a:t>
            </a:r>
            <a:endParaRPr kumimoji="1" lang="en-US" altLang="ja-JP" sz="1600"/>
          </a:p>
          <a:p>
            <a:endParaRPr kumimoji="1" lang="en-US" altLang="ja-JP" sz="1600"/>
          </a:p>
          <a:p>
            <a:r>
              <a:rPr lang="ja-JP" altLang="en-US" sz="1600"/>
              <a:t>しかし，困ったことに卒業研究の提出締め切りは</a:t>
            </a:r>
            <a:r>
              <a:rPr lang="en-US" altLang="ja-JP" sz="1600"/>
              <a:t>T/2</a:t>
            </a:r>
            <a:r>
              <a:rPr lang="ja-JP" altLang="en-US" sz="1600"/>
              <a:t>秒後です．</a:t>
            </a:r>
            <a:endParaRPr lang="en-US" altLang="ja-JP" sz="1600"/>
          </a:p>
          <a:p>
            <a:r>
              <a:rPr kumimoji="1" lang="ja-JP" altLang="en-US" sz="1600"/>
              <a:t>このままでは，私は留年してしまいます．</a:t>
            </a:r>
            <a:endParaRPr kumimoji="1" lang="en-US" altLang="ja-JP" sz="1600"/>
          </a:p>
          <a:p>
            <a:endParaRPr lang="en-US" altLang="ja-JP" sz="1600"/>
          </a:p>
          <a:p>
            <a:r>
              <a:rPr kumimoji="1" lang="ja-JP" altLang="en-US" sz="1600"/>
              <a:t>そこで，あなたにお願いです．</a:t>
            </a:r>
            <a:endParaRPr kumimoji="1" lang="en-US" altLang="ja-JP" sz="1600"/>
          </a:p>
          <a:p>
            <a:r>
              <a:rPr lang="ja-JP" altLang="en-US" sz="1600"/>
              <a:t>このプログラムを高速化して，</a:t>
            </a:r>
            <a:r>
              <a:rPr lang="en-US" altLang="ja-JP" sz="1600"/>
              <a:t>T/2</a:t>
            </a:r>
            <a:r>
              <a:rPr lang="ja-JP" altLang="en-US" sz="1600"/>
              <a:t>秒以内に終了するようにして下さい．</a:t>
            </a:r>
            <a:endParaRPr lang="en-US" altLang="ja-JP" sz="1600"/>
          </a:p>
          <a:p>
            <a:r>
              <a:rPr lang="ja-JP" altLang="en-US" sz="1600"/>
              <a:t>多少は精度が落ちても構いません．</a:t>
            </a:r>
            <a:endParaRPr lang="en-US" altLang="ja-JP" sz="1600"/>
          </a:p>
          <a:p>
            <a:r>
              <a:rPr kumimoji="1" lang="ja-JP" altLang="en-US" sz="1600"/>
              <a:t>私の卒業がかかっています．よろしくお願いします</a:t>
            </a:r>
            <a:r>
              <a:rPr lang="ja-JP" altLang="en-US" sz="1600"/>
              <a:t>．</a:t>
            </a:r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37326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B421B-20DE-451B-BB46-D780F4DF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ポインタと構造体の説明に移る前に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49CE7-AECF-48FB-9173-AE5B7239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6512"/>
          </a:xfrm>
        </p:spPr>
        <p:txBody>
          <a:bodyPr/>
          <a:lstStyle/>
          <a:p>
            <a:r>
              <a:rPr kumimoji="1" lang="ja-JP" altLang="en-US"/>
              <a:t>ここから，ポインタと構造体の説明をします</a:t>
            </a:r>
            <a:endParaRPr kumimoji="1" lang="en-US" altLang="ja-JP"/>
          </a:p>
          <a:p>
            <a:endParaRPr lang="en-US" altLang="ja-JP"/>
          </a:p>
          <a:p>
            <a:r>
              <a:rPr lang="ja-JP" altLang="en-US"/>
              <a:t>しかし，受講者</a:t>
            </a:r>
            <a:r>
              <a:rPr lang="en-US" altLang="ja-JP"/>
              <a:t>6</a:t>
            </a:r>
            <a:r>
              <a:rPr lang="ja-JP" altLang="en-US"/>
              <a:t>人中</a:t>
            </a:r>
            <a:r>
              <a:rPr lang="en-US" altLang="ja-JP"/>
              <a:t>3</a:t>
            </a:r>
            <a:r>
              <a:rPr lang="ja-JP" altLang="en-US"/>
              <a:t>人はすでにポインタと構造体を</a:t>
            </a:r>
            <a:br>
              <a:rPr lang="en-US" altLang="ja-JP"/>
            </a:br>
            <a:r>
              <a:rPr lang="ja-JP" altLang="en-US"/>
              <a:t>完全理解しているようです</a:t>
            </a:r>
            <a:r>
              <a:rPr lang="en-US" altLang="ja-JP"/>
              <a:t>…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知っていることを聞いても退屈だと思うので，演習課題を</a:t>
            </a:r>
            <a:br>
              <a:rPr kumimoji="1" lang="en-US" altLang="ja-JP"/>
            </a:br>
            <a:r>
              <a:rPr kumimoji="1" lang="en-US" altLang="ja-JP"/>
              <a:t>3</a:t>
            </a:r>
            <a:r>
              <a:rPr kumimoji="1" lang="ja-JP" altLang="en-US"/>
              <a:t>個作りました</a:t>
            </a:r>
            <a:endParaRPr kumimoji="1" lang="en-US" altLang="ja-JP"/>
          </a:p>
          <a:p>
            <a:pPr lvl="1"/>
            <a:r>
              <a:rPr lang="ja-JP" altLang="en-US"/>
              <a:t>課題➀：</a:t>
            </a:r>
            <a:r>
              <a:rPr lang="en-US" altLang="ja-JP"/>
              <a:t>P.59</a:t>
            </a:r>
          </a:p>
          <a:p>
            <a:pPr lvl="1"/>
            <a:r>
              <a:rPr kumimoji="1" lang="ja-JP" altLang="en-US"/>
              <a:t>課題②：</a:t>
            </a:r>
            <a:r>
              <a:rPr kumimoji="1" lang="en-US" altLang="ja-JP"/>
              <a:t>P.</a:t>
            </a:r>
            <a:r>
              <a:rPr lang="en-US" altLang="ja-JP"/>
              <a:t>72</a:t>
            </a:r>
            <a:endParaRPr kumimoji="1" lang="en-US" altLang="ja-JP"/>
          </a:p>
          <a:p>
            <a:pPr lvl="1"/>
            <a:r>
              <a:rPr lang="ja-JP" altLang="en-US"/>
              <a:t>課題③：</a:t>
            </a:r>
            <a:r>
              <a:rPr lang="en-US" altLang="ja-JP"/>
              <a:t>P.77</a:t>
            </a:r>
          </a:p>
          <a:p>
            <a:pPr lvl="1"/>
            <a:r>
              <a:rPr kumimoji="1" lang="en-US" altLang="ja-JP"/>
              <a:t>3</a:t>
            </a:r>
            <a:r>
              <a:rPr kumimoji="1" lang="ja-JP" altLang="en-US"/>
              <a:t>個全部終わった人 </a:t>
            </a:r>
            <a:r>
              <a:rPr kumimoji="1" lang="en-US" altLang="ja-JP">
                <a:sym typeface="Wingdings" panose="05000000000000000000" pitchFamily="2" charset="2"/>
              </a:rPr>
              <a:t></a:t>
            </a:r>
            <a:r>
              <a:rPr kumimoji="1" lang="ja-JP" altLang="en-US">
                <a:sym typeface="Wingdings" panose="05000000000000000000" pitchFamily="2" charset="2"/>
              </a:rPr>
              <a:t> </a:t>
            </a:r>
            <a:r>
              <a:rPr kumimoji="1" lang="en-US" altLang="ja-JP">
                <a:sym typeface="Wingdings" panose="05000000000000000000" pitchFamily="2" charset="2"/>
              </a:rPr>
              <a:t>P.129</a:t>
            </a:r>
          </a:p>
          <a:p>
            <a:pPr lvl="1"/>
            <a:r>
              <a:rPr kumimoji="1" lang="ja-JP" altLang="en-US">
                <a:sym typeface="Wingdings" panose="05000000000000000000" pitchFamily="2" charset="2"/>
              </a:rPr>
              <a:t>参考までに，解き終わった人は「課題➀終わりました」みたいにチャットで</a:t>
            </a:r>
            <a:r>
              <a:rPr lang="ja-JP" altLang="en-US">
                <a:sym typeface="Wingdings" panose="05000000000000000000" pitchFamily="2" charset="2"/>
              </a:rPr>
              <a:t>教えてほしいです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F6028E-EF3E-4E4E-AC03-E44D60F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92635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6FD88-C89F-480C-9ACA-9DED0C9E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プログラムの説明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912953-D089-4A92-AD37-38198B52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5</a:t>
            </a:r>
            <a:r>
              <a:rPr lang="ja-JP" altLang="en-US"/>
              <a:t>万個の天体の加速度を計算するプログラム</a:t>
            </a:r>
            <a:endParaRPr lang="en-US" altLang="ja-JP"/>
          </a:p>
          <a:p>
            <a:r>
              <a:rPr lang="ja-JP" altLang="en-US"/>
              <a:t>各天体の加速度は次の式で導出できます．</a:t>
            </a:r>
            <a:endParaRPr lang="en-US" altLang="ja-JP"/>
          </a:p>
          <a:p>
            <a:pPr lvl="1"/>
            <a:r>
              <a:rPr lang="ja-JP" altLang="en-US"/>
              <a:t>衝突は考慮しない．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endParaRPr lang="en-US" altLang="ja-JP"/>
          </a:p>
          <a:p>
            <a:r>
              <a:rPr kumimoji="1" lang="ja-JP" altLang="en-US"/>
              <a:t>このプログラムでは，各</a:t>
            </a:r>
            <a:r>
              <a:rPr lang="ja-JP" altLang="en-US"/>
              <a:t>天体が他の天体から受ける引力</a:t>
            </a:r>
            <a:r>
              <a:rPr kumimoji="1" lang="ja-JP" altLang="en-US"/>
              <a:t>を</a:t>
            </a:r>
            <a:br>
              <a:rPr kumimoji="1" lang="en-US" altLang="ja-JP"/>
            </a:br>
            <a:r>
              <a:rPr kumimoji="1" lang="ja-JP" altLang="en-US"/>
              <a:t>累積計算し</a:t>
            </a:r>
            <a:r>
              <a:rPr lang="ja-JP" altLang="en-US"/>
              <a:t>，各天体の加速度を導出します</a:t>
            </a:r>
            <a:r>
              <a:rPr kumimoji="1" lang="ja-JP" altLang="en-US"/>
              <a:t>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D33E4-B09A-4C2A-862F-286A80A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8D25006-3F7A-4CC5-B9D7-09EF9287B7D4}"/>
                  </a:ext>
                </a:extLst>
              </p:cNvPr>
              <p:cNvSpPr txBox="1"/>
              <p:nvPr/>
            </p:nvSpPr>
            <p:spPr>
              <a:xfrm>
                <a:off x="1833239" y="3283572"/>
                <a:ext cx="2308389" cy="814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1" i="1" smtClean="0"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8D25006-3F7A-4CC5-B9D7-09EF9287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39" y="3283572"/>
                <a:ext cx="2308389" cy="814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8FC67A-A914-451E-B40D-11909237A136}"/>
                  </a:ext>
                </a:extLst>
              </p:cNvPr>
              <p:cNvSpPr txBox="1"/>
              <p:nvPr/>
            </p:nvSpPr>
            <p:spPr>
              <a:xfrm>
                <a:off x="4516165" y="3066108"/>
                <a:ext cx="3624647" cy="1248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/>
                  <a:t>:</a:t>
                </a:r>
                <a:r>
                  <a:rPr kumimoji="1" lang="ja-JP" altLang="en-US"/>
                  <a:t>天体の</a:t>
                </a:r>
                <a:r>
                  <a:rPr lang="ja-JP" altLang="en-US"/>
                  <a:t>加速度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/>
                  <a:t>:</a:t>
                </a:r>
                <a:r>
                  <a:rPr kumimoji="1" lang="ja-JP" altLang="en-US"/>
                  <a:t>質量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/>
                  <a:t>:</a:t>
                </a:r>
                <a:r>
                  <a:rPr lang="ja-JP" altLang="en-US"/>
                  <a:t>重力加速度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/>
                  <a:t>:</a:t>
                </a:r>
                <a:r>
                  <a:rPr lang="ja-JP" altLang="en-US"/>
                  <a:t>天体の相対的な位置ベクトル</a:t>
                </a:r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8FC67A-A914-451E-B40D-11909237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165" y="3066108"/>
                <a:ext cx="3624647" cy="1248932"/>
              </a:xfrm>
              <a:prstGeom prst="rect">
                <a:avLst/>
              </a:prstGeom>
              <a:blipFill>
                <a:blip r:embed="rId3"/>
                <a:stretch>
                  <a:fillRect t="-4390" r="-505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913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つまり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131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924742-9E27-4973-8293-B4D6E832688F}"/>
              </a:ext>
            </a:extLst>
          </p:cNvPr>
          <p:cNvCxnSpPr/>
          <p:nvPr/>
        </p:nvCxnSpPr>
        <p:spPr>
          <a:xfrm flipV="1">
            <a:off x="3024230" y="2508308"/>
            <a:ext cx="608203" cy="149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F356BAC-3968-42C6-B468-76B9DBCB83A4}"/>
              </a:ext>
            </a:extLst>
          </p:cNvPr>
          <p:cNvCxnSpPr/>
          <p:nvPr/>
        </p:nvCxnSpPr>
        <p:spPr>
          <a:xfrm flipH="1" flipV="1">
            <a:off x="3892492" y="2563600"/>
            <a:ext cx="549478" cy="194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04EB59F-89C4-433A-9719-E2145F159713}"/>
              </a:ext>
            </a:extLst>
          </p:cNvPr>
          <p:cNvCxnSpPr/>
          <p:nvPr/>
        </p:nvCxnSpPr>
        <p:spPr>
          <a:xfrm flipH="1" flipV="1">
            <a:off x="4060272" y="2407643"/>
            <a:ext cx="830510" cy="31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876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つまり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132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B6438F8-7959-47C3-806F-920C5713D321}"/>
              </a:ext>
            </a:extLst>
          </p:cNvPr>
          <p:cNvCxnSpPr/>
          <p:nvPr/>
        </p:nvCxnSpPr>
        <p:spPr>
          <a:xfrm flipH="1">
            <a:off x="3154260" y="2516697"/>
            <a:ext cx="478173" cy="140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15244EA-3778-4858-8CEF-9FFEDEF76553}"/>
              </a:ext>
            </a:extLst>
          </p:cNvPr>
          <p:cNvCxnSpPr/>
          <p:nvPr/>
        </p:nvCxnSpPr>
        <p:spPr>
          <a:xfrm flipH="1">
            <a:off x="3405930" y="2979490"/>
            <a:ext cx="1459685" cy="105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29FB4DC-31FC-4B78-9EA0-9ABB2BAE173B}"/>
              </a:ext>
            </a:extLst>
          </p:cNvPr>
          <p:cNvCxnSpPr/>
          <p:nvPr/>
        </p:nvCxnSpPr>
        <p:spPr>
          <a:xfrm flipH="1" flipV="1">
            <a:off x="3229761" y="4295163"/>
            <a:ext cx="1132514" cy="46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180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つまり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133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4C502CF-6145-48EF-B151-FDFF4B79EBB1}"/>
              </a:ext>
            </a:extLst>
          </p:cNvPr>
          <p:cNvCxnSpPr/>
          <p:nvPr/>
        </p:nvCxnSpPr>
        <p:spPr>
          <a:xfrm>
            <a:off x="3212983" y="4372063"/>
            <a:ext cx="1098958" cy="35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F5697ED-D9EC-4EFD-9A3F-AC025D622FCF}"/>
              </a:ext>
            </a:extLst>
          </p:cNvPr>
          <p:cNvCxnSpPr/>
          <p:nvPr/>
        </p:nvCxnSpPr>
        <p:spPr>
          <a:xfrm>
            <a:off x="3791824" y="2407643"/>
            <a:ext cx="645951" cy="217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395D938-DFF9-464E-B499-30AEC5C20C5E}"/>
              </a:ext>
            </a:extLst>
          </p:cNvPr>
          <p:cNvCxnSpPr/>
          <p:nvPr/>
        </p:nvCxnSpPr>
        <p:spPr>
          <a:xfrm flipH="1">
            <a:off x="4630723" y="3053593"/>
            <a:ext cx="444616" cy="15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666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0E79-5A7C-4B7D-8507-2CC3B72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つまり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26A7D-F5CC-4A8D-A37A-945A79B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61425-5A86-4C02-8FB9-93033F0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134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4D26E7-E295-4D43-917B-7E62518A5C6D}"/>
              </a:ext>
            </a:extLst>
          </p:cNvPr>
          <p:cNvSpPr/>
          <p:nvPr/>
        </p:nvSpPr>
        <p:spPr>
          <a:xfrm>
            <a:off x="3632433" y="214758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7EAF45B-9717-44A6-A5C6-53354A18E886}"/>
              </a:ext>
            </a:extLst>
          </p:cNvPr>
          <p:cNvSpPr/>
          <p:nvPr/>
        </p:nvSpPr>
        <p:spPr>
          <a:xfrm>
            <a:off x="4967680" y="2719431"/>
            <a:ext cx="260059" cy="260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3CBA64-B03B-4A2D-9D4B-1FF9F41082C1}"/>
              </a:ext>
            </a:extLst>
          </p:cNvPr>
          <p:cNvSpPr/>
          <p:nvPr/>
        </p:nvSpPr>
        <p:spPr>
          <a:xfrm>
            <a:off x="2894201" y="4112004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C98F6D2-5850-4724-ACE2-7B460A7D3B8C}"/>
              </a:ext>
            </a:extLst>
          </p:cNvPr>
          <p:cNvSpPr/>
          <p:nvPr/>
        </p:nvSpPr>
        <p:spPr>
          <a:xfrm>
            <a:off x="4437775" y="4662956"/>
            <a:ext cx="260059" cy="2600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7A4D8F-5D19-4807-8E94-05322640D55B}"/>
              </a:ext>
            </a:extLst>
          </p:cNvPr>
          <p:cNvCxnSpPr/>
          <p:nvPr/>
        </p:nvCxnSpPr>
        <p:spPr>
          <a:xfrm>
            <a:off x="3951215" y="2407643"/>
            <a:ext cx="889233" cy="3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C51D2C3-0C95-4FED-8684-BEB14FF7D720}"/>
              </a:ext>
            </a:extLst>
          </p:cNvPr>
          <p:cNvCxnSpPr/>
          <p:nvPr/>
        </p:nvCxnSpPr>
        <p:spPr>
          <a:xfrm flipV="1">
            <a:off x="3246539" y="3045204"/>
            <a:ext cx="1721141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47394A3-190B-4504-AA83-619A0405702A}"/>
              </a:ext>
            </a:extLst>
          </p:cNvPr>
          <p:cNvCxnSpPr/>
          <p:nvPr/>
        </p:nvCxnSpPr>
        <p:spPr>
          <a:xfrm flipV="1">
            <a:off x="4572000" y="3137483"/>
            <a:ext cx="528506" cy="152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69C91B-F9DE-464C-AF22-94AF363D6F89}"/>
              </a:ext>
            </a:extLst>
          </p:cNvPr>
          <p:cNvSpPr txBox="1"/>
          <p:nvPr/>
        </p:nvSpPr>
        <p:spPr>
          <a:xfrm>
            <a:off x="6457950" y="53976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こんな感じ</a:t>
            </a:r>
          </a:p>
        </p:txBody>
      </p:sp>
    </p:spTree>
    <p:extLst>
      <p:ext uri="{BB962C8B-B14F-4D97-AF65-F5344CB8AC3E}">
        <p14:creationId xmlns:p14="http://schemas.microsoft.com/office/powerpoint/2010/main" val="44658579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0CBBA-9113-4568-B85D-84FDBCA9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プログラムの説明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E7202-4903-43E3-B44A-A89FFA9D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入力</a:t>
            </a:r>
            <a:endParaRPr kumimoji="1" lang="en-US" altLang="ja-JP"/>
          </a:p>
          <a:p>
            <a:pPr lvl="1"/>
            <a:r>
              <a:rPr lang="en-US" altLang="ja-JP"/>
              <a:t>N</a:t>
            </a:r>
            <a:r>
              <a:rPr lang="ja-JP" altLang="en-US"/>
              <a:t>個の天体の情報は</a:t>
            </a:r>
            <a:r>
              <a:rPr lang="en-US" altLang="ja-JP"/>
              <a:t>txt</a:t>
            </a:r>
            <a:r>
              <a:rPr lang="ja-JP" altLang="en-US"/>
              <a:t>ファイルに以下のフォーマットで記述されて</a:t>
            </a:r>
            <a:br>
              <a:rPr lang="en-US" altLang="ja-JP"/>
            </a:br>
            <a:r>
              <a:rPr lang="ja-JP" altLang="en-US"/>
              <a:t>います．</a:t>
            </a:r>
            <a:endParaRPr lang="en-US" altLang="ja-JP"/>
          </a:p>
          <a:p>
            <a:pPr lvl="1"/>
            <a:r>
              <a:rPr lang="ja-JP" altLang="en-US"/>
              <a:t>ファイル名：</a:t>
            </a:r>
            <a:r>
              <a:rPr lang="en-US" altLang="ja-JP"/>
              <a:t>input.txt</a:t>
            </a:r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r>
              <a:rPr kumimoji="1" lang="ja-JP" altLang="en-US"/>
              <a:t>出力</a:t>
            </a:r>
            <a:endParaRPr kumimoji="1" lang="en-US" altLang="ja-JP"/>
          </a:p>
          <a:p>
            <a:pPr lvl="1"/>
            <a:r>
              <a:rPr lang="ja-JP" altLang="en-US"/>
              <a:t>天体</a:t>
            </a:r>
            <a:r>
              <a:rPr lang="en-US" altLang="ja-JP"/>
              <a:t>ID</a:t>
            </a:r>
            <a:r>
              <a:rPr lang="ja-JP" altLang="en-US"/>
              <a:t>と</a:t>
            </a:r>
            <a:r>
              <a:rPr lang="en-US" altLang="ja-JP" err="1"/>
              <a:t>x,y,z</a:t>
            </a:r>
            <a:r>
              <a:rPr lang="ja-JP" altLang="en-US"/>
              <a:t>方向の加速度をそれぞれファイルに書き出しします．</a:t>
            </a:r>
            <a:endParaRPr lang="en-US" altLang="ja-JP"/>
          </a:p>
          <a:p>
            <a:pPr lvl="1"/>
            <a:r>
              <a:rPr lang="ja-JP" altLang="en-US"/>
              <a:t>ファイル名：</a:t>
            </a:r>
            <a:r>
              <a:rPr lang="en-US" altLang="ja-JP"/>
              <a:t>output.txt</a:t>
            </a:r>
          </a:p>
          <a:p>
            <a:pPr lvl="1"/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2EA85E-5114-4FE3-9A1D-A434558C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E85CE-D2C2-4315-BED6-FA131D4BE6D1}"/>
              </a:ext>
            </a:extLst>
          </p:cNvPr>
          <p:cNvSpPr txBox="1"/>
          <p:nvPr/>
        </p:nvSpPr>
        <p:spPr>
          <a:xfrm>
            <a:off x="2833209" y="3311372"/>
            <a:ext cx="3477582" cy="1079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44000" tIns="108000" rIns="144000" bIns="108000" rtlCol="0">
            <a:spAutoFit/>
          </a:bodyPr>
          <a:lstStyle/>
          <a:p>
            <a:r>
              <a:rPr kumimoji="1" lang="ja-JP" altLang="en-US" sz="1400"/>
              <a:t>天体</a:t>
            </a:r>
            <a:r>
              <a:rPr kumimoji="1" lang="en-US" altLang="ja-JP" sz="1400"/>
              <a:t>ID1</a:t>
            </a:r>
            <a:r>
              <a:rPr kumimoji="1" lang="ja-JP" altLang="en-US" sz="1400"/>
              <a:t> 質量</a:t>
            </a:r>
            <a:r>
              <a:rPr kumimoji="1" lang="en-US" altLang="ja-JP" sz="1400"/>
              <a:t>1</a:t>
            </a:r>
            <a:r>
              <a:rPr kumimoji="1" lang="ja-JP" altLang="en-US" sz="1400"/>
              <a:t> </a:t>
            </a:r>
            <a:r>
              <a:rPr kumimoji="1" lang="en-US" altLang="ja-JP" sz="1400"/>
              <a:t>x</a:t>
            </a:r>
            <a:r>
              <a:rPr kumimoji="1" lang="ja-JP" altLang="en-US" sz="1400"/>
              <a:t>座標</a:t>
            </a:r>
            <a:r>
              <a:rPr kumimoji="1" lang="en-US" altLang="ja-JP" sz="1400"/>
              <a:t>1</a:t>
            </a:r>
            <a:r>
              <a:rPr kumimoji="1" lang="ja-JP" altLang="en-US" sz="1400"/>
              <a:t> </a:t>
            </a:r>
            <a:r>
              <a:rPr kumimoji="1" lang="en-US" altLang="ja-JP" sz="1400"/>
              <a:t>y</a:t>
            </a:r>
            <a:r>
              <a:rPr kumimoji="1" lang="ja-JP" altLang="en-US" sz="1400"/>
              <a:t>座標</a:t>
            </a:r>
            <a:r>
              <a:rPr kumimoji="1" lang="en-US" altLang="ja-JP" sz="1400"/>
              <a:t>1</a:t>
            </a:r>
            <a:r>
              <a:rPr kumimoji="1" lang="ja-JP" altLang="en-US" sz="1400"/>
              <a:t> </a:t>
            </a:r>
            <a:r>
              <a:rPr kumimoji="1" lang="en-US" altLang="ja-JP" sz="1400"/>
              <a:t>z</a:t>
            </a:r>
            <a:r>
              <a:rPr kumimoji="1" lang="ja-JP" altLang="en-US" sz="1400"/>
              <a:t>座標</a:t>
            </a:r>
            <a:r>
              <a:rPr kumimoji="1" lang="en-US" altLang="ja-JP" sz="1400"/>
              <a:t>1</a:t>
            </a:r>
          </a:p>
          <a:p>
            <a:r>
              <a:rPr lang="ja-JP" altLang="en-US" sz="1400"/>
              <a:t>天体</a:t>
            </a:r>
            <a:r>
              <a:rPr lang="en-US" altLang="ja-JP" sz="1400"/>
              <a:t>ID2</a:t>
            </a:r>
            <a:r>
              <a:rPr lang="ja-JP" altLang="en-US" sz="1400"/>
              <a:t> 質量</a:t>
            </a:r>
            <a:r>
              <a:rPr lang="en-US" altLang="ja-JP" sz="1400"/>
              <a:t>2</a:t>
            </a:r>
            <a:r>
              <a:rPr lang="ja-JP" altLang="en-US" sz="1400"/>
              <a:t> </a:t>
            </a:r>
            <a:r>
              <a:rPr lang="en-US" altLang="ja-JP" sz="1400"/>
              <a:t>x</a:t>
            </a:r>
            <a:r>
              <a:rPr lang="ja-JP" altLang="en-US" sz="1400"/>
              <a:t>座標</a:t>
            </a:r>
            <a:r>
              <a:rPr lang="en-US" altLang="ja-JP" sz="1400"/>
              <a:t>2</a:t>
            </a:r>
            <a:r>
              <a:rPr lang="ja-JP" altLang="en-US" sz="1400"/>
              <a:t> </a:t>
            </a:r>
            <a:r>
              <a:rPr lang="en-US" altLang="ja-JP" sz="1400"/>
              <a:t>y</a:t>
            </a:r>
            <a:r>
              <a:rPr lang="ja-JP" altLang="en-US" sz="1400"/>
              <a:t>座標</a:t>
            </a:r>
            <a:r>
              <a:rPr lang="en-US" altLang="ja-JP" sz="1400"/>
              <a:t>2</a:t>
            </a:r>
            <a:r>
              <a:rPr lang="ja-JP" altLang="en-US" sz="1400"/>
              <a:t> </a:t>
            </a:r>
            <a:r>
              <a:rPr lang="en-US" altLang="ja-JP" sz="1400"/>
              <a:t>z</a:t>
            </a:r>
            <a:r>
              <a:rPr lang="ja-JP" altLang="en-US" sz="1400"/>
              <a:t>座標</a:t>
            </a:r>
            <a:r>
              <a:rPr lang="en-US" altLang="ja-JP" sz="1400"/>
              <a:t>2</a:t>
            </a:r>
            <a:endParaRPr lang="ja-JP" altLang="en-US" sz="1400"/>
          </a:p>
          <a:p>
            <a:r>
              <a:rPr lang="ja-JP" altLang="en-US" sz="1400"/>
              <a:t>天体</a:t>
            </a:r>
            <a:r>
              <a:rPr lang="en-US" altLang="ja-JP" sz="1400"/>
              <a:t>ID3</a:t>
            </a:r>
            <a:r>
              <a:rPr lang="ja-JP" altLang="en-US" sz="1400"/>
              <a:t> 質量</a:t>
            </a:r>
            <a:r>
              <a:rPr lang="en-US" altLang="ja-JP" sz="1400"/>
              <a:t>3</a:t>
            </a:r>
            <a:r>
              <a:rPr lang="ja-JP" altLang="en-US" sz="1400"/>
              <a:t> </a:t>
            </a:r>
            <a:r>
              <a:rPr lang="en-US" altLang="ja-JP" sz="1400"/>
              <a:t>x</a:t>
            </a:r>
            <a:r>
              <a:rPr lang="ja-JP" altLang="en-US" sz="1400"/>
              <a:t>座標</a:t>
            </a:r>
            <a:r>
              <a:rPr lang="en-US" altLang="ja-JP" sz="1400"/>
              <a:t>3</a:t>
            </a:r>
            <a:r>
              <a:rPr lang="ja-JP" altLang="en-US" sz="1400"/>
              <a:t> </a:t>
            </a:r>
            <a:r>
              <a:rPr lang="en-US" altLang="ja-JP" sz="1400"/>
              <a:t>y</a:t>
            </a:r>
            <a:r>
              <a:rPr lang="ja-JP" altLang="en-US" sz="1400"/>
              <a:t>座標</a:t>
            </a:r>
            <a:r>
              <a:rPr lang="en-US" altLang="ja-JP" sz="1400"/>
              <a:t>3</a:t>
            </a:r>
            <a:r>
              <a:rPr lang="ja-JP" altLang="en-US" sz="1400"/>
              <a:t> </a:t>
            </a:r>
            <a:r>
              <a:rPr lang="en-US" altLang="ja-JP" sz="1400"/>
              <a:t>z</a:t>
            </a:r>
            <a:r>
              <a:rPr lang="ja-JP" altLang="en-US" sz="1400"/>
              <a:t>座標</a:t>
            </a:r>
            <a:r>
              <a:rPr lang="en-US" altLang="ja-JP" sz="1400"/>
              <a:t>3</a:t>
            </a:r>
            <a:endParaRPr lang="ja-JP" altLang="en-US" sz="1400"/>
          </a:p>
          <a:p>
            <a:r>
              <a:rPr lang="en-US" altLang="ja-JP" sz="1400"/>
              <a:t>…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391755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FF5F1-9E88-4678-B092-7AC42B28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まず，実行時間を計測してみる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3295B-93C8-4FF7-948A-B66F7D11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まず，オリジナルコードの実行時間を計測してみましょう．</a:t>
            </a:r>
            <a:endParaRPr lang="en-US" altLang="ja-JP"/>
          </a:p>
          <a:p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コンパイルする</a:t>
            </a:r>
            <a:endParaRPr kumimoji="1" lang="en-US" altLang="ja-JP"/>
          </a:p>
          <a:p>
            <a:pPr lvl="1"/>
            <a:r>
              <a:rPr lang="en-US" altLang="ja-JP"/>
              <a:t>$</a:t>
            </a:r>
            <a:r>
              <a:rPr lang="ja-JP" altLang="en-US"/>
              <a:t> </a:t>
            </a:r>
            <a:r>
              <a:rPr lang="en-US" altLang="ja-JP"/>
              <a:t>make</a:t>
            </a:r>
            <a:endParaRPr kumimoji="1" lang="en-US" altLang="ja-JP"/>
          </a:p>
          <a:p>
            <a:pPr lvl="1"/>
            <a:r>
              <a:rPr kumimoji="1" lang="ja-JP" altLang="en-US"/>
              <a:t>スパコンで実行するようなプログラムにはだいたい</a:t>
            </a:r>
            <a:r>
              <a:rPr kumimoji="1" lang="en-US" altLang="ja-JP" err="1"/>
              <a:t>Makefile</a:t>
            </a:r>
            <a:r>
              <a:rPr kumimoji="1" lang="ja-JP" altLang="en-US"/>
              <a:t>が</a:t>
            </a:r>
            <a:br>
              <a:rPr kumimoji="1" lang="en-US" altLang="ja-JP"/>
            </a:br>
            <a:r>
              <a:rPr kumimoji="1" lang="ja-JP" altLang="en-US"/>
              <a:t>付いています</a:t>
            </a:r>
            <a:endParaRPr kumimoji="1" lang="en-US" altLang="ja-JP"/>
          </a:p>
          <a:p>
            <a:pPr lvl="1"/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実行する</a:t>
            </a:r>
            <a:endParaRPr lang="en-US" altLang="ja-JP"/>
          </a:p>
          <a:p>
            <a:pPr lvl="1"/>
            <a:r>
              <a:rPr lang="en-US" altLang="ja-JP"/>
              <a:t>exe</a:t>
            </a:r>
            <a:r>
              <a:rPr kumimoji="1" lang="ja-JP" altLang="en-US"/>
              <a:t>という名前の実行ファイルができたと思います</a:t>
            </a:r>
            <a:endParaRPr kumimoji="1" lang="en-US" altLang="ja-JP"/>
          </a:p>
          <a:p>
            <a:pPr lvl="1"/>
            <a:r>
              <a:rPr lang="en-US" altLang="ja-JP"/>
              <a:t>time</a:t>
            </a:r>
            <a:r>
              <a:rPr lang="ja-JP" altLang="en-US"/>
              <a:t>コマンドを使って実行時間を計測してみましょう</a:t>
            </a:r>
            <a:endParaRPr lang="en-US" altLang="ja-JP"/>
          </a:p>
          <a:p>
            <a:pPr lvl="2"/>
            <a:r>
              <a:rPr kumimoji="1" lang="en-US" altLang="ja-JP"/>
              <a:t>$</a:t>
            </a:r>
            <a:r>
              <a:rPr kumimoji="1" lang="ja-JP" altLang="en-US"/>
              <a:t> </a:t>
            </a:r>
            <a:r>
              <a:rPr kumimoji="1" lang="en-US" altLang="ja-JP"/>
              <a:t>time ./exe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4CD42-CE49-4C02-916F-752B283C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4590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51FCC-2536-42A7-89D6-8C37340E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計測結果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E9BEF-F9F9-4AAB-9CEE-CAB78174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次のような結果が出力されたかと思います．</a:t>
            </a:r>
            <a:endParaRPr kumimoji="1" lang="en-US" altLang="ja-JP"/>
          </a:p>
          <a:p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r>
              <a:rPr kumimoji="1" lang="ja-JP" altLang="en-US"/>
              <a:t>今回の目標は実行時間を</a:t>
            </a:r>
            <a:r>
              <a:rPr kumimoji="1" lang="en-US" altLang="ja-JP"/>
              <a:t>1/2</a:t>
            </a:r>
            <a:r>
              <a:rPr kumimoji="1" lang="ja-JP" altLang="en-US"/>
              <a:t>にすることだったので，</a:t>
            </a:r>
            <a:br>
              <a:rPr lang="en-US" altLang="ja-JP"/>
            </a:br>
            <a:r>
              <a:rPr lang="ja-JP" altLang="en-US"/>
              <a:t>目標時間は</a:t>
            </a:r>
            <a:r>
              <a:rPr lang="en-US" altLang="ja-JP"/>
              <a:t>6.5sec</a:t>
            </a:r>
            <a:r>
              <a:rPr lang="ja-JP" altLang="en-US"/>
              <a:t>です．</a:t>
            </a:r>
            <a:endParaRPr lang="en-US" altLang="ja-JP"/>
          </a:p>
          <a:p>
            <a:pPr lvl="1"/>
            <a:r>
              <a:rPr kumimoji="1" lang="ja-JP" altLang="en-US"/>
              <a:t>注</a:t>
            </a:r>
            <a:r>
              <a:rPr lang="ja-JP" altLang="en-US"/>
              <a:t>：</a:t>
            </a:r>
            <a:r>
              <a:rPr kumimoji="1" lang="ja-JP" altLang="en-US"/>
              <a:t>目標時間は実行環境によって異なります．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CD5DE-0FB9-424E-85A8-907A6334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065D0-A595-4FFA-9CAB-EC4D67906099}"/>
              </a:ext>
            </a:extLst>
          </p:cNvPr>
          <p:cNvSpPr txBox="1"/>
          <p:nvPr/>
        </p:nvSpPr>
        <p:spPr>
          <a:xfrm>
            <a:off x="989433" y="5206584"/>
            <a:ext cx="73661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/>
              <a:t>演習課題が早く終わって来た人は，自力で高速化してみよう！</a:t>
            </a:r>
            <a:endParaRPr kumimoji="1" lang="en-US" altLang="ja-JP" sz="2000"/>
          </a:p>
          <a:p>
            <a:pPr algn="ctr"/>
            <a:r>
              <a:rPr kumimoji="1" lang="ja-JP" altLang="en-US" sz="1600"/>
              <a:t>並列化しなくても</a:t>
            </a:r>
            <a:r>
              <a:rPr kumimoji="1" lang="en-US" altLang="ja-JP" sz="1600"/>
              <a:t>(</a:t>
            </a:r>
            <a:r>
              <a:rPr kumimoji="1" lang="ja-JP" altLang="en-US" sz="1600"/>
              <a:t>たぶん</a:t>
            </a:r>
            <a:r>
              <a:rPr kumimoji="1" lang="en-US" altLang="ja-JP" sz="1600"/>
              <a:t>)</a:t>
            </a:r>
            <a:r>
              <a:rPr kumimoji="1" lang="ja-JP" altLang="en-US" sz="1600"/>
              <a:t>達成できます．</a:t>
            </a:r>
            <a:endParaRPr kumimoji="1" lang="en-US" altLang="ja-JP" sz="1600"/>
          </a:p>
          <a:p>
            <a:pPr algn="ctr"/>
            <a:r>
              <a:rPr kumimoji="1" lang="en-US" altLang="ja-JP" sz="1600"/>
              <a:t>(shark</a:t>
            </a:r>
            <a:r>
              <a:rPr kumimoji="1" lang="ja-JP" altLang="en-US" sz="1600"/>
              <a:t>では，並列化なしで</a:t>
            </a:r>
            <a:r>
              <a:rPr kumimoji="1" lang="en-US" altLang="ja-JP" sz="1600"/>
              <a:t>4.5</a:t>
            </a:r>
            <a:r>
              <a:rPr kumimoji="1" lang="ja-JP" altLang="en-US" sz="1600"/>
              <a:t>秒に短縮できることを確認済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16E080-B1E6-4788-A7A0-7709F1CC7A6F}"/>
              </a:ext>
            </a:extLst>
          </p:cNvPr>
          <p:cNvSpPr txBox="1"/>
          <p:nvPr/>
        </p:nvSpPr>
        <p:spPr>
          <a:xfrm>
            <a:off x="3284737" y="2388093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real    0m13.022s</a:t>
            </a:r>
          </a:p>
          <a:p>
            <a:r>
              <a:rPr lang="en-US" altLang="ja-JP"/>
              <a:t>user    0m12.995s</a:t>
            </a:r>
          </a:p>
          <a:p>
            <a:r>
              <a:rPr lang="en-US" altLang="ja-JP"/>
              <a:t>sys     0m0.008s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9576B92-7D1D-469A-BFA1-C9EB8F8DA522}"/>
              </a:ext>
            </a:extLst>
          </p:cNvPr>
          <p:cNvCxnSpPr>
            <a:cxnSpLocks/>
          </p:cNvCxnSpPr>
          <p:nvPr/>
        </p:nvCxnSpPr>
        <p:spPr>
          <a:xfrm flipH="1">
            <a:off x="5622237" y="2574524"/>
            <a:ext cx="450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865B9E-20D4-44A2-8F03-9D7BCC70FE7B}"/>
              </a:ext>
            </a:extLst>
          </p:cNvPr>
          <p:cNvSpPr txBox="1"/>
          <p:nvPr/>
        </p:nvSpPr>
        <p:spPr>
          <a:xfrm>
            <a:off x="6033269" y="240524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実際</a:t>
            </a:r>
            <a:r>
              <a:rPr lang="ja-JP" altLang="en-US" sz="1600"/>
              <a:t>の経過時間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3521834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A7DBA-B08B-4431-8B74-4983BDC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Step1:</a:t>
            </a:r>
            <a:r>
              <a:rPr lang="ja-JP" altLang="en-US"/>
              <a:t>演算の共通化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8078C-C08F-4379-A0BF-CDFC754F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これは分かりやすい発想だと思います．</a:t>
            </a:r>
            <a:endParaRPr kumimoji="1" lang="en-US" altLang="ja-JP"/>
          </a:p>
          <a:p>
            <a:r>
              <a:rPr lang="ja-JP" altLang="en-US"/>
              <a:t>オリジナルでは，質点間の距離計算が</a:t>
            </a:r>
            <a:r>
              <a:rPr lang="en-US" altLang="ja-JP"/>
              <a:t>N(N-1)</a:t>
            </a:r>
            <a:r>
              <a:rPr lang="ja-JP" altLang="en-US"/>
              <a:t>回行われて</a:t>
            </a:r>
            <a:br>
              <a:rPr lang="en-US" altLang="ja-JP"/>
            </a:br>
            <a:r>
              <a:rPr lang="ja-JP" altLang="en-US"/>
              <a:t>いますが，これは本当に必要でしょうか？</a:t>
            </a:r>
            <a:endParaRPr lang="en-US" altLang="ja-JP"/>
          </a:p>
          <a:p>
            <a:endParaRPr lang="en-US" altLang="ja-JP"/>
          </a:p>
          <a:p>
            <a:r>
              <a:rPr kumimoji="1" lang="ja-JP" altLang="en-US"/>
              <a:t>実はこれを半分に削減することが可能です．</a:t>
            </a:r>
            <a:endParaRPr kumimoji="1" lang="en-US" altLang="ja-JP"/>
          </a:p>
          <a:p>
            <a:pPr lvl="1"/>
            <a:r>
              <a:rPr lang="en-US" altLang="ja-JP"/>
              <a:t>2</a:t>
            </a:r>
            <a:r>
              <a:rPr lang="ja-JP" altLang="en-US"/>
              <a:t>質点の組み合わせは</a:t>
            </a:r>
            <a:r>
              <a:rPr lang="en-US" altLang="ja-JP"/>
              <a:t>N(N-1)/2</a:t>
            </a:r>
            <a:r>
              <a:rPr lang="ja-JP" altLang="en-US"/>
              <a:t>通りしかありません．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6F27FD-6D75-4405-9B78-39F0CDD2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65790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28269-FEA9-40D0-9299-9427ACD9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EB2CA-EE68-4387-883C-11B84EA7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38EBCE-F44A-458F-AA27-C6FEC6AB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139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3DF09-5C01-4DF5-BDAA-A1702C7494E0}"/>
              </a:ext>
            </a:extLst>
          </p:cNvPr>
          <p:cNvSpPr txBox="1"/>
          <p:nvPr/>
        </p:nvSpPr>
        <p:spPr>
          <a:xfrm>
            <a:off x="953862" y="1323638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ja-JP" sz="12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&lt; NMAX;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 = </a:t>
            </a:r>
            <a:r>
              <a:rPr lang="en-US" altLang="ja-JP" sz="12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== j)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+= 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[j].r[k]) * 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[j].r[k]); 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].a[k] +=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[j].m * 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[j].r[k] -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].r[k]) / 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F79B04-73DD-4C04-BC33-693F7A7412D1}"/>
              </a:ext>
            </a:extLst>
          </p:cNvPr>
          <p:cNvSpPr txBox="1"/>
          <p:nvPr/>
        </p:nvSpPr>
        <p:spPr>
          <a:xfrm>
            <a:off x="953862" y="4180344"/>
            <a:ext cx="72362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ja-JP" sz="12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&lt; NMAX-</a:t>
            </a:r>
            <a:r>
              <a:rPr lang="en-US" altLang="ja-JP" sz="12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 = i+</a:t>
            </a:r>
            <a:r>
              <a:rPr lang="en-US" altLang="ja-JP" sz="12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+= 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[j].r[k]) * 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].r[k] -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[j].r[k]); 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].a[k] +=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[j].m * 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[j].r[k] -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].r[k]) / 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[j].a[k] +=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].m * 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].r[k] -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mp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[j].r[k]) / (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534D78B-41EA-4C6F-B752-BA1CB09F1281}"/>
              </a:ext>
            </a:extLst>
          </p:cNvPr>
          <p:cNvSpPr/>
          <p:nvPr/>
        </p:nvSpPr>
        <p:spPr>
          <a:xfrm rot="10800000">
            <a:off x="4221332" y="3782636"/>
            <a:ext cx="701336" cy="3081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7A79D2-36B4-4FDF-A0D0-50508C5E0E07}"/>
              </a:ext>
            </a:extLst>
          </p:cNvPr>
          <p:cNvSpPr/>
          <p:nvPr/>
        </p:nvSpPr>
        <p:spPr>
          <a:xfrm>
            <a:off x="337350" y="264181"/>
            <a:ext cx="8930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>
                <a:hlinkClick r:id="rId2"/>
              </a:rPr>
              <a:t>https://github.com/EbataNaoki/C_training/tree/master/acceleration/1_commonize</a:t>
            </a:r>
            <a:endParaRPr lang="ja-JP" altLang="en-US" sz="1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779BAB-1BA4-4D31-9A5F-D07F2F1A60E7}"/>
              </a:ext>
            </a:extLst>
          </p:cNvPr>
          <p:cNvSpPr txBox="1"/>
          <p:nvPr/>
        </p:nvSpPr>
        <p:spPr>
          <a:xfrm>
            <a:off x="245976" y="274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75490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00FF00"/>
                </a:highlight>
              </a:rPr>
              <a:t>ポインタ</a:t>
            </a:r>
            <a:endParaRPr kumimoji="1" lang="en-US" altLang="ja-JP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83B8C6-D2CF-4736-848F-4B24E489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216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62650-555A-4A89-AA70-96D5E00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58EE498-617D-4005-919E-8969DF53D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15746"/>
              </p:ext>
            </p:extLst>
          </p:nvPr>
        </p:nvGraphicFramePr>
        <p:xfrm>
          <a:off x="628650" y="1690689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実行時間 </a:t>
                      </a:r>
                      <a:r>
                        <a:rPr kumimoji="1" lang="en-US" altLang="ja-JP"/>
                        <a:t>sec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13.0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8.4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CFF414-6BA9-45FC-AF0B-8DF9A97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140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A587303-D12C-4884-8986-418D5842DFBA}"/>
              </a:ext>
            </a:extLst>
          </p:cNvPr>
          <p:cNvSpPr txBox="1">
            <a:spLocks/>
          </p:cNvSpPr>
          <p:nvPr/>
        </p:nvSpPr>
        <p:spPr>
          <a:xfrm>
            <a:off x="628650" y="3107185"/>
            <a:ext cx="7886700" cy="3069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まあ，こんなもんでしょう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E7AC9-28E3-455A-BFF5-49F3491A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Step2:</a:t>
            </a:r>
            <a:r>
              <a:rPr kumimoji="1" lang="ja-JP" altLang="en-US"/>
              <a:t> </a:t>
            </a:r>
            <a:r>
              <a:rPr kumimoji="1" lang="en-US" altLang="ja-JP" err="1"/>
              <a:t>AoS</a:t>
            </a:r>
            <a:r>
              <a:rPr kumimoji="1" lang="ja-JP" altLang="en-US"/>
              <a:t>から</a:t>
            </a:r>
            <a:r>
              <a:rPr kumimoji="1" lang="en-US" altLang="ja-JP" err="1"/>
              <a:t>SoA</a:t>
            </a:r>
            <a:r>
              <a:rPr kumimoji="1" lang="ja-JP" altLang="en-US"/>
              <a:t>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B0E19-E20E-473F-B21D-34A7BE87D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kumimoji="1" lang="ja-JP" altLang="en-US"/>
              <a:t>これはメジャーな高速化テクニックです</a:t>
            </a:r>
            <a:endParaRPr kumimoji="1" lang="en-US" altLang="ja-JP"/>
          </a:p>
          <a:p>
            <a:endParaRPr lang="en-US" altLang="ja-JP"/>
          </a:p>
          <a:p>
            <a:r>
              <a:rPr lang="ja-JP" altLang="en-US"/>
              <a:t>データの空間的局所性を考えたとき，</a:t>
            </a:r>
            <a:r>
              <a:rPr lang="en-US" altLang="ja-JP" err="1"/>
              <a:t>AoS</a:t>
            </a:r>
            <a:r>
              <a:rPr lang="ja-JP" altLang="en-US"/>
              <a:t>はあまり</a:t>
            </a:r>
            <a:br>
              <a:rPr lang="en-US" altLang="ja-JP"/>
            </a:br>
            <a:r>
              <a:rPr lang="en-US" altLang="ja-JP"/>
              <a:t>CPU</a:t>
            </a:r>
            <a:r>
              <a:rPr lang="ja-JP" altLang="en-US"/>
              <a:t>向きのデータ構造ではありません</a:t>
            </a:r>
            <a:endParaRPr lang="en-US" altLang="ja-JP"/>
          </a:p>
          <a:p>
            <a:pPr lvl="1"/>
            <a:r>
              <a:rPr kumimoji="1" lang="en-US" altLang="ja-JP" err="1"/>
              <a:t>AoS</a:t>
            </a:r>
            <a:r>
              <a:rPr kumimoji="1" lang="ja-JP" altLang="en-US"/>
              <a:t>：</a:t>
            </a:r>
            <a:r>
              <a:rPr kumimoji="1" lang="en-US" altLang="ja-JP"/>
              <a:t>Array</a:t>
            </a:r>
            <a:r>
              <a:rPr kumimoji="1" lang="ja-JP" altLang="en-US"/>
              <a:t> </a:t>
            </a:r>
            <a:r>
              <a:rPr kumimoji="1" lang="en-US" altLang="ja-JP"/>
              <a:t>of</a:t>
            </a:r>
            <a:r>
              <a:rPr kumimoji="1" lang="ja-JP" altLang="en-US"/>
              <a:t> </a:t>
            </a:r>
            <a:r>
              <a:rPr kumimoji="1" lang="en-US" altLang="ja-JP"/>
              <a:t>Structure</a:t>
            </a:r>
          </a:p>
          <a:p>
            <a:pPr lvl="1"/>
            <a:r>
              <a:rPr lang="en-US" altLang="ja-JP" err="1"/>
              <a:t>SoA</a:t>
            </a:r>
            <a:r>
              <a:rPr lang="ja-JP" altLang="en-US"/>
              <a:t>：</a:t>
            </a:r>
            <a:r>
              <a:rPr lang="en-US" altLang="ja-JP"/>
              <a:t>Structure</a:t>
            </a:r>
            <a:r>
              <a:rPr lang="ja-JP" altLang="en-US"/>
              <a:t> </a:t>
            </a:r>
            <a:r>
              <a:rPr lang="en-US" altLang="ja-JP"/>
              <a:t>of</a:t>
            </a:r>
            <a:r>
              <a:rPr lang="ja-JP" altLang="en-US"/>
              <a:t> </a:t>
            </a:r>
            <a:r>
              <a:rPr lang="en-US" altLang="ja-JP"/>
              <a:t>Array</a:t>
            </a:r>
          </a:p>
          <a:p>
            <a:pPr lvl="1"/>
            <a:endParaRPr lang="en-US" altLang="ja-JP"/>
          </a:p>
          <a:p>
            <a:r>
              <a:rPr lang="ja-JP" altLang="en-US"/>
              <a:t>詳しく説明したいという気持ちはあるが，スライドつくるの</a:t>
            </a:r>
            <a:br>
              <a:rPr lang="en-US" altLang="ja-JP"/>
            </a:br>
            <a:r>
              <a:rPr lang="ja-JP" altLang="en-US" err="1"/>
              <a:t>めんど</a:t>
            </a:r>
            <a:r>
              <a:rPr lang="ja-JP" altLang="en-US"/>
              <a:t>くさい</a:t>
            </a:r>
            <a:r>
              <a:rPr lang="en-US" altLang="ja-JP"/>
              <a:t>…</a:t>
            </a:r>
          </a:p>
          <a:p>
            <a:endParaRPr lang="en-US" altLang="ja-JP"/>
          </a:p>
          <a:p>
            <a:r>
              <a:rPr lang="ja-JP" altLang="en-US"/>
              <a:t>今回は特に，質点</a:t>
            </a:r>
            <a:r>
              <a:rPr lang="en-US" altLang="ja-JP"/>
              <a:t>ID</a:t>
            </a:r>
            <a:r>
              <a:rPr lang="ja-JP" altLang="en-US"/>
              <a:t>とかいう意味不明データが構造体</a:t>
            </a:r>
            <a:br>
              <a:rPr lang="en-US" altLang="ja-JP"/>
            </a:br>
            <a:r>
              <a:rPr lang="ja-JP" altLang="en-US"/>
              <a:t>メンバにあるので，</a:t>
            </a:r>
            <a:r>
              <a:rPr lang="en-US" altLang="ja-JP" err="1"/>
              <a:t>SoA</a:t>
            </a:r>
            <a:r>
              <a:rPr lang="ja-JP" altLang="en-US"/>
              <a:t>にするべき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C979E-87BC-471D-8A57-B2FD3397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364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3C478-CA7F-4E73-A8A3-C3742D2E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08A33-051C-4506-8624-C9AFDEB2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9C94B-085B-45D2-AA8C-0068C0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8A02FF-120F-4AB6-BDCA-3D51D4855AE0}"/>
              </a:ext>
            </a:extLst>
          </p:cNvPr>
          <p:cNvSpPr txBox="1"/>
          <p:nvPr/>
        </p:nvSpPr>
        <p:spPr>
          <a:xfrm>
            <a:off x="2109857" y="1397675"/>
            <a:ext cx="5376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err="1">
                <a:solidFill>
                  <a:srgbClr val="000000"/>
                </a:solidFill>
                <a:latin typeface="Consolas" panose="020B0609020204030204" pitchFamily="49" charset="0"/>
              </a:rPr>
              <a:t>Mass_Point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r[</a:t>
            </a:r>
            <a:r>
              <a:rPr lang="en-US" altLang="ja-JP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r>
              <a:rPr lang="en-US" altLang="ja-JP">
                <a:solidFill>
                  <a:srgbClr val="008000"/>
                </a:solidFill>
                <a:latin typeface="Consolas" panose="020B0609020204030204" pitchFamily="49" charset="0"/>
              </a:rPr>
              <a:t>// r[0]:x, r[1]:y, r[2]:z</a:t>
            </a:r>
            <a:endParaRPr lang="en-US" altLang="ja-JP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altLang="ja-JP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id[</a:t>
            </a:r>
            <a:r>
              <a:rPr lang="en-US" altLang="ja-JP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err="1">
                <a:solidFill>
                  <a:srgbClr val="000000"/>
                </a:solidFill>
                <a:latin typeface="Consolas" panose="020B0609020204030204" pitchFamily="49" charset="0"/>
              </a:rPr>
              <a:t>Mass_Point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err="1">
                <a:solidFill>
                  <a:srgbClr val="000000"/>
                </a:solidFill>
                <a:latin typeface="Consolas" panose="020B0609020204030204" pitchFamily="49" charset="0"/>
              </a:rPr>
              <a:t>mp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B6F590-14FE-49F4-96E0-97F4C2903793}"/>
              </a:ext>
            </a:extLst>
          </p:cNvPr>
          <p:cNvSpPr txBox="1"/>
          <p:nvPr/>
        </p:nvSpPr>
        <p:spPr>
          <a:xfrm>
            <a:off x="3502865" y="4573589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r[NMAX][</a:t>
            </a:r>
            <a:r>
              <a:rPr lang="en-US" altLang="ja-JP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a[NMAX][</a:t>
            </a:r>
            <a:r>
              <a:rPr lang="en-US" altLang="ja-JP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m[NMAX];</a:t>
            </a:r>
          </a:p>
          <a:p>
            <a:r>
              <a:rPr lang="en-US" altLang="ja-JP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 id[NMAX][</a:t>
            </a:r>
            <a:r>
              <a:rPr lang="en-US" altLang="ja-JP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9220517-BB2C-4F8A-8F16-19B513D9FB5B}"/>
              </a:ext>
            </a:extLst>
          </p:cNvPr>
          <p:cNvSpPr/>
          <p:nvPr/>
        </p:nvSpPr>
        <p:spPr>
          <a:xfrm rot="10800000">
            <a:off x="4381002" y="3818034"/>
            <a:ext cx="834501" cy="3665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8845BC-316C-44ED-8CC3-9351B42E9025}"/>
              </a:ext>
            </a:extLst>
          </p:cNvPr>
          <p:cNvSpPr/>
          <p:nvPr/>
        </p:nvSpPr>
        <p:spPr>
          <a:xfrm>
            <a:off x="288395" y="6087659"/>
            <a:ext cx="9019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>
                <a:hlinkClick r:id="rId2"/>
              </a:rPr>
              <a:t>https://github.com/EbataNaoki/C_training/tree/master/acceleration/2_AoS_to_SoA</a:t>
            </a:r>
            <a:endParaRPr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B936F0-6CD3-4D22-8B54-265E656E1DBD}"/>
              </a:ext>
            </a:extLst>
          </p:cNvPr>
          <p:cNvSpPr txBox="1"/>
          <p:nvPr/>
        </p:nvSpPr>
        <p:spPr>
          <a:xfrm>
            <a:off x="221942" y="577957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40412617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E6388-8D6B-427F-8A85-C8B8CFC0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A0E1D-7965-4F9D-A40C-2D202007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44031"/>
            <a:ext cx="7886700" cy="2332931"/>
          </a:xfrm>
        </p:spPr>
        <p:txBody>
          <a:bodyPr/>
          <a:lstStyle/>
          <a:p>
            <a:r>
              <a:rPr kumimoji="1" lang="ja-JP" altLang="en-US"/>
              <a:t>正直，渋いですね</a:t>
            </a:r>
            <a:r>
              <a:rPr kumimoji="1" lang="en-US" altLang="ja-JP"/>
              <a:t>…</a:t>
            </a:r>
          </a:p>
          <a:p>
            <a:r>
              <a:rPr lang="ja-JP" altLang="en-US"/>
              <a:t>これは，このプログラムは演算がボトルネックになっているからです．</a:t>
            </a:r>
            <a:endParaRPr lang="en-US" altLang="ja-JP"/>
          </a:p>
          <a:p>
            <a:r>
              <a:rPr lang="ja-JP" altLang="en-US"/>
              <a:t>メモリ転送がボトルネックになっているプログラムでは</a:t>
            </a:r>
            <a:r>
              <a:rPr lang="en-US" altLang="ja-JP" err="1"/>
              <a:t>AoS</a:t>
            </a:r>
            <a:r>
              <a:rPr lang="ja-JP" altLang="en-US"/>
              <a:t>から</a:t>
            </a:r>
            <a:r>
              <a:rPr lang="en-US" altLang="ja-JP" err="1"/>
              <a:t>SoA</a:t>
            </a:r>
            <a:r>
              <a:rPr lang="ja-JP" altLang="en-US"/>
              <a:t>の変更は効果的です（たぶん）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41F09-534D-4E14-B54E-0908AFD4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143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81304407-D9BC-4D2F-B424-1A9BCC99F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070440"/>
              </p:ext>
            </p:extLst>
          </p:nvPr>
        </p:nvGraphicFramePr>
        <p:xfrm>
          <a:off x="690794" y="1945640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実行時間 </a:t>
                      </a:r>
                      <a:r>
                        <a:rPr kumimoji="1" lang="en-US" altLang="ja-JP"/>
                        <a:t>sec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13.0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8.4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err="1"/>
                        <a:t>AoS</a:t>
                      </a:r>
                      <a:r>
                        <a:rPr kumimoji="1" lang="ja-JP" altLang="en-US" b="1"/>
                        <a:t> </a:t>
                      </a:r>
                      <a:r>
                        <a:rPr kumimoji="1" lang="en-US" altLang="ja-JP" b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 b="1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b="1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8.1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7491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6832-2133-4A49-AB9B-40393ED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Step3</a:t>
            </a:r>
            <a:r>
              <a:rPr kumimoji="1" lang="ja-JP" altLang="en-US"/>
              <a:t>：コンパイル</a:t>
            </a:r>
            <a:r>
              <a:rPr lang="ja-JP" altLang="en-US"/>
              <a:t>オプションの暴力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9ABB3-FD2B-46F5-A5BC-33AB8814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ここで，</a:t>
            </a:r>
            <a:r>
              <a:rPr kumimoji="1" lang="en-US" altLang="ja-JP" err="1"/>
              <a:t>Makefile</a:t>
            </a:r>
            <a:r>
              <a:rPr kumimoji="1" lang="ja-JP" altLang="en-US"/>
              <a:t>を見てみると，最適化系のコンパイル</a:t>
            </a:r>
            <a:br>
              <a:rPr lang="en-US" altLang="ja-JP"/>
            </a:br>
            <a:r>
              <a:rPr lang="ja-JP" altLang="en-US"/>
              <a:t>オプションが</a:t>
            </a:r>
            <a:r>
              <a:rPr lang="en-US" altLang="ja-JP"/>
              <a:t>-O2</a:t>
            </a:r>
            <a:r>
              <a:rPr lang="ja-JP" altLang="en-US" err="1"/>
              <a:t>だけな</a:t>
            </a:r>
            <a:r>
              <a:rPr lang="ja-JP" altLang="en-US"/>
              <a:t>ことが分かります．</a:t>
            </a:r>
            <a:endParaRPr lang="en-US" altLang="ja-JP"/>
          </a:p>
          <a:p>
            <a:r>
              <a:rPr kumimoji="1" lang="ja-JP" altLang="en-US"/>
              <a:t>多少</a:t>
            </a:r>
            <a:r>
              <a:rPr lang="ja-JP" altLang="en-US"/>
              <a:t>，精度は落ちても構わないとあるので以下を追加しました</a:t>
            </a:r>
            <a:endParaRPr lang="en-US" altLang="ja-JP"/>
          </a:p>
          <a:p>
            <a:r>
              <a:rPr kumimoji="1" lang="en-US" altLang="ja-JP"/>
              <a:t>-</a:t>
            </a:r>
            <a:r>
              <a:rPr kumimoji="1" lang="en-US" altLang="ja-JP" err="1"/>
              <a:t>mavx</a:t>
            </a:r>
            <a:endParaRPr kumimoji="1" lang="en-US" altLang="ja-JP"/>
          </a:p>
          <a:p>
            <a:pPr lvl="1"/>
            <a:r>
              <a:rPr kumimoji="1" lang="ja-JP" altLang="en-US"/>
              <a:t>ベクトル命令の仕様を許可</a:t>
            </a:r>
            <a:endParaRPr kumimoji="1" lang="en-US" altLang="ja-JP"/>
          </a:p>
          <a:p>
            <a:r>
              <a:rPr lang="en-US" altLang="ja-JP"/>
              <a:t>-</a:t>
            </a:r>
            <a:r>
              <a:rPr lang="en-US" altLang="ja-JP" err="1"/>
              <a:t>ffast</a:t>
            </a:r>
            <a:r>
              <a:rPr lang="en-US" altLang="ja-JP"/>
              <a:t>-math</a:t>
            </a:r>
          </a:p>
          <a:p>
            <a:pPr lvl="1"/>
            <a:r>
              <a:rPr lang="ja-JP" altLang="en-US"/>
              <a:t>高速算術演算を使用（精度が落ちる場合あり）</a:t>
            </a:r>
            <a:endParaRPr lang="en-US" altLang="ja-JP"/>
          </a:p>
          <a:p>
            <a:r>
              <a:rPr kumimoji="1" lang="en-US" altLang="ja-JP"/>
              <a:t>-O2 </a:t>
            </a:r>
            <a:r>
              <a:rPr kumimoji="1" lang="en-US" altLang="ja-JP">
                <a:sym typeface="Wingdings" panose="05000000000000000000" pitchFamily="2" charset="2"/>
              </a:rPr>
              <a:t> -O3</a:t>
            </a:r>
          </a:p>
          <a:p>
            <a:pPr lvl="1"/>
            <a:r>
              <a:rPr lang="ja-JP" altLang="en-US">
                <a:sym typeface="Wingdings" panose="05000000000000000000" pitchFamily="2" charset="2"/>
              </a:rPr>
              <a:t>副作用を伴う最適化を許可</a:t>
            </a:r>
            <a:endParaRPr lang="en-US" altLang="ja-JP">
              <a:sym typeface="Wingdings" panose="05000000000000000000" pitchFamily="2" charset="2"/>
            </a:endParaRPr>
          </a:p>
          <a:p>
            <a:r>
              <a:rPr kumimoji="1" lang="en-US" altLang="ja-JP" err="1"/>
              <a:t>gcc</a:t>
            </a:r>
            <a:r>
              <a:rPr kumimoji="1" lang="ja-JP" altLang="en-US"/>
              <a:t>は優秀なので，これだけで結構性能が改善します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8D14B1-9B5F-47EE-8778-4FE14CA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1A0FA2-2C2B-455D-AE43-FDF7E3543B8D}"/>
              </a:ext>
            </a:extLst>
          </p:cNvPr>
          <p:cNvSpPr/>
          <p:nvPr/>
        </p:nvSpPr>
        <p:spPr>
          <a:xfrm>
            <a:off x="550415" y="6023074"/>
            <a:ext cx="8957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>
                <a:hlinkClick r:id="rId2"/>
              </a:rPr>
              <a:t>https://github.com/EbataNaoki/C_training/tree/master/acceleration/3_compile_option</a:t>
            </a:r>
            <a:endParaRPr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36629F-9B04-45B6-94DE-7B7FFD3A2533}"/>
              </a:ext>
            </a:extLst>
          </p:cNvPr>
          <p:cNvSpPr txBox="1"/>
          <p:nvPr/>
        </p:nvSpPr>
        <p:spPr>
          <a:xfrm>
            <a:off x="550415" y="57188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7386832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9E2B5-2D87-4F24-9372-D4EF5F12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992E1-F241-472C-BE14-4E0EF4EA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92101"/>
            <a:ext cx="7886700" cy="1684862"/>
          </a:xfrm>
        </p:spPr>
        <p:txBody>
          <a:bodyPr/>
          <a:lstStyle/>
          <a:p>
            <a:r>
              <a:rPr kumimoji="1" lang="en-US" altLang="ja-JP"/>
              <a:t>GCC</a:t>
            </a:r>
            <a:r>
              <a:rPr kumimoji="1" lang="ja-JP" altLang="en-US"/>
              <a:t>優秀ですね</a:t>
            </a:r>
            <a:endParaRPr kumimoji="1" lang="en-US" altLang="ja-JP"/>
          </a:p>
          <a:p>
            <a:r>
              <a:rPr lang="ja-JP" altLang="en-US"/>
              <a:t>早くもノルマ達成できてしまった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1A8C1-9878-4CCE-B0F6-5E58AAB6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145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3A80254A-79CF-4B1D-B83C-17B23F0DF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37527"/>
              </p:ext>
            </p:extLst>
          </p:nvPr>
        </p:nvGraphicFramePr>
        <p:xfrm>
          <a:off x="690794" y="1945640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実行時間 </a:t>
                      </a:r>
                      <a:r>
                        <a:rPr kumimoji="1" lang="en-US" altLang="ja-JP"/>
                        <a:t>sec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13.0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8.4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err="1"/>
                        <a:t>AoS</a:t>
                      </a:r>
                      <a:r>
                        <a:rPr kumimoji="1" lang="ja-JP" altLang="en-US"/>
                        <a:t> </a:t>
                      </a:r>
                      <a:r>
                        <a:rPr kumimoji="1" lang="en-US" altLang="ja-JP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8.1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5.8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3523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D65A0-061F-4937-85A7-F313849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Step4</a:t>
            </a:r>
            <a:r>
              <a:rPr kumimoji="1" lang="ja-JP" altLang="en-US"/>
              <a:t>：ループ分割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63E87-B42D-4824-9B8A-CC53449A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ループを分割すると，ベクトル化やパイプライン効率が</a:t>
            </a:r>
            <a:br>
              <a:rPr lang="en-US" altLang="ja-JP"/>
            </a:br>
            <a:r>
              <a:rPr lang="ja-JP" altLang="en-US"/>
              <a:t>改善する場合があります．</a:t>
            </a:r>
            <a:endParaRPr lang="en-US" altLang="ja-JP"/>
          </a:p>
          <a:p>
            <a:r>
              <a:rPr kumimoji="1" lang="ja-JP" altLang="en-US"/>
              <a:t>これは，コンパイラがループ単位でベクトル化やパイプラインスケジューリングを行うからです．</a:t>
            </a:r>
            <a:endParaRPr kumimoji="1" lang="en-US" altLang="ja-JP"/>
          </a:p>
          <a:p>
            <a:pPr lvl="1"/>
            <a:r>
              <a:rPr lang="en-US" altLang="ja-JP"/>
              <a:t>1</a:t>
            </a:r>
            <a:r>
              <a:rPr lang="ja-JP" altLang="en-US" err="1"/>
              <a:t>つの</a:t>
            </a:r>
            <a:r>
              <a:rPr lang="ja-JP" altLang="en-US"/>
              <a:t>ループが複雑になりすぎていると，コンパイラがうまく最適化できないことがあります．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04C183-6DED-4F7C-BDC2-05A315EF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6327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2A03B-DD74-45C6-B723-E401CB95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501CF-D2F9-4093-9A5D-88C9D1A6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A9FD7-7461-45CF-884F-A95A043C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09A56-8F18-4458-94B3-3F7A659F4F22}"/>
              </a:ext>
            </a:extLst>
          </p:cNvPr>
          <p:cNvSpPr txBox="1"/>
          <p:nvPr/>
        </p:nvSpPr>
        <p:spPr>
          <a:xfrm>
            <a:off x="1709271" y="1233996"/>
            <a:ext cx="62167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2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(j = i+</a:t>
            </a:r>
            <a:r>
              <a:rPr lang="en-US" altLang="ja-JP" sz="12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2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+= (r[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][k]) / 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][k] - r[j][k]) / (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ja-JP" sz="12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2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FBDC3C-A85A-4E85-A07E-889C4BD5286A}"/>
              </a:ext>
            </a:extLst>
          </p:cNvPr>
          <p:cNvSpPr txBox="1"/>
          <p:nvPr/>
        </p:nvSpPr>
        <p:spPr>
          <a:xfrm>
            <a:off x="1855433" y="4001294"/>
            <a:ext cx="634019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(j = i+</a:t>
            </a:r>
            <a:r>
              <a:rPr lang="en-US" altLang="ja-JP" sz="11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1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(j = i+</a:t>
            </a:r>
            <a:r>
              <a:rPr lang="en-US" altLang="ja-JP" sz="11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j &lt; NMAX; </a:t>
            </a:r>
            <a:r>
              <a:rPr lang="en-US" altLang="ja-JP" sz="11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j++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][k]) / 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 / 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75D6B795-48DA-4359-81E5-58D79844A0BC}"/>
              </a:ext>
            </a:extLst>
          </p:cNvPr>
          <p:cNvSpPr/>
          <p:nvPr/>
        </p:nvSpPr>
        <p:spPr>
          <a:xfrm rot="10800000">
            <a:off x="4327152" y="3672253"/>
            <a:ext cx="698379" cy="299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3F8FD-1856-43C5-99C6-223C2EF245ED}"/>
              </a:ext>
            </a:extLst>
          </p:cNvPr>
          <p:cNvSpPr/>
          <p:nvPr/>
        </p:nvSpPr>
        <p:spPr>
          <a:xfrm>
            <a:off x="440568" y="365126"/>
            <a:ext cx="82628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>
                <a:hlinkClick r:id="rId2"/>
              </a:rPr>
              <a:t>https://github.com/EbataNaoki/C_training/tree/master/acceleration/4_divide_loop</a:t>
            </a:r>
            <a:endParaRPr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772490-AB48-4CA4-91B9-956BFCFE515A}"/>
              </a:ext>
            </a:extLst>
          </p:cNvPr>
          <p:cNvSpPr txBox="1"/>
          <p:nvPr/>
        </p:nvSpPr>
        <p:spPr>
          <a:xfrm>
            <a:off x="440568" y="10106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12009914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B2EE1-64FD-4844-8F77-2E766F5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BE958-FF3F-4E17-A480-3914F9A1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5631"/>
            <a:ext cx="7886700" cy="1751332"/>
          </a:xfrm>
        </p:spPr>
        <p:txBody>
          <a:bodyPr/>
          <a:lstStyle/>
          <a:p>
            <a:r>
              <a:rPr lang="ja-JP" altLang="en-US"/>
              <a:t>解析してないので，</a:t>
            </a:r>
            <a:r>
              <a:rPr kumimoji="1" lang="ja-JP" altLang="en-US"/>
              <a:t>なぜ速くなったか分かりません．</a:t>
            </a:r>
            <a:endParaRPr kumimoji="1" lang="en-US" altLang="ja-JP"/>
          </a:p>
          <a:p>
            <a:pPr lvl="1"/>
            <a:r>
              <a:rPr kumimoji="1" lang="ja-JP" altLang="en-US"/>
              <a:t>パイプラインを上手に埋めれるようになった？</a:t>
            </a:r>
            <a:endParaRPr kumimoji="1" lang="en-US" altLang="ja-JP"/>
          </a:p>
          <a:p>
            <a:pPr lvl="1"/>
            <a:r>
              <a:rPr lang="ja-JP" altLang="en-US"/>
              <a:t>上手にベクトル化できるようになった？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F23C94-6808-43BD-BF7E-37E2A4B0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148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87CC2BD-9816-4BAF-B103-649686F1F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523227"/>
              </p:ext>
            </p:extLst>
          </p:nvPr>
        </p:nvGraphicFramePr>
        <p:xfrm>
          <a:off x="690794" y="1945640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実行時間 </a:t>
                      </a:r>
                      <a:r>
                        <a:rPr kumimoji="1" lang="en-US" altLang="ja-JP"/>
                        <a:t>sec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13.0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8.4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err="1"/>
                        <a:t>AoS</a:t>
                      </a:r>
                      <a:r>
                        <a:rPr kumimoji="1" lang="ja-JP" altLang="en-US"/>
                        <a:t> </a:t>
                      </a:r>
                      <a:r>
                        <a:rPr kumimoji="1" lang="en-US" altLang="ja-JP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8.1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5.8</a:t>
                      </a:r>
                      <a:endParaRPr kumimoji="1" lang="ja-JP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ループ分割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5.0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4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0329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3325D-72BB-460D-9269-572DCA96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Step5</a:t>
            </a:r>
            <a:r>
              <a:rPr kumimoji="1" lang="ja-JP" altLang="en-US"/>
              <a:t>：除算の削減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536E3-E620-42AA-8BB8-F5DB53D8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和，差，積の計算にくらべて，除算の計算は非常に時間が</a:t>
            </a:r>
            <a:br>
              <a:rPr lang="en-US" altLang="ja-JP"/>
            </a:br>
            <a:r>
              <a:rPr lang="ja-JP" altLang="en-US"/>
              <a:t>かかることはご存知ですよね</a:t>
            </a:r>
            <a:endParaRPr lang="en-US" altLang="ja-JP"/>
          </a:p>
          <a:p>
            <a:pPr lvl="1"/>
            <a:r>
              <a:rPr lang="ja-JP" altLang="en-US"/>
              <a:t>ヘネパタに書いてあるので，知っているはず</a:t>
            </a:r>
            <a:endParaRPr lang="en-US" altLang="ja-JP"/>
          </a:p>
          <a:p>
            <a:pPr lvl="1"/>
            <a:r>
              <a:rPr lang="ja-JP" altLang="en-US"/>
              <a:t>除算や平方根があるコードでは，和差積はノーコストと考えて</a:t>
            </a:r>
            <a:br>
              <a:rPr lang="en-US" altLang="ja-JP"/>
            </a:br>
            <a:r>
              <a:rPr lang="ja-JP" altLang="en-US"/>
              <a:t>良いくらいです．</a:t>
            </a:r>
            <a:br>
              <a:rPr lang="en-US" altLang="ja-JP"/>
            </a:br>
            <a:endParaRPr lang="en-US" altLang="ja-JP"/>
          </a:p>
          <a:p>
            <a:r>
              <a:rPr lang="ja-JP" altLang="en-US"/>
              <a:t>なので，ここでは，除算を減らすことを考えます．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0BF9F4-C009-4A09-825F-F27ADBCE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95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E1FE-0691-436C-8CD6-615151A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データとメモリアドレスの関係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6A2B6-029A-4B95-9CDE-4EBBCC8F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5893"/>
          </a:xfrm>
        </p:spPr>
        <p:txBody>
          <a:bodyPr/>
          <a:lstStyle/>
          <a:p>
            <a:r>
              <a:rPr kumimoji="1" lang="ja-JP" altLang="en-US"/>
              <a:t>ポインタの勉強を始めるまえに，データとメモリアドレスの</a:t>
            </a:r>
            <a:br>
              <a:rPr kumimoji="1" lang="en-US" altLang="ja-JP"/>
            </a:br>
            <a:r>
              <a:rPr kumimoji="1" lang="ja-JP" altLang="en-US"/>
              <a:t>関係を復習を</a:t>
            </a:r>
            <a:r>
              <a:rPr lang="ja-JP" altLang="en-US"/>
              <a:t>します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i</a:t>
            </a:r>
            <a:r>
              <a:rPr kumimoji="1" lang="en-US" altLang="ja-JP"/>
              <a:t>nt</a:t>
            </a:r>
            <a:r>
              <a:rPr kumimoji="1" lang="ja-JP" altLang="en-US"/>
              <a:t> </a:t>
            </a:r>
            <a:r>
              <a:rPr kumimoji="1" lang="en-US" altLang="ja-JP"/>
              <a:t>a;</a:t>
            </a:r>
            <a:r>
              <a:rPr kumimoji="1" lang="ja-JP" altLang="en-US"/>
              <a:t> </a:t>
            </a:r>
            <a:r>
              <a:rPr kumimoji="1" lang="en-US" altLang="ja-JP">
                <a:sym typeface="Wingdings" panose="05000000000000000000" pitchFamily="2" charset="2"/>
              </a:rPr>
              <a:t></a:t>
            </a:r>
            <a:r>
              <a:rPr kumimoji="1" lang="ja-JP" altLang="en-US">
                <a:sym typeface="Wingdings" panose="05000000000000000000" pitchFamily="2" charset="2"/>
              </a:rPr>
              <a:t> これは何？</a:t>
            </a:r>
            <a:endParaRPr kumimoji="1" lang="en-US" altLang="ja-JP">
              <a:sym typeface="Wingdings" panose="05000000000000000000" pitchFamily="2" charset="2"/>
            </a:endParaRPr>
          </a:p>
          <a:p>
            <a:pPr lvl="1"/>
            <a:r>
              <a:rPr lang="en-US" altLang="ja-JP">
                <a:sym typeface="Wingdings" panose="05000000000000000000" pitchFamily="2" charset="2"/>
              </a:rPr>
              <a:t>4byte</a:t>
            </a:r>
            <a:r>
              <a:rPr lang="ja-JP" altLang="en-US">
                <a:sym typeface="Wingdings" panose="05000000000000000000" pitchFamily="2" charset="2"/>
              </a:rPr>
              <a:t>整数型のデータ</a:t>
            </a:r>
            <a:endParaRPr lang="en-US" altLang="ja-JP">
              <a:sym typeface="Wingdings" panose="05000000000000000000" pitchFamily="2" charset="2"/>
            </a:endParaRPr>
          </a:p>
          <a:p>
            <a:pPr lvl="1"/>
            <a:endParaRPr lang="en-US" altLang="ja-JP">
              <a:sym typeface="Wingdings" panose="05000000000000000000" pitchFamily="2" charset="2"/>
            </a:endParaRPr>
          </a:p>
          <a:p>
            <a:r>
              <a:rPr lang="ja-JP" altLang="en-US">
                <a:sym typeface="Wingdings" panose="05000000000000000000" pitchFamily="2" charset="2"/>
              </a:rPr>
              <a:t>どこにあるの？</a:t>
            </a:r>
            <a:endParaRPr lang="en-US" altLang="ja-JP">
              <a:sym typeface="Wingdings" panose="05000000000000000000" pitchFamily="2" charset="2"/>
            </a:endParaRPr>
          </a:p>
          <a:p>
            <a:pPr lvl="1"/>
            <a:r>
              <a:rPr lang="ja-JP" altLang="en-US">
                <a:sym typeface="Wingdings" panose="05000000000000000000" pitchFamily="2" charset="2"/>
              </a:rPr>
              <a:t>メモリ上の連続する</a:t>
            </a:r>
            <a:r>
              <a:rPr lang="en-US" altLang="ja-JP">
                <a:sym typeface="Wingdings" panose="05000000000000000000" pitchFamily="2" charset="2"/>
              </a:rPr>
              <a:t>4byte</a:t>
            </a:r>
            <a:r>
              <a:rPr lang="ja-JP" altLang="en-US" err="1">
                <a:sym typeface="Wingdings" panose="05000000000000000000" pitchFamily="2" charset="2"/>
              </a:rPr>
              <a:t>に保</a:t>
            </a:r>
            <a:r>
              <a:rPr lang="ja-JP" altLang="en-US">
                <a:sym typeface="Wingdings" panose="05000000000000000000" pitchFamily="2" charset="2"/>
              </a:rPr>
              <a:t>存されて</a:t>
            </a:r>
            <a:br>
              <a:rPr lang="en-US" altLang="ja-JP">
                <a:sym typeface="Wingdings" panose="05000000000000000000" pitchFamily="2" charset="2"/>
              </a:rPr>
            </a:br>
            <a:r>
              <a:rPr lang="ja-JP" altLang="en-US">
                <a:sym typeface="Wingdings" panose="05000000000000000000" pitchFamily="2" charset="2"/>
              </a:rPr>
              <a:t>います</a:t>
            </a:r>
            <a:endParaRPr lang="en-US" altLang="ja-JP">
              <a:sym typeface="Wingdings" panose="05000000000000000000" pitchFamily="2" charset="2"/>
            </a:endParaRPr>
          </a:p>
          <a:p>
            <a:pPr lvl="2"/>
            <a:r>
              <a:rPr lang="en-US" altLang="ja-JP">
                <a:sym typeface="Wingdings" panose="05000000000000000000" pitchFamily="2" charset="2"/>
              </a:rPr>
              <a:t>+α</a:t>
            </a:r>
            <a:r>
              <a:rPr lang="ja-JP" altLang="en-US">
                <a:sym typeface="Wingdings" panose="05000000000000000000" pitchFamily="2" charset="2"/>
              </a:rPr>
              <a:t>：物理的にはレジスタにあるかもしれないし</a:t>
            </a:r>
            <a:br>
              <a:rPr lang="en-US" altLang="ja-JP">
                <a:sym typeface="Wingdings" panose="05000000000000000000" pitchFamily="2" charset="2"/>
              </a:rPr>
            </a:br>
            <a:r>
              <a:rPr lang="ja-JP" altLang="en-US">
                <a:sym typeface="Wingdings" panose="05000000000000000000" pitchFamily="2" charset="2"/>
              </a:rPr>
              <a:t>キャッシュにあるかもしれないし，</a:t>
            </a:r>
            <a:r>
              <a:rPr lang="en-US" altLang="ja-JP">
                <a:sym typeface="Wingdings" panose="05000000000000000000" pitchFamily="2" charset="2"/>
              </a:rPr>
              <a:t>DRAM</a:t>
            </a:r>
            <a:r>
              <a:rPr lang="ja-JP" altLang="en-US">
                <a:sym typeface="Wingdings" panose="05000000000000000000" pitchFamily="2" charset="2"/>
              </a:rPr>
              <a:t>にある</a:t>
            </a:r>
            <a:br>
              <a:rPr lang="en-US" altLang="ja-JP">
                <a:sym typeface="Wingdings" panose="05000000000000000000" pitchFamily="2" charset="2"/>
              </a:rPr>
            </a:br>
            <a:r>
              <a:rPr lang="ja-JP" altLang="en-US">
                <a:sym typeface="Wingdings" panose="05000000000000000000" pitchFamily="2" charset="2"/>
              </a:rPr>
              <a:t>かもしれないし，ディスクにあるかもしれない</a:t>
            </a:r>
            <a:endParaRPr lang="en-US" altLang="ja-JP">
              <a:sym typeface="Wingdings" panose="05000000000000000000" pitchFamily="2" charset="2"/>
            </a:endParaRPr>
          </a:p>
          <a:p>
            <a:pPr lvl="1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9B389-0437-447A-8909-49C08390F55B}"/>
              </a:ext>
            </a:extLst>
          </p:cNvPr>
          <p:cNvSpPr txBox="1"/>
          <p:nvPr/>
        </p:nvSpPr>
        <p:spPr>
          <a:xfrm>
            <a:off x="5773303" y="26194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0ED772-79F3-4C1B-818F-D000621024CF}"/>
              </a:ext>
            </a:extLst>
          </p:cNvPr>
          <p:cNvSpPr txBox="1"/>
          <p:nvPr/>
        </p:nvSpPr>
        <p:spPr>
          <a:xfrm>
            <a:off x="5773303" y="29802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097E63-E90D-4E20-80BE-B508805C5CF9}"/>
              </a:ext>
            </a:extLst>
          </p:cNvPr>
          <p:cNvSpPr txBox="1"/>
          <p:nvPr/>
        </p:nvSpPr>
        <p:spPr>
          <a:xfrm>
            <a:off x="5773303" y="33411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66B51D-4375-4D59-8AAF-4E33842CBD9F}"/>
              </a:ext>
            </a:extLst>
          </p:cNvPr>
          <p:cNvSpPr txBox="1"/>
          <p:nvPr/>
        </p:nvSpPr>
        <p:spPr>
          <a:xfrm>
            <a:off x="5773303" y="37019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38BB57-B64E-47AA-BA48-30331F5E44B9}"/>
              </a:ext>
            </a:extLst>
          </p:cNvPr>
          <p:cNvSpPr txBox="1"/>
          <p:nvPr/>
        </p:nvSpPr>
        <p:spPr>
          <a:xfrm>
            <a:off x="5773303" y="406280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645724-FFDC-44BA-BD4D-F98A6C6C4A46}"/>
              </a:ext>
            </a:extLst>
          </p:cNvPr>
          <p:cNvSpPr txBox="1"/>
          <p:nvPr/>
        </p:nvSpPr>
        <p:spPr>
          <a:xfrm>
            <a:off x="5773303" y="442365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23F9AD-5438-4C5F-BFF6-1E182F9146A3}"/>
              </a:ext>
            </a:extLst>
          </p:cNvPr>
          <p:cNvSpPr txBox="1"/>
          <p:nvPr/>
        </p:nvSpPr>
        <p:spPr>
          <a:xfrm>
            <a:off x="5773303" y="478450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DCA98-17DB-4E88-9082-A3D544DFE888}"/>
              </a:ext>
            </a:extLst>
          </p:cNvPr>
          <p:cNvSpPr txBox="1"/>
          <p:nvPr/>
        </p:nvSpPr>
        <p:spPr>
          <a:xfrm>
            <a:off x="5773303" y="5145351"/>
            <a:ext cx="1587478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5A8B85-0FA6-4CCE-B299-4FF91C9A54B2}"/>
              </a:ext>
            </a:extLst>
          </p:cNvPr>
          <p:cNvSpPr txBox="1"/>
          <p:nvPr/>
        </p:nvSpPr>
        <p:spPr>
          <a:xfrm>
            <a:off x="5773303" y="55062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E9383B6-90C9-41AC-AE5E-5820DDB11E7D}"/>
              </a:ext>
            </a:extLst>
          </p:cNvPr>
          <p:cNvSpPr txBox="1"/>
          <p:nvPr/>
        </p:nvSpPr>
        <p:spPr>
          <a:xfrm>
            <a:off x="5773303" y="58670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9B9C70-F479-4C9E-85BC-24B330EF381D}"/>
              </a:ext>
            </a:extLst>
          </p:cNvPr>
          <p:cNvSpPr txBox="1"/>
          <p:nvPr/>
        </p:nvSpPr>
        <p:spPr>
          <a:xfrm>
            <a:off x="5773303" y="622790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9AE28C-D478-4F5C-9E1B-D8F77515AD6E}"/>
              </a:ext>
            </a:extLst>
          </p:cNvPr>
          <p:cNvSpPr txBox="1"/>
          <p:nvPr/>
        </p:nvSpPr>
        <p:spPr>
          <a:xfrm>
            <a:off x="5773303" y="6588751"/>
            <a:ext cx="1587478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1byte</a:t>
            </a:r>
            <a:endParaRPr kumimoji="1" lang="ja-JP" altLang="en-US" sz="140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CB988875-B8AE-42A9-A75A-C974C3C4EDD5}"/>
              </a:ext>
            </a:extLst>
          </p:cNvPr>
          <p:cNvSpPr/>
          <p:nvPr/>
        </p:nvSpPr>
        <p:spPr>
          <a:xfrm>
            <a:off x="7600668" y="406280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3C76F5-4E9D-4643-8215-5E7D1AEB8918}"/>
              </a:ext>
            </a:extLst>
          </p:cNvPr>
          <p:cNvSpPr txBox="1"/>
          <p:nvPr/>
        </p:nvSpPr>
        <p:spPr>
          <a:xfrm>
            <a:off x="8050077" y="45998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12B7A4-D936-4774-AD28-B02F340F49F0}"/>
              </a:ext>
            </a:extLst>
          </p:cNvPr>
          <p:cNvSpPr txBox="1"/>
          <p:nvPr/>
        </p:nvSpPr>
        <p:spPr>
          <a:xfrm>
            <a:off x="6094797" y="21966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memory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DE34D8-D6D4-45C9-8C6C-2098C325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40704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9112-2D8F-4AE5-8F38-55A7A4D5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5EA71-F289-4F4A-A24F-B0033366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A70B2-60DE-4A81-A4A3-6A29BC6E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C7846-B3B5-46F1-990C-BD20CA1B9CD2}"/>
              </a:ext>
            </a:extLst>
          </p:cNvPr>
          <p:cNvSpPr txBox="1"/>
          <p:nvPr/>
        </p:nvSpPr>
        <p:spPr>
          <a:xfrm>
            <a:off x="1535066" y="1180351"/>
            <a:ext cx="634019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][k]) 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 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413F1A-657F-47A3-9D30-B9BE00AAEF5F}"/>
              </a:ext>
            </a:extLst>
          </p:cNvPr>
          <p:cNvSpPr txBox="1"/>
          <p:nvPr/>
        </p:nvSpPr>
        <p:spPr>
          <a:xfrm>
            <a:off x="1855109" y="4150395"/>
            <a:ext cx="6340197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10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1.0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110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1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][k]) 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][k] - r[j][k]) </a:t>
            </a:r>
            <a:r>
              <a:rPr lang="en-US" altLang="ja-JP" sz="11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1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1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EDA9712C-4155-469C-AFA5-D0F178B9A21E}"/>
              </a:ext>
            </a:extLst>
          </p:cNvPr>
          <p:cNvSpPr/>
          <p:nvPr/>
        </p:nvSpPr>
        <p:spPr>
          <a:xfrm rot="10800000">
            <a:off x="4203577" y="3804967"/>
            <a:ext cx="736846" cy="2779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AC32EB-3DF4-4D74-8DE1-E77EECFE9762}"/>
              </a:ext>
            </a:extLst>
          </p:cNvPr>
          <p:cNvSpPr/>
          <p:nvPr/>
        </p:nvSpPr>
        <p:spPr>
          <a:xfrm>
            <a:off x="389784" y="343439"/>
            <a:ext cx="8364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>
                <a:hlinkClick r:id="rId2"/>
              </a:rPr>
              <a:t>https://github.com/EbataNaoki/C_training/tree/master/acceleration/5_reduce_division</a:t>
            </a:r>
            <a:endParaRPr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367E3D-D870-4DFF-8CBB-A24533B46C26}"/>
              </a:ext>
            </a:extLst>
          </p:cNvPr>
          <p:cNvSpPr txBox="1"/>
          <p:nvPr/>
        </p:nvSpPr>
        <p:spPr>
          <a:xfrm>
            <a:off x="389784" y="1066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39588326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91C88-A789-4D21-97D0-E3E993A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B6407-A02F-40D8-A3EC-9EEC1967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96471"/>
            <a:ext cx="7886700" cy="1380492"/>
          </a:xfrm>
        </p:spPr>
        <p:txBody>
          <a:bodyPr/>
          <a:lstStyle/>
          <a:p>
            <a:r>
              <a:rPr lang="ja-JP" altLang="en-US"/>
              <a:t>とりあえず，高速化はここまで！</a:t>
            </a:r>
            <a:endParaRPr lang="en-US" altLang="ja-JP"/>
          </a:p>
          <a:p>
            <a:r>
              <a:rPr kumimoji="1" lang="ja-JP" altLang="en-US"/>
              <a:t>元が</a:t>
            </a:r>
            <a:r>
              <a:rPr kumimoji="1" lang="en-US" altLang="ja-JP"/>
              <a:t>13sec</a:t>
            </a:r>
            <a:r>
              <a:rPr kumimoji="1" lang="ja-JP" altLang="en-US" err="1"/>
              <a:t>だったので</a:t>
            </a:r>
            <a:r>
              <a:rPr kumimoji="1" lang="ja-JP" altLang="en-US"/>
              <a:t>，</a:t>
            </a:r>
            <a:r>
              <a:rPr kumimoji="1" lang="en-US" altLang="ja-JP"/>
              <a:t>13/4.5=2.8</a:t>
            </a:r>
            <a:r>
              <a:rPr kumimoji="1" lang="ja-JP" altLang="en-US"/>
              <a:t>倍高速化することができました！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507331-1C5C-42B7-907A-03C3A22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151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70741C9-439E-44B0-838A-581C5412D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813442"/>
              </p:ext>
            </p:extLst>
          </p:nvPr>
        </p:nvGraphicFramePr>
        <p:xfrm>
          <a:off x="690794" y="1945640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実行時間 </a:t>
                      </a:r>
                      <a:r>
                        <a:rPr kumimoji="1" lang="en-US" altLang="ja-JP"/>
                        <a:t>sec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13.0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8.4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err="1"/>
                        <a:t>AoS</a:t>
                      </a:r>
                      <a:r>
                        <a:rPr kumimoji="1" lang="ja-JP" altLang="en-US"/>
                        <a:t> </a:t>
                      </a:r>
                      <a:r>
                        <a:rPr kumimoji="1" lang="en-US" altLang="ja-JP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8.1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5.8</a:t>
                      </a:r>
                      <a:endParaRPr kumimoji="1" lang="ja-JP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ループ分割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5.0</a:t>
                      </a:r>
                      <a:endParaRPr kumimoji="1" lang="ja-JP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4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除算の削減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4.5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65275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3A774-4055-407B-A77C-B5B6A058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おまけ：てか，並列化すればよく</a:t>
            </a:r>
            <a:r>
              <a:rPr lang="ja-JP" altLang="en-US" err="1"/>
              <a:t>ね</a:t>
            </a:r>
            <a:r>
              <a:rPr lang="ja-JP" altLang="en-US"/>
              <a:t>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1DB22-E479-49D6-897D-CA26A125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このレベルのコードであれば簡単に並列化することができます．</a:t>
            </a:r>
            <a:endParaRPr lang="en-US" altLang="ja-JP"/>
          </a:p>
          <a:p>
            <a:r>
              <a:rPr lang="ja-JP" altLang="en-US"/>
              <a:t>そのうえ，高速化率も高いです．</a:t>
            </a:r>
            <a:endParaRPr lang="en-US" altLang="ja-JP"/>
          </a:p>
          <a:p>
            <a:r>
              <a:rPr kumimoji="1" lang="ja-JP" altLang="en-US"/>
              <a:t>コードの可読性も失われません．</a:t>
            </a:r>
            <a:endParaRPr kumimoji="1" lang="en-US" altLang="ja-JP"/>
          </a:p>
          <a:p>
            <a:r>
              <a:rPr kumimoji="1" lang="ja-JP" altLang="en-US"/>
              <a:t>今までの高速化より，よっぽどコスパが良いです</a:t>
            </a:r>
            <a:r>
              <a:rPr kumimoji="1" lang="en-US" altLang="ja-JP"/>
              <a:t>…</a:t>
            </a:r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B25280-3A0A-4C74-BEA8-33C6068D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97363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2FA8-A38A-4350-9FE7-E85C86D5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こんな感じ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262249-B55A-483F-B361-AD5D74F0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30280A-BD13-4875-A86C-064DEDC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DAAB55-0613-4A3E-8A98-7225688BC6C8}"/>
              </a:ext>
            </a:extLst>
          </p:cNvPr>
          <p:cNvSpPr txBox="1"/>
          <p:nvPr/>
        </p:nvSpPr>
        <p:spPr>
          <a:xfrm>
            <a:off x="734006" y="2128112"/>
            <a:ext cx="81355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8000"/>
                </a:solidFill>
                <a:latin typeface="Consolas" panose="020B0609020204030204" pitchFamily="49" charset="0"/>
              </a:rPr>
              <a:t>// main loop</a:t>
            </a:r>
            <a:endParaRPr lang="en-US" altLang="ja-JP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[NMAX];</a:t>
            </a:r>
          </a:p>
          <a:p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#pragma </a:t>
            </a:r>
            <a:r>
              <a:rPr lang="en-US" altLang="ja-JP" sz="140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omp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ja-JP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parallel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ja-JP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ja-JP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shared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</a:t>
            </a:r>
            <a:r>
              <a:rPr lang="en-US" altLang="ja-JP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altLang="ja-JP" sz="140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altLang="ja-JP" sz="140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altLang="ja-JP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altLang="ja-JP" sz="140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&lt; NMAX-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+= (r[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(r[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][k] - r[j][k]); 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=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(j = i+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j &lt; NMAX;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(k = 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altLang="ja-JP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; k++){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][k] += m[j] * (r[j][k] - r[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][k]) * (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a[j][k] += m[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] * (r[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][k] - r[j][k]) * (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 * </a:t>
            </a:r>
            <a:r>
              <a:rPr lang="en-US" altLang="ja-JP" sz="140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[j]);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ja-JP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F2C129-B96E-4628-B95F-FC70B67E453C}"/>
              </a:ext>
            </a:extLst>
          </p:cNvPr>
          <p:cNvCxnSpPr>
            <a:cxnSpLocks/>
          </p:cNvCxnSpPr>
          <p:nvPr/>
        </p:nvCxnSpPr>
        <p:spPr>
          <a:xfrm flipH="1">
            <a:off x="4645152" y="1434280"/>
            <a:ext cx="813816" cy="98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1AFB69-FD6B-4B6B-8CDF-5A25F35874A5}"/>
              </a:ext>
            </a:extLst>
          </p:cNvPr>
          <p:cNvSpPr txBox="1"/>
          <p:nvPr/>
        </p:nvSpPr>
        <p:spPr>
          <a:xfrm>
            <a:off x="5052060" y="99772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</a:t>
            </a:r>
            <a:r>
              <a:rPr kumimoji="1" lang="en-US" altLang="ja-JP"/>
              <a:t>1</a:t>
            </a:r>
            <a:r>
              <a:rPr kumimoji="1" lang="ja-JP" altLang="en-US"/>
              <a:t>行を加えるだけ！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E999309-4908-4064-82AE-ABDB9DEB92B1}"/>
              </a:ext>
            </a:extLst>
          </p:cNvPr>
          <p:cNvSpPr/>
          <p:nvPr/>
        </p:nvSpPr>
        <p:spPr>
          <a:xfrm>
            <a:off x="79899" y="356200"/>
            <a:ext cx="89842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>
                <a:hlinkClick r:id="rId2"/>
              </a:rPr>
              <a:t>https://github.com/EbataNaoki/C_training/tree/master/acceleration/6_parallelize</a:t>
            </a:r>
            <a:endParaRPr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9690BD-22E0-45DE-A7DB-9896E6AAA1E2}"/>
              </a:ext>
            </a:extLst>
          </p:cNvPr>
          <p:cNvSpPr txBox="1"/>
          <p:nvPr/>
        </p:nvSpPr>
        <p:spPr>
          <a:xfrm>
            <a:off x="79899" y="9827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ソースコード</a:t>
            </a:r>
          </a:p>
        </p:txBody>
      </p:sp>
    </p:spTree>
    <p:extLst>
      <p:ext uri="{BB962C8B-B14F-4D97-AF65-F5344CB8AC3E}">
        <p14:creationId xmlns:p14="http://schemas.microsoft.com/office/powerpoint/2010/main" val="14669573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76243-3A96-486A-97DB-3594F5E4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6F76C-AF4B-4547-9A2A-FD9E2F9B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26603"/>
            <a:ext cx="7886700" cy="850360"/>
          </a:xfrm>
        </p:spPr>
        <p:txBody>
          <a:bodyPr/>
          <a:lstStyle/>
          <a:p>
            <a:r>
              <a:rPr kumimoji="1" lang="ja-JP" altLang="en-US"/>
              <a:t>まあ，速いよね．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820D88-94BD-4701-83D0-638B1D1F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154</a:t>
            </a:fld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8B52A17-5A8F-4F03-ACB9-8603F9599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32033"/>
              </p:ext>
            </p:extLst>
          </p:nvPr>
        </p:nvGraphicFramePr>
        <p:xfrm>
          <a:off x="690794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18746280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5093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実行時間 </a:t>
                      </a:r>
                      <a:r>
                        <a:rPr kumimoji="1" lang="en-US" altLang="ja-JP"/>
                        <a:t>sec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0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オリジナル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13.0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6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演算の共通化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8.4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7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err="1"/>
                        <a:t>AoS</a:t>
                      </a:r>
                      <a:r>
                        <a:rPr kumimoji="1" lang="ja-JP" altLang="en-US"/>
                        <a:t> </a:t>
                      </a:r>
                      <a:r>
                        <a:rPr kumimoji="1" lang="en-US" altLang="ja-JP"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ja-JP" altLang="en-US">
                          <a:sym typeface="Wingdings" panose="05000000000000000000" pitchFamily="2" charset="2"/>
                        </a:rPr>
                        <a:t>　</a:t>
                      </a:r>
                      <a:r>
                        <a:rPr kumimoji="1" lang="en-US" altLang="ja-JP" err="1">
                          <a:sym typeface="Wingdings" panose="05000000000000000000" pitchFamily="2" charset="2"/>
                        </a:rPr>
                        <a:t>SoA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8.1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1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コンパイルオプション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5.8</a:t>
                      </a:r>
                      <a:endParaRPr kumimoji="1" lang="ja-JP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0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ループ分割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5.0</a:t>
                      </a:r>
                      <a:endParaRPr kumimoji="1" lang="ja-JP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4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除算の削減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4.5</a:t>
                      </a:r>
                      <a:endParaRPr kumimoji="1" lang="ja-JP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並列化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1.3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9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804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A3BEE-4202-4DE2-AC39-98FB3D76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251A9-0079-4ED2-B130-F5F0A347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ECA60-B24F-4AE1-8F1D-B230071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155</a:t>
            </a:fld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F8A77A9F-0299-4B07-B9CB-711D44352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323902"/>
              </p:ext>
            </p:extLst>
          </p:nvPr>
        </p:nvGraphicFramePr>
        <p:xfrm>
          <a:off x="530994" y="1825625"/>
          <a:ext cx="7984356" cy="367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51027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B2CFD-3D4E-412F-AB7D-4D52DB01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高速化まとめ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B8B07C-CDBA-4080-8B5E-B589B512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高速化はやめどきも肝心です．</a:t>
            </a:r>
            <a:endParaRPr lang="en-US" altLang="ja-JP"/>
          </a:p>
          <a:p>
            <a:pPr lvl="1"/>
            <a:r>
              <a:rPr lang="ja-JP" altLang="en-US"/>
              <a:t>一般に高速化すればするほど，コードは複雑になります．</a:t>
            </a:r>
            <a:endParaRPr lang="en-US" altLang="ja-JP"/>
          </a:p>
          <a:p>
            <a:pPr lvl="1"/>
            <a:r>
              <a:rPr lang="ja-JP" altLang="en-US"/>
              <a:t>埋め込みでアセンブリを書くことさえ可能です．</a:t>
            </a:r>
            <a:endParaRPr lang="en-US" altLang="ja-JP"/>
          </a:p>
          <a:p>
            <a:pPr lvl="1"/>
            <a:endParaRPr lang="en-US" altLang="ja-JP"/>
          </a:p>
          <a:p>
            <a:r>
              <a:rPr lang="ja-JP" altLang="en-US"/>
              <a:t>可能であれば，単純に並列数を増やすのが簡単な場合も</a:t>
            </a:r>
            <a:br>
              <a:rPr lang="en-US" altLang="ja-JP"/>
            </a:br>
            <a:r>
              <a:rPr lang="ja-JP" altLang="en-US"/>
              <a:t>あります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もっと高速化を勉強したいという方へ</a:t>
            </a:r>
            <a:endParaRPr lang="en-US" altLang="ja-JP"/>
          </a:p>
          <a:p>
            <a:pPr lvl="1"/>
            <a:r>
              <a:rPr lang="en-US" altLang="ja-JP">
                <a:hlinkClick r:id="rId2"/>
              </a:rPr>
              <a:t>https://www.slideshare.net/KMC_JP/ss-45855264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A0AB27-EB9E-4302-8955-ABCD885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55616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1AE5-DA71-413B-A656-B8CF3C30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最後に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7EBFE-4868-4AA3-896B-F83D96F9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これにて完結です！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いかがでしたか？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B6510C-49CF-4489-80DA-C634C056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32741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BD013-3163-474C-91B9-7C4BE5F3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え？こんな不便な言語使って</a:t>
            </a:r>
            <a:r>
              <a:rPr kumimoji="1" lang="ja-JP" altLang="en-US" err="1"/>
              <a:t>られない</a:t>
            </a:r>
            <a:r>
              <a:rPr kumimoji="1" lang="ja-JP" altLang="en-US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8C7604-89A0-4356-8B08-80978AA5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わかる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そんなあなたには</a:t>
            </a:r>
            <a:r>
              <a:rPr lang="en-US" altLang="ja-JP"/>
              <a:t>Python</a:t>
            </a:r>
            <a:r>
              <a:rPr kumimoji="1" lang="ja-JP" altLang="en-US"/>
              <a:t>がおすすめです．</a:t>
            </a:r>
            <a:endParaRPr kumimoji="1" lang="en-US" altLang="ja-JP"/>
          </a:p>
          <a:p>
            <a:r>
              <a:rPr lang="en-US" altLang="ja-JP"/>
              <a:t>Python</a:t>
            </a:r>
            <a:r>
              <a:rPr lang="ja-JP" altLang="en-US"/>
              <a:t>は無限のライブラリを持っています．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Python</a:t>
            </a:r>
            <a:r>
              <a:rPr lang="ja-JP" altLang="en-US"/>
              <a:t>を勉強したい！</a:t>
            </a:r>
            <a:endParaRPr lang="en-US" altLang="ja-JP"/>
          </a:p>
          <a:p>
            <a:pPr lvl="1"/>
            <a:r>
              <a:rPr kumimoji="1" lang="ja-JP" altLang="en-US"/>
              <a:t>布川くんの講習を待て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91C34-76D3-4154-9A96-8CA48CB9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2955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4FB7E-BDA9-473C-A517-660F8E3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え？もっといろんなコードを書きたい？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7562E-9B06-45C2-9032-B7EE2FE2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そんなあなたには競技プログラミングがおすすめです！</a:t>
            </a:r>
          </a:p>
        </p:txBody>
      </p:sp>
      <p:pic>
        <p:nvPicPr>
          <p:cNvPr id="18436" name="Picture 4" descr="用語集 - AtCoder Beginner Contest 074">
            <a:extLst>
              <a:ext uri="{FF2B5EF4-FFF2-40B4-BE49-F238E27FC236}">
                <a16:creationId xmlns:a16="http://schemas.microsoft.com/office/drawing/2014/main" id="{A4FB54D4-25DD-4275-A3C4-60A72AD3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91" y="2766882"/>
            <a:ext cx="1545497" cy="15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Make Codeforces not Coronaforces">
            <a:extLst>
              <a:ext uri="{FF2B5EF4-FFF2-40B4-BE49-F238E27FC236}">
                <a16:creationId xmlns:a16="http://schemas.microsoft.com/office/drawing/2014/main" id="{ED820889-EE83-428A-AB2F-5687C418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93" y="3398481"/>
            <a:ext cx="2894692" cy="5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8D188D-3EF4-4095-A3D1-76AC6F560BBC}"/>
              </a:ext>
            </a:extLst>
          </p:cNvPr>
          <p:cNvSpPr/>
          <p:nvPr/>
        </p:nvSpPr>
        <p:spPr>
          <a:xfrm>
            <a:off x="4716684" y="426264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hlinkClick r:id="rId4"/>
              </a:rPr>
              <a:t>https://codeforces.com/</a:t>
            </a:r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9D7450-0890-4418-8EF1-7222817CB27C}"/>
              </a:ext>
            </a:extLst>
          </p:cNvPr>
          <p:cNvSpPr/>
          <p:nvPr/>
        </p:nvSpPr>
        <p:spPr>
          <a:xfrm>
            <a:off x="1505450" y="426264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hlinkClick r:id="rId5"/>
              </a:rPr>
              <a:t>https://atcoder.jp/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59D091-6190-4775-9CB1-F03C56866E49}"/>
              </a:ext>
            </a:extLst>
          </p:cNvPr>
          <p:cNvSpPr txBox="1"/>
          <p:nvPr/>
        </p:nvSpPr>
        <p:spPr>
          <a:xfrm>
            <a:off x="1085722" y="5365584"/>
            <a:ext cx="7261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興味がある人は研究室</a:t>
            </a:r>
            <a:r>
              <a:rPr kumimoji="1" lang="en-US" altLang="ja-JP" sz="2000"/>
              <a:t>Slack</a:t>
            </a:r>
            <a:r>
              <a:rPr kumimoji="1" lang="ja-JP" altLang="en-US" sz="2000"/>
              <a:t>の </a:t>
            </a:r>
            <a:r>
              <a:rPr kumimoji="1" lang="en-US" altLang="ja-JP" sz="2000">
                <a:solidFill>
                  <a:schemeClr val="accent1"/>
                </a:solidFill>
                <a:latin typeface="Bahnschrift Light" panose="020B0502040204020203" pitchFamily="34" charset="0"/>
              </a:rPr>
              <a:t>#</a:t>
            </a:r>
            <a:r>
              <a:rPr kumimoji="1" lang="en-US" altLang="ja-JP" sz="2000" err="1">
                <a:solidFill>
                  <a:schemeClr val="accent1"/>
                </a:solidFill>
                <a:latin typeface="Bahnschrift Light" panose="020B0502040204020203" pitchFamily="34" charset="0"/>
              </a:rPr>
              <a:t>atcoder</a:t>
            </a:r>
            <a:r>
              <a:rPr kumimoji="1" lang="ja-JP" altLang="en-US" sz="2000">
                <a:solidFill>
                  <a:schemeClr val="accent1"/>
                </a:solidFill>
                <a:latin typeface="Bahnschrift Light" panose="020B0502040204020203" pitchFamily="34" charset="0"/>
              </a:rPr>
              <a:t> </a:t>
            </a:r>
            <a:r>
              <a:rPr kumimoji="1" lang="ja-JP" altLang="en-US" sz="2000"/>
              <a:t>に参加してみよう！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06BF0-DE44-49C2-9802-2CD74B08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02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E1FE-0691-436C-8CD6-615151A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データとメモリアドレスの関係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6A2B6-029A-4B95-9CDE-4EBBCC8F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5893"/>
          </a:xfrm>
        </p:spPr>
        <p:txBody>
          <a:bodyPr/>
          <a:lstStyle/>
          <a:p>
            <a:r>
              <a:rPr lang="ja-JP" altLang="en-US"/>
              <a:t>メモリアドレスって何？ </a:t>
            </a:r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 </a:t>
            </a:r>
            <a:r>
              <a:rPr lang="en-US" altLang="ja-JP"/>
              <a:t>1byte</a:t>
            </a:r>
            <a:r>
              <a:rPr lang="ja-JP" altLang="en-US"/>
              <a:t>ごとに割り振られたメモリ上の住所のようなもの</a:t>
            </a:r>
            <a:endParaRPr lang="en-US" altLang="ja-JP"/>
          </a:p>
          <a:p>
            <a:pPr lvl="1"/>
            <a:r>
              <a:rPr kumimoji="1" lang="ja-JP" altLang="en-US"/>
              <a:t>本来アドレスは</a:t>
            </a:r>
            <a:r>
              <a:rPr kumimoji="1" lang="en-US" altLang="ja-JP"/>
              <a:t>16</a:t>
            </a:r>
            <a:r>
              <a:rPr kumimoji="1" lang="ja-JP" altLang="en-US"/>
              <a:t>進数ですが，便宜上</a:t>
            </a:r>
            <a:br>
              <a:rPr kumimoji="1" lang="en-US" altLang="ja-JP"/>
            </a:br>
            <a:r>
              <a:rPr kumimoji="1" lang="ja-JP" altLang="en-US"/>
              <a:t>本講習では</a:t>
            </a:r>
            <a:r>
              <a:rPr kumimoji="1" lang="en-US" altLang="ja-JP"/>
              <a:t>10</a:t>
            </a:r>
            <a:r>
              <a:rPr kumimoji="1" lang="ja-JP" altLang="en-US"/>
              <a:t>進数で表すことにし</a:t>
            </a:r>
            <a:r>
              <a:rPr lang="ja-JP" altLang="en-US"/>
              <a:t>ま</a:t>
            </a:r>
            <a:r>
              <a:rPr kumimoji="1" lang="ja-JP" altLang="en-US"/>
              <a:t>す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右図では</a:t>
            </a:r>
            <a:r>
              <a:rPr kumimoji="1" lang="en-US" altLang="ja-JP"/>
              <a:t>0004~0007</a:t>
            </a:r>
            <a:r>
              <a:rPr kumimoji="1" lang="ja-JP" altLang="en-US"/>
              <a:t>の</a:t>
            </a:r>
            <a:r>
              <a:rPr kumimoji="1" lang="en-US" altLang="ja-JP"/>
              <a:t>4byte</a:t>
            </a:r>
            <a:r>
              <a:rPr kumimoji="1" lang="ja-JP" altLang="en-US"/>
              <a:t>が</a:t>
            </a:r>
            <a:r>
              <a:rPr kumimoji="1" lang="en-US" altLang="ja-JP"/>
              <a:t>int</a:t>
            </a:r>
            <a:r>
              <a:rPr kumimoji="1" lang="ja-JP" altLang="en-US"/>
              <a:t> </a:t>
            </a:r>
            <a:r>
              <a:rPr kumimoji="1" lang="en-US" altLang="ja-JP"/>
              <a:t>a</a:t>
            </a:r>
            <a:r>
              <a:rPr kumimoji="1" lang="ja-JP" altLang="en-US"/>
              <a:t>に</a:t>
            </a:r>
            <a:br>
              <a:rPr kumimoji="1" lang="en-US" altLang="ja-JP"/>
            </a:br>
            <a:r>
              <a:rPr kumimoji="1" lang="ja-JP" altLang="en-US"/>
              <a:t>利用されています</a:t>
            </a:r>
            <a:endParaRPr kumimoji="1" lang="en-US" altLang="ja-JP"/>
          </a:p>
          <a:p>
            <a:pPr lvl="1"/>
            <a:r>
              <a:rPr lang="en-US" altLang="ja-JP"/>
              <a:t>+α</a:t>
            </a:r>
            <a:r>
              <a:rPr lang="ja-JP" altLang="en-US"/>
              <a:t>：</a:t>
            </a:r>
            <a:r>
              <a:rPr lang="en-US" altLang="ja-JP"/>
              <a:t>int</a:t>
            </a:r>
            <a:r>
              <a:rPr lang="ja-JP" altLang="en-US"/>
              <a:t>型のような</a:t>
            </a:r>
            <a:r>
              <a:rPr lang="en-US" altLang="ja-JP"/>
              <a:t>4byte</a:t>
            </a:r>
            <a:r>
              <a:rPr lang="ja-JP" altLang="en-US"/>
              <a:t>型のアドレスは</a:t>
            </a:r>
            <a:br>
              <a:rPr lang="en-US" altLang="ja-JP"/>
            </a:br>
            <a:r>
              <a:rPr lang="ja-JP" altLang="en-US"/>
              <a:t>必ず</a:t>
            </a:r>
            <a:r>
              <a:rPr lang="en-US" altLang="ja-JP"/>
              <a:t>4</a:t>
            </a:r>
            <a:r>
              <a:rPr lang="ja-JP" altLang="en-US"/>
              <a:t>の倍数から始まる．</a:t>
            </a:r>
            <a:br>
              <a:rPr lang="en-US" altLang="ja-JP"/>
            </a:br>
            <a:r>
              <a:rPr lang="en-US" altLang="ja-JP"/>
              <a:t>double</a:t>
            </a:r>
            <a:r>
              <a:rPr lang="ja-JP" altLang="en-US"/>
              <a:t>型のような</a:t>
            </a:r>
            <a:r>
              <a:rPr lang="en-US" altLang="ja-JP"/>
              <a:t>8byte</a:t>
            </a:r>
            <a:r>
              <a:rPr lang="ja-JP" altLang="en-US"/>
              <a:t>型では</a:t>
            </a:r>
            <a:r>
              <a:rPr lang="en-US" altLang="ja-JP"/>
              <a:t>8</a:t>
            </a:r>
            <a:r>
              <a:rPr lang="ja-JP" altLang="en-US"/>
              <a:t>の倍数．</a:t>
            </a:r>
            <a:br>
              <a:rPr lang="en-US" altLang="ja-JP"/>
            </a:br>
            <a:r>
              <a:rPr lang="ja-JP" altLang="en-US"/>
              <a:t>これを</a:t>
            </a:r>
            <a:r>
              <a:rPr lang="en-US" altLang="ja-JP"/>
              <a:t>”</a:t>
            </a:r>
            <a:r>
              <a:rPr lang="ja-JP" altLang="en-US"/>
              <a:t>アラインメント</a:t>
            </a:r>
            <a:r>
              <a:rPr lang="en-US" altLang="ja-JP"/>
              <a:t>”</a:t>
            </a:r>
            <a:r>
              <a:rPr lang="ja-JP" altLang="en-US"/>
              <a:t>と言います．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E9B389-0437-447A-8909-49C08390F55B}"/>
              </a:ext>
            </a:extLst>
          </p:cNvPr>
          <p:cNvSpPr txBox="1"/>
          <p:nvPr/>
        </p:nvSpPr>
        <p:spPr>
          <a:xfrm>
            <a:off x="5773303" y="26194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0ED772-79F3-4C1B-818F-D000621024CF}"/>
              </a:ext>
            </a:extLst>
          </p:cNvPr>
          <p:cNvSpPr txBox="1"/>
          <p:nvPr/>
        </p:nvSpPr>
        <p:spPr>
          <a:xfrm>
            <a:off x="5773303" y="29802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097E63-E90D-4E20-80BE-B508805C5CF9}"/>
              </a:ext>
            </a:extLst>
          </p:cNvPr>
          <p:cNvSpPr txBox="1"/>
          <p:nvPr/>
        </p:nvSpPr>
        <p:spPr>
          <a:xfrm>
            <a:off x="5773303" y="33411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66B51D-4375-4D59-8AAF-4E33842CBD9F}"/>
              </a:ext>
            </a:extLst>
          </p:cNvPr>
          <p:cNvSpPr txBox="1"/>
          <p:nvPr/>
        </p:nvSpPr>
        <p:spPr>
          <a:xfrm>
            <a:off x="5773303" y="37019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38BB57-B64E-47AA-BA48-30331F5E44B9}"/>
              </a:ext>
            </a:extLst>
          </p:cNvPr>
          <p:cNvSpPr txBox="1"/>
          <p:nvPr/>
        </p:nvSpPr>
        <p:spPr>
          <a:xfrm>
            <a:off x="5773303" y="40628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2645724-FFDC-44BA-BD4D-F98A6C6C4A46}"/>
              </a:ext>
            </a:extLst>
          </p:cNvPr>
          <p:cNvSpPr txBox="1"/>
          <p:nvPr/>
        </p:nvSpPr>
        <p:spPr>
          <a:xfrm>
            <a:off x="5773303" y="44236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23F9AD-5438-4C5F-BFF6-1E182F9146A3}"/>
              </a:ext>
            </a:extLst>
          </p:cNvPr>
          <p:cNvSpPr txBox="1"/>
          <p:nvPr/>
        </p:nvSpPr>
        <p:spPr>
          <a:xfrm>
            <a:off x="5773303" y="47845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DCA98-17DB-4E88-9082-A3D544DFE888}"/>
              </a:ext>
            </a:extLst>
          </p:cNvPr>
          <p:cNvSpPr txBox="1"/>
          <p:nvPr/>
        </p:nvSpPr>
        <p:spPr>
          <a:xfrm>
            <a:off x="5773303" y="51453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5A8B85-0FA6-4CCE-B299-4FF91C9A54B2}"/>
              </a:ext>
            </a:extLst>
          </p:cNvPr>
          <p:cNvSpPr txBox="1"/>
          <p:nvPr/>
        </p:nvSpPr>
        <p:spPr>
          <a:xfrm>
            <a:off x="5773303" y="55062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E9383B6-90C9-41AC-AE5E-5820DDB11E7D}"/>
              </a:ext>
            </a:extLst>
          </p:cNvPr>
          <p:cNvSpPr txBox="1"/>
          <p:nvPr/>
        </p:nvSpPr>
        <p:spPr>
          <a:xfrm>
            <a:off x="5773303" y="58670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9B9C70-F479-4C9E-85BC-24B330EF381D}"/>
              </a:ext>
            </a:extLst>
          </p:cNvPr>
          <p:cNvSpPr txBox="1"/>
          <p:nvPr/>
        </p:nvSpPr>
        <p:spPr>
          <a:xfrm>
            <a:off x="5773303" y="62279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9AE28C-D478-4F5C-9E1B-D8F77515AD6E}"/>
              </a:ext>
            </a:extLst>
          </p:cNvPr>
          <p:cNvSpPr txBox="1"/>
          <p:nvPr/>
        </p:nvSpPr>
        <p:spPr>
          <a:xfrm>
            <a:off x="5773303" y="65887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12B7A4-D936-4774-AD28-B02F340F49F0}"/>
              </a:ext>
            </a:extLst>
          </p:cNvPr>
          <p:cNvSpPr txBox="1"/>
          <p:nvPr/>
        </p:nvSpPr>
        <p:spPr>
          <a:xfrm>
            <a:off x="5981785" y="22458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address</a:t>
            </a:r>
            <a:endParaRPr kumimoji="1" lang="ja-JP" altLang="en-US"/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D3BA90D4-0D2F-4335-8DFC-6E7B4480D429}"/>
              </a:ext>
            </a:extLst>
          </p:cNvPr>
          <p:cNvSpPr/>
          <p:nvPr/>
        </p:nvSpPr>
        <p:spPr>
          <a:xfrm>
            <a:off x="7600668" y="406280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00EE4D1-141D-4B86-8038-4A43C77CC022}"/>
              </a:ext>
            </a:extLst>
          </p:cNvPr>
          <p:cNvSpPr txBox="1"/>
          <p:nvPr/>
        </p:nvSpPr>
        <p:spPr>
          <a:xfrm>
            <a:off x="8050077" y="45998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329AD-49B3-44A5-A49D-A560B84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5852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9212A-4C5C-4270-AB42-77F53F69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本当の本当に終わり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AB5C4-D54F-4D20-BCC5-A95D9BA7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49" y="5655730"/>
            <a:ext cx="8095900" cy="57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/>
              <a:t>参考：猫でも分かる</a:t>
            </a:r>
            <a:r>
              <a:rPr kumimoji="1" lang="en-US" altLang="ja-JP"/>
              <a:t>C</a:t>
            </a:r>
            <a:r>
              <a:rPr kumimoji="1" lang="ja-JP" altLang="en-US"/>
              <a:t>言語プログラミング第</a:t>
            </a:r>
            <a:r>
              <a:rPr kumimoji="1" lang="en-US" altLang="ja-JP"/>
              <a:t>3</a:t>
            </a:r>
            <a:r>
              <a:rPr lang="ja-JP" altLang="en-US"/>
              <a:t>版（</a:t>
            </a:r>
            <a:r>
              <a:rPr lang="en-US" altLang="ja-JP"/>
              <a:t>SB</a:t>
            </a:r>
            <a:r>
              <a:rPr lang="ja-JP" altLang="en-US"/>
              <a:t> </a:t>
            </a:r>
            <a:r>
              <a:rPr lang="en-US" altLang="ja-JP"/>
              <a:t>Creative</a:t>
            </a:r>
            <a:r>
              <a:rPr lang="ja-JP" altLang="en-US"/>
              <a:t>）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5A80AE-F72D-41A0-BC3C-19A3A84F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9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7584D-7614-4998-8438-B369996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データとメモリアドレスの関係</a:t>
            </a:r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B4AC-59CC-49E6-8569-A24D3485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どうやればアドレスを見ることができるの？</a:t>
            </a:r>
            <a:r>
              <a:rPr lang="en-US" altLang="ja-JP">
                <a:sym typeface="Wingdings" panose="05000000000000000000" pitchFamily="2" charset="2"/>
              </a:rPr>
              <a:t> </a:t>
            </a:r>
            <a:r>
              <a:rPr kumimoji="1" lang="en-US" altLang="ja-JP"/>
              <a:t>&amp;(</a:t>
            </a:r>
            <a:r>
              <a:rPr kumimoji="1" lang="ja-JP" altLang="en-US"/>
              <a:t>変数名</a:t>
            </a:r>
            <a:r>
              <a:rPr lang="en-US" altLang="ja-JP"/>
              <a:t>)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(“%p”, &amp;a);</a:t>
            </a:r>
            <a:r>
              <a:rPr lang="ja-JP" altLang="en-US"/>
              <a:t> </a:t>
            </a:r>
            <a:r>
              <a:rPr lang="en-US" altLang="ja-JP">
                <a:sym typeface="Wingdings" panose="05000000000000000000" pitchFamily="2" charset="2"/>
              </a:rPr>
              <a:t> 0004</a:t>
            </a:r>
          </a:p>
          <a:p>
            <a:endParaRPr lang="en-US" altLang="ja-JP">
              <a:sym typeface="Wingdings" panose="05000000000000000000" pitchFamily="2" charset="2"/>
            </a:endParaRPr>
          </a:p>
          <a:p>
            <a:r>
              <a:rPr kumimoji="1" lang="en-US" altLang="ja-JP">
                <a:sym typeface="Wingdings" panose="05000000000000000000" pitchFamily="2" charset="2"/>
              </a:rPr>
              <a:t>&amp;(</a:t>
            </a:r>
            <a:r>
              <a:rPr kumimoji="1" lang="ja-JP" altLang="en-US">
                <a:sym typeface="Wingdings" panose="05000000000000000000" pitchFamily="2" charset="2"/>
              </a:rPr>
              <a:t>変数名</a:t>
            </a:r>
            <a:r>
              <a:rPr kumimoji="1" lang="en-US" altLang="ja-JP">
                <a:sym typeface="Wingdings" panose="05000000000000000000" pitchFamily="2" charset="2"/>
              </a:rPr>
              <a:t>)</a:t>
            </a:r>
            <a:r>
              <a:rPr kumimoji="1" lang="ja-JP" altLang="en-US">
                <a:sym typeface="Wingdings" panose="05000000000000000000" pitchFamily="2" charset="2"/>
              </a:rPr>
              <a:t>は，連続する</a:t>
            </a:r>
            <a:r>
              <a:rPr kumimoji="1" lang="en-US" altLang="ja-JP">
                <a:sym typeface="Wingdings" panose="05000000000000000000" pitchFamily="2" charset="2"/>
              </a:rPr>
              <a:t>4byte</a:t>
            </a:r>
            <a:r>
              <a:rPr kumimoji="1" lang="ja-JP" altLang="en-US">
                <a:sym typeface="Wingdings" panose="05000000000000000000" pitchFamily="2" charset="2"/>
              </a:rPr>
              <a:t>の先頭の</a:t>
            </a:r>
            <a:br>
              <a:rPr kumimoji="1" lang="en-US" altLang="ja-JP">
                <a:sym typeface="Wingdings" panose="05000000000000000000" pitchFamily="2" charset="2"/>
              </a:rPr>
            </a:br>
            <a:r>
              <a:rPr kumimoji="1" lang="ja-JP" altLang="en-US">
                <a:sym typeface="Wingdings" panose="05000000000000000000" pitchFamily="2" charset="2"/>
              </a:rPr>
              <a:t>アドレスを示しています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E0CFAC-0A43-450A-BFE0-0852CB955E75}"/>
              </a:ext>
            </a:extLst>
          </p:cNvPr>
          <p:cNvSpPr txBox="1"/>
          <p:nvPr/>
        </p:nvSpPr>
        <p:spPr>
          <a:xfrm>
            <a:off x="5773303" y="26194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E5A627-E3A7-4E46-8B5F-5ADFB8893733}"/>
              </a:ext>
            </a:extLst>
          </p:cNvPr>
          <p:cNvSpPr txBox="1"/>
          <p:nvPr/>
        </p:nvSpPr>
        <p:spPr>
          <a:xfrm>
            <a:off x="5773303" y="29802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D2FFF8-35B6-4F48-A60E-3BF4CCA4EABB}"/>
              </a:ext>
            </a:extLst>
          </p:cNvPr>
          <p:cNvSpPr txBox="1"/>
          <p:nvPr/>
        </p:nvSpPr>
        <p:spPr>
          <a:xfrm>
            <a:off x="5773303" y="33411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2F709A-71E9-428E-8917-6A2B851A4CD6}"/>
              </a:ext>
            </a:extLst>
          </p:cNvPr>
          <p:cNvSpPr txBox="1"/>
          <p:nvPr/>
        </p:nvSpPr>
        <p:spPr>
          <a:xfrm>
            <a:off x="5773303" y="37019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D61899-C292-48B2-A34F-6CFEE449EB81}"/>
              </a:ext>
            </a:extLst>
          </p:cNvPr>
          <p:cNvSpPr txBox="1"/>
          <p:nvPr/>
        </p:nvSpPr>
        <p:spPr>
          <a:xfrm>
            <a:off x="5773303" y="40628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9B2B55-290A-456E-9BF9-D4B6F0B72CEA}"/>
              </a:ext>
            </a:extLst>
          </p:cNvPr>
          <p:cNvSpPr txBox="1"/>
          <p:nvPr/>
        </p:nvSpPr>
        <p:spPr>
          <a:xfrm>
            <a:off x="5773303" y="44236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7495F0-BDF5-4A42-8755-8F4032619AF2}"/>
              </a:ext>
            </a:extLst>
          </p:cNvPr>
          <p:cNvSpPr txBox="1"/>
          <p:nvPr/>
        </p:nvSpPr>
        <p:spPr>
          <a:xfrm>
            <a:off x="5773303" y="478450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3C603B-E951-42F1-A215-A8D9005EA1B1}"/>
              </a:ext>
            </a:extLst>
          </p:cNvPr>
          <p:cNvSpPr txBox="1"/>
          <p:nvPr/>
        </p:nvSpPr>
        <p:spPr>
          <a:xfrm>
            <a:off x="5773303" y="5145351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2B32FD-7D55-455B-A856-05B3FC1F6C4B}"/>
              </a:ext>
            </a:extLst>
          </p:cNvPr>
          <p:cNvSpPr txBox="1"/>
          <p:nvPr/>
        </p:nvSpPr>
        <p:spPr>
          <a:xfrm>
            <a:off x="5773303" y="55062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D1484F-62F3-487B-B3C5-53471274FE71}"/>
              </a:ext>
            </a:extLst>
          </p:cNvPr>
          <p:cNvSpPr txBox="1"/>
          <p:nvPr/>
        </p:nvSpPr>
        <p:spPr>
          <a:xfrm>
            <a:off x="5773303" y="58670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9DC7F0-D505-44C8-A4F1-C58B2E35C12E}"/>
              </a:ext>
            </a:extLst>
          </p:cNvPr>
          <p:cNvSpPr txBox="1"/>
          <p:nvPr/>
        </p:nvSpPr>
        <p:spPr>
          <a:xfrm>
            <a:off x="5773303" y="622790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389486-C0E3-44B5-B1B2-3B7718CEBB12}"/>
              </a:ext>
            </a:extLst>
          </p:cNvPr>
          <p:cNvSpPr txBox="1"/>
          <p:nvPr/>
        </p:nvSpPr>
        <p:spPr>
          <a:xfrm>
            <a:off x="5773303" y="6588751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B9B869-539B-4E79-92D2-B7FE73131CED}"/>
              </a:ext>
            </a:extLst>
          </p:cNvPr>
          <p:cNvSpPr txBox="1"/>
          <p:nvPr/>
        </p:nvSpPr>
        <p:spPr>
          <a:xfrm>
            <a:off x="5981785" y="22458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address</a:t>
            </a:r>
            <a:endParaRPr kumimoji="1" lang="ja-JP" altLang="en-US"/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31E7466F-33F1-47E2-99F6-75BD90646E52}"/>
              </a:ext>
            </a:extLst>
          </p:cNvPr>
          <p:cNvSpPr/>
          <p:nvPr/>
        </p:nvSpPr>
        <p:spPr>
          <a:xfrm>
            <a:off x="7600668" y="406280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7E895A-9955-4FE2-81D5-09D10FF5C2D4}"/>
              </a:ext>
            </a:extLst>
          </p:cNvPr>
          <p:cNvSpPr txBox="1"/>
          <p:nvPr/>
        </p:nvSpPr>
        <p:spPr>
          <a:xfrm>
            <a:off x="8050077" y="459983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5D9152-962F-4D26-98DF-E51030FE011D}"/>
              </a:ext>
            </a:extLst>
          </p:cNvPr>
          <p:cNvSpPr txBox="1"/>
          <p:nvPr/>
        </p:nvSpPr>
        <p:spPr>
          <a:xfrm>
            <a:off x="7831107" y="33368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&amp;a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351E15C-3AD1-43B9-9518-4AD97D15C9B8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flipH="1">
            <a:off x="7261395" y="3521526"/>
            <a:ext cx="569712" cy="72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DDB39AF-BE3E-4167-9C1C-C1B9CBE0AA0D}"/>
              </a:ext>
            </a:extLst>
          </p:cNvPr>
          <p:cNvSpPr txBox="1"/>
          <p:nvPr/>
        </p:nvSpPr>
        <p:spPr>
          <a:xfrm>
            <a:off x="1291904" y="4641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ここまでは大丈夫でしょうか？</a:t>
            </a:r>
            <a:endParaRPr kumimoji="1" lang="en-US" altLang="ja-JP"/>
          </a:p>
          <a:p>
            <a:pPr algn="ctr"/>
            <a:r>
              <a:rPr kumimoji="1" lang="ja-JP" altLang="en-US"/>
              <a:t>それでは，ポインタです</a:t>
            </a:r>
          </a:p>
        </p:txBody>
      </p:sp>
      <p:sp>
        <p:nvSpPr>
          <p:cNvPr id="20" name="スライド番号プレースホルダー 19">
            <a:extLst>
              <a:ext uri="{FF2B5EF4-FFF2-40B4-BE49-F238E27FC236}">
                <a16:creationId xmlns:a16="http://schemas.microsoft.com/office/drawing/2014/main" id="{29668934-2D1B-429C-8EA9-1FA12D52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5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E8A2-2AA5-4BCE-A49C-D23D122E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ポインタはアドレスを記憶する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64C10-D2E2-40F6-A547-1C1ADCEA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/>
              <a:t>結局ポインタって何なの？</a:t>
            </a:r>
            <a:endParaRPr kumimoji="1" lang="en-US" altLang="ja-JP"/>
          </a:p>
          <a:p>
            <a:pPr lvl="1"/>
            <a:r>
              <a:rPr kumimoji="1" lang="ja-JP" altLang="en-US"/>
              <a:t>ポインタはアドレスを保存するためのデータ型</a:t>
            </a:r>
            <a:endParaRPr kumimoji="1" lang="en-US" altLang="ja-JP"/>
          </a:p>
          <a:p>
            <a:pPr lvl="1"/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D5AEF9-B369-4E4D-900F-A026CB0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2AD28A9-E609-4409-A892-39C61799B093}"/>
              </a:ext>
            </a:extLst>
          </p:cNvPr>
          <p:cNvSpPr/>
          <p:nvPr/>
        </p:nvSpPr>
        <p:spPr>
          <a:xfrm>
            <a:off x="1510930" y="3875192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空のダンボール箱のイラスト">
            <a:extLst>
              <a:ext uri="{FF2B5EF4-FFF2-40B4-BE49-F238E27FC236}">
                <a16:creationId xmlns:a16="http://schemas.microsoft.com/office/drawing/2014/main" id="{E6AC72F7-8E33-410A-92FE-B72154DB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40" y="3028309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69C960-DC29-4EB3-B636-33D8D5D19033}"/>
              </a:ext>
            </a:extLst>
          </p:cNvPr>
          <p:cNvSpPr txBox="1"/>
          <p:nvPr/>
        </p:nvSpPr>
        <p:spPr>
          <a:xfrm>
            <a:off x="2187182" y="3769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E5A9B3-482B-4C83-9B74-C7EB326F39B1}"/>
              </a:ext>
            </a:extLst>
          </p:cNvPr>
          <p:cNvSpPr/>
          <p:nvPr/>
        </p:nvSpPr>
        <p:spPr>
          <a:xfrm>
            <a:off x="2347367" y="2932514"/>
            <a:ext cx="608931" cy="6089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D1DEC34-52AB-4185-A212-66FE3DC70400}"/>
              </a:ext>
            </a:extLst>
          </p:cNvPr>
          <p:cNvSpPr/>
          <p:nvPr/>
        </p:nvSpPr>
        <p:spPr>
          <a:xfrm>
            <a:off x="4210363" y="3875192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2" descr="空のダンボール箱のイラスト">
            <a:extLst>
              <a:ext uri="{FF2B5EF4-FFF2-40B4-BE49-F238E27FC236}">
                <a16:creationId xmlns:a16="http://schemas.microsoft.com/office/drawing/2014/main" id="{CB2C9A44-CE6B-4F1F-AE13-CF838F06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73" y="3028309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1156B3-CBC4-4C3C-99A0-A0353FEEBA03}"/>
              </a:ext>
            </a:extLst>
          </p:cNvPr>
          <p:cNvSpPr txBox="1"/>
          <p:nvPr/>
        </p:nvSpPr>
        <p:spPr>
          <a:xfrm>
            <a:off x="4814118" y="38105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char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4E37C4-003E-4702-8901-9E76DE0DC0D8}"/>
              </a:ext>
            </a:extLst>
          </p:cNvPr>
          <p:cNvSpPr/>
          <p:nvPr/>
        </p:nvSpPr>
        <p:spPr>
          <a:xfrm>
            <a:off x="5046800" y="2932514"/>
            <a:ext cx="608931" cy="6089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'A'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553A767-E60F-4A2F-AA96-D1FB7F3C1332}"/>
              </a:ext>
            </a:extLst>
          </p:cNvPr>
          <p:cNvSpPr/>
          <p:nvPr/>
        </p:nvSpPr>
        <p:spPr>
          <a:xfrm>
            <a:off x="3148181" y="5675823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 descr="空のダンボール箱のイラスト">
            <a:extLst>
              <a:ext uri="{FF2B5EF4-FFF2-40B4-BE49-F238E27FC236}">
                <a16:creationId xmlns:a16="http://schemas.microsoft.com/office/drawing/2014/main" id="{11B1BF41-13EF-445C-8D6C-E998E226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91" y="4828940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4126A7-1329-4141-9883-946D3693A221}"/>
              </a:ext>
            </a:extLst>
          </p:cNvPr>
          <p:cNvSpPr txBox="1"/>
          <p:nvPr/>
        </p:nvSpPr>
        <p:spPr>
          <a:xfrm>
            <a:off x="3698600" y="5617259"/>
            <a:ext cx="79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ポインタ</a:t>
            </a:r>
            <a:endParaRPr kumimoji="1" lang="ja-JP" altLang="en-US" sz="12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FDE1A6E-701E-4000-A950-3FF0AA470708}"/>
              </a:ext>
            </a:extLst>
          </p:cNvPr>
          <p:cNvSpPr/>
          <p:nvPr/>
        </p:nvSpPr>
        <p:spPr>
          <a:xfrm>
            <a:off x="3512964" y="4787998"/>
            <a:ext cx="1394798" cy="4643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0X64343534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56989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7DD24-9B96-4F88-B1FA-43018666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どうやって使うの？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73089-05A7-4738-A67F-347B34EF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宣言の仕方</a:t>
            </a:r>
            <a:endParaRPr kumimoji="1" lang="en-US" altLang="ja-JP"/>
          </a:p>
          <a:p>
            <a:pPr lvl="1"/>
            <a:r>
              <a:rPr lang="en-US" altLang="ja-JP"/>
              <a:t>*</a:t>
            </a:r>
            <a:r>
              <a:rPr lang="ja-JP" altLang="en-US"/>
              <a:t>（ポインタ宣言子）をつけて宣言します．</a:t>
            </a:r>
            <a:endParaRPr lang="en-US" altLang="ja-JP"/>
          </a:p>
          <a:p>
            <a:pPr lvl="1"/>
            <a:r>
              <a:rPr lang="ja-JP" altLang="en-US"/>
              <a:t>例：</a:t>
            </a:r>
            <a:r>
              <a:rPr lang="en-US" altLang="ja-JP"/>
              <a:t>int</a:t>
            </a:r>
            <a:r>
              <a:rPr lang="ja-JP" altLang="en-US"/>
              <a:t>型のポインタ </a:t>
            </a:r>
            <a:r>
              <a:rPr lang="en-US" altLang="ja-JP"/>
              <a:t>int *pi;</a:t>
            </a:r>
          </a:p>
          <a:p>
            <a:pPr lvl="1"/>
            <a:r>
              <a:rPr lang="ja-JP" altLang="en-US"/>
              <a:t>例：</a:t>
            </a:r>
            <a:r>
              <a:rPr lang="en-US" altLang="ja-JP"/>
              <a:t>double</a:t>
            </a:r>
            <a:r>
              <a:rPr lang="ja-JP" altLang="en-US"/>
              <a:t>型のポインタ </a:t>
            </a:r>
            <a:r>
              <a:rPr lang="en-US" altLang="ja-JP"/>
              <a:t>double *pd;</a:t>
            </a:r>
          </a:p>
          <a:p>
            <a:pPr lvl="1"/>
            <a:endParaRPr kumimoji="1" lang="en-US" altLang="ja-JP"/>
          </a:p>
          <a:p>
            <a:r>
              <a:rPr kumimoji="1" lang="ja-JP" altLang="en-US"/>
              <a:t>値の代入</a:t>
            </a:r>
            <a:endParaRPr kumimoji="1" lang="en-US" altLang="ja-JP"/>
          </a:p>
          <a:p>
            <a:pPr lvl="1"/>
            <a:r>
              <a:rPr lang="ja-JP" altLang="en-US"/>
              <a:t>ポインタに代入できるのはメモリアドレスです．</a:t>
            </a:r>
            <a:endParaRPr lang="en-US" altLang="ja-JP"/>
          </a:p>
          <a:p>
            <a:pPr lvl="1"/>
            <a:r>
              <a:rPr kumimoji="1" lang="ja-JP" altLang="en-US"/>
              <a:t>ですので，</a:t>
            </a:r>
            <a:r>
              <a:rPr lang="ja-JP" altLang="en-US"/>
              <a:t>下のようにアドレスを代入できます．</a:t>
            </a:r>
            <a:endParaRPr lang="en-US" altLang="ja-JP"/>
          </a:p>
          <a:p>
            <a:pPr lvl="1"/>
            <a:r>
              <a:rPr lang="ja-JP" altLang="en-US"/>
              <a:t>注：</a:t>
            </a:r>
            <a:r>
              <a:rPr lang="en-US" altLang="ja-JP"/>
              <a:t>int</a:t>
            </a:r>
            <a:r>
              <a:rPr lang="ja-JP" altLang="en-US"/>
              <a:t>型のポインタには</a:t>
            </a:r>
            <a:r>
              <a:rPr lang="en-US" altLang="ja-JP"/>
              <a:t>int</a:t>
            </a:r>
            <a:r>
              <a:rPr lang="ja-JP" altLang="en-US"/>
              <a:t>型以外のアドレスを代入しては，</a:t>
            </a:r>
            <a:br>
              <a:rPr lang="en-US" altLang="ja-JP"/>
            </a:br>
            <a:r>
              <a:rPr lang="ja-JP" altLang="en-US"/>
              <a:t>いけません．他の型のポインタでも同様です．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7ECBA7-1FFB-44D5-A083-A82E5E61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5F09F8-D715-43FC-8EF6-8C04012A55B5}"/>
              </a:ext>
            </a:extLst>
          </p:cNvPr>
          <p:cNvSpPr txBox="1"/>
          <p:nvPr/>
        </p:nvSpPr>
        <p:spPr>
          <a:xfrm>
            <a:off x="1895912" y="5343327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a;</a:t>
            </a:r>
          </a:p>
          <a:p>
            <a:r>
              <a:rPr lang="en-US" altLang="ja-JP"/>
              <a:t>int *pi;</a:t>
            </a:r>
          </a:p>
          <a:p>
            <a:r>
              <a:rPr kumimoji="1" lang="en-US" altLang="ja-JP"/>
              <a:t>pi = &amp;a;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4758AF-B46D-428E-B444-CAD2D5B4E4A3}"/>
              </a:ext>
            </a:extLst>
          </p:cNvPr>
          <p:cNvSpPr txBox="1"/>
          <p:nvPr/>
        </p:nvSpPr>
        <p:spPr>
          <a:xfrm>
            <a:off x="3974311" y="5343327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double</a:t>
            </a:r>
            <a:r>
              <a:rPr kumimoji="1" lang="en-US" altLang="ja-JP"/>
              <a:t> b;</a:t>
            </a:r>
          </a:p>
          <a:p>
            <a:r>
              <a:rPr lang="en-US" altLang="ja-JP"/>
              <a:t>double *pd;</a:t>
            </a:r>
          </a:p>
          <a:p>
            <a:r>
              <a:rPr kumimoji="1" lang="en-US" altLang="ja-JP"/>
              <a:t>p</a:t>
            </a:r>
            <a:r>
              <a:rPr lang="en-US" altLang="ja-JP"/>
              <a:t>d</a:t>
            </a:r>
            <a:r>
              <a:rPr kumimoji="1" lang="en-US" altLang="ja-JP"/>
              <a:t> = &amp;b;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2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83FDE-F99F-4A00-AF43-5D6D908F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8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932BD-36AD-4E31-A025-A72F36BD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間接参照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B7717-B935-4502-8D7A-98C8723F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ポインタの特筆すべき機能に「間接参照」があります．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ポインタに * </a:t>
            </a:r>
            <a:r>
              <a:rPr kumimoji="1" lang="en-US" altLang="ja-JP"/>
              <a:t>(</a:t>
            </a:r>
            <a:r>
              <a:rPr kumimoji="1" lang="ja-JP" altLang="en-US"/>
              <a:t>間接参照演算子</a:t>
            </a:r>
            <a:r>
              <a:rPr kumimoji="1" lang="en-US" altLang="ja-JP"/>
              <a:t>)</a:t>
            </a:r>
            <a:r>
              <a:rPr kumimoji="1" lang="ja-JP" altLang="en-US"/>
              <a:t>をつけることで，ポインタが</a:t>
            </a:r>
            <a:br>
              <a:rPr kumimoji="1" lang="en-US" altLang="ja-JP"/>
            </a:br>
            <a:r>
              <a:rPr kumimoji="1" lang="ja-JP" altLang="en-US"/>
              <a:t>保存しているアドレスにあるデータにアクセスすることが</a:t>
            </a:r>
            <a:br>
              <a:rPr kumimoji="1" lang="en-US" altLang="ja-JP"/>
            </a:br>
            <a:r>
              <a:rPr kumimoji="1" lang="ja-JP" altLang="en-US"/>
              <a:t>できます．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B1ED81-A4B6-4487-8DF0-4BD3FB85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3AADEB-68F3-40B2-BBE0-8AA8C21021CD}"/>
              </a:ext>
            </a:extLst>
          </p:cNvPr>
          <p:cNvSpPr txBox="1"/>
          <p:nvPr/>
        </p:nvSpPr>
        <p:spPr>
          <a:xfrm>
            <a:off x="2667699" y="4127383"/>
            <a:ext cx="4555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int a, b;</a:t>
            </a:r>
          </a:p>
          <a:p>
            <a:r>
              <a:rPr lang="en-US" altLang="ja-JP"/>
              <a:t>int *pa;</a:t>
            </a:r>
          </a:p>
          <a:p>
            <a:endParaRPr lang="en-US" altLang="ja-JP"/>
          </a:p>
          <a:p>
            <a:r>
              <a:rPr lang="en-US" altLang="ja-JP"/>
              <a:t>a = 5; </a:t>
            </a:r>
          </a:p>
          <a:p>
            <a:r>
              <a:rPr kumimoji="1" lang="en-US" altLang="ja-JP"/>
              <a:t>pa = &amp;a; // pa</a:t>
            </a:r>
            <a:r>
              <a:rPr kumimoji="1" lang="ja-JP" altLang="en-US"/>
              <a:t>に</a:t>
            </a:r>
            <a:r>
              <a:rPr kumimoji="1" lang="en-US" altLang="ja-JP"/>
              <a:t>a</a:t>
            </a:r>
            <a:r>
              <a:rPr kumimoji="1" lang="ja-JP" altLang="en-US"/>
              <a:t>のアドレスを代入</a:t>
            </a:r>
            <a:endParaRPr kumimoji="1" lang="en-US" altLang="ja-JP"/>
          </a:p>
          <a:p>
            <a:r>
              <a:rPr kumimoji="1" lang="en-US" altLang="ja-JP"/>
              <a:t>b = *pa;</a:t>
            </a:r>
            <a:r>
              <a:rPr kumimoji="1" lang="ja-JP" altLang="en-US"/>
              <a:t> </a:t>
            </a:r>
            <a:r>
              <a:rPr kumimoji="1" lang="en-US" altLang="ja-JP"/>
              <a:t>//</a:t>
            </a:r>
            <a:r>
              <a:rPr kumimoji="1" lang="ja-JP" altLang="en-US"/>
              <a:t> </a:t>
            </a:r>
            <a:r>
              <a:rPr kumimoji="1" lang="en-US" altLang="ja-JP"/>
              <a:t>b</a:t>
            </a:r>
            <a:r>
              <a:rPr lang="ja-JP" altLang="en-US"/>
              <a:t>に</a:t>
            </a:r>
            <a:r>
              <a:rPr lang="en-US" altLang="ja-JP"/>
              <a:t>a</a:t>
            </a:r>
            <a:r>
              <a:rPr lang="ja-JP" altLang="en-US"/>
              <a:t>の値</a:t>
            </a:r>
            <a:r>
              <a:rPr lang="en-US" altLang="ja-JP"/>
              <a:t>(5)</a:t>
            </a:r>
            <a:r>
              <a:rPr lang="ja-JP" altLang="en-US"/>
              <a:t>を代入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51563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B45B478-50CF-4F53-84FB-3694F8BFA722}"/>
              </a:ext>
            </a:extLst>
          </p:cNvPr>
          <p:cNvSpPr/>
          <p:nvPr/>
        </p:nvSpPr>
        <p:spPr>
          <a:xfrm>
            <a:off x="6241409" y="1946246"/>
            <a:ext cx="385894" cy="4110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55E3FF-469F-463C-BB1B-56D033735B9B}"/>
              </a:ext>
            </a:extLst>
          </p:cNvPr>
          <p:cNvSpPr txBox="1"/>
          <p:nvPr/>
        </p:nvSpPr>
        <p:spPr>
          <a:xfrm>
            <a:off x="6701820" y="33552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時系列順に</a:t>
            </a:r>
            <a:endParaRPr kumimoji="1" lang="en-US" altLang="ja-JP"/>
          </a:p>
          <a:p>
            <a:r>
              <a:rPr kumimoji="1" lang="ja-JP" altLang="en-US"/>
              <a:t>追っていこう</a:t>
            </a:r>
          </a:p>
        </p:txBody>
      </p:sp>
    </p:spTree>
    <p:extLst>
      <p:ext uri="{BB962C8B-B14F-4D97-AF65-F5344CB8AC3E}">
        <p14:creationId xmlns:p14="http://schemas.microsoft.com/office/powerpoint/2010/main" val="57033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int a = 8;</a:t>
            </a:r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int *pa = NULL; </a:t>
            </a:r>
            <a:r>
              <a:rPr lang="en-US" altLang="ja-JP" sz="1400"/>
              <a:t>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432015" y="601328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メモリ上のどこか</a:t>
            </a:r>
            <a:endParaRPr lang="en-US" altLang="ja-JP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メモリ上のどこか</a:t>
            </a:r>
            <a:endParaRPr lang="en-US" altLang="ja-JP" sz="11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586750" y="3703712"/>
            <a:ext cx="582211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bg1"/>
                </a:solidFill>
              </a:rPr>
              <a:t>NULL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A1BFA-3427-41D9-8AF3-23DC71896931}"/>
              </a:ext>
            </a:extLst>
          </p:cNvPr>
          <p:cNvSpPr txBox="1"/>
          <p:nvPr/>
        </p:nvSpPr>
        <p:spPr>
          <a:xfrm>
            <a:off x="6997704" y="34145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何</a:t>
            </a:r>
            <a:r>
              <a:rPr kumimoji="1" lang="ja-JP" altLang="en-US" sz="1600"/>
              <a:t>も指していない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D0F50F-226F-474D-97FA-8D4FFDD25942}"/>
              </a:ext>
            </a:extLst>
          </p:cNvPr>
          <p:cNvSpPr txBox="1"/>
          <p:nvPr/>
        </p:nvSpPr>
        <p:spPr>
          <a:xfrm>
            <a:off x="5858555" y="2458299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メモリ上に</a:t>
            </a:r>
            <a:r>
              <a:rPr kumimoji="1" lang="en-US" altLang="ja-JP" sz="1600"/>
              <a:t>2</a:t>
            </a:r>
            <a:r>
              <a:rPr kumimoji="1" lang="ja-JP" altLang="en-US" sz="1600" err="1"/>
              <a:t>つの</a:t>
            </a:r>
            <a:r>
              <a:rPr kumimoji="1" lang="ja-JP" altLang="en-US" sz="1600"/>
              <a:t>データが</a:t>
            </a:r>
            <a:endParaRPr kumimoji="1" lang="en-US" altLang="ja-JP" sz="1600"/>
          </a:p>
          <a:p>
            <a:r>
              <a:rPr lang="ja-JP" altLang="en-US" sz="1600"/>
              <a:t>生まれた</a:t>
            </a:r>
            <a:r>
              <a:rPr lang="en-US" altLang="ja-JP" sz="1600"/>
              <a:t>…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5958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 : %p\</a:t>
            </a:r>
            <a:r>
              <a:rPr lang="en-US" altLang="ja-JP" sz="1400" err="1">
                <a:highlight>
                  <a:srgbClr val="00FFFF"/>
                </a:highlight>
              </a:rPr>
              <a:t>n&amp;pa</a:t>
            </a:r>
            <a:r>
              <a:rPr lang="en-US" altLang="ja-JP" sz="1400">
                <a:highlight>
                  <a:srgbClr val="00FFFF"/>
                </a:highlight>
              </a:rPr>
              <a:t>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6450148" y="1715009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&amp;a : 0x7ffff093316c</a:t>
            </a:r>
          </a:p>
          <a:p>
            <a:r>
              <a:rPr lang="en-US" altLang="ja-JP" sz="1400"/>
              <a:t>&amp;pa: 0x7ffff0933170</a:t>
            </a:r>
          </a:p>
          <a:p>
            <a:r>
              <a:rPr lang="en-US" altLang="ja-JP" sz="1400"/>
              <a:t>pa : (nil)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3DB7E6-D488-4C6F-B78B-979003851173}"/>
              </a:ext>
            </a:extLst>
          </p:cNvPr>
          <p:cNvCxnSpPr>
            <a:cxnSpLocks/>
          </p:cNvCxnSpPr>
          <p:nvPr/>
        </p:nvCxnSpPr>
        <p:spPr>
          <a:xfrm flipV="1">
            <a:off x="5415267" y="2290194"/>
            <a:ext cx="982879" cy="7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586750" y="3703712"/>
            <a:ext cx="582211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bg1"/>
                </a:solidFill>
              </a:rPr>
              <a:t>NULL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A1BFA-3427-41D9-8AF3-23DC71896931}"/>
              </a:ext>
            </a:extLst>
          </p:cNvPr>
          <p:cNvSpPr txBox="1"/>
          <p:nvPr/>
        </p:nvSpPr>
        <p:spPr>
          <a:xfrm>
            <a:off x="6997704" y="34145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何</a:t>
            </a:r>
            <a:r>
              <a:rPr kumimoji="1" lang="ja-JP" altLang="en-US" sz="1600"/>
              <a:t>も指していない</a:t>
            </a:r>
          </a:p>
        </p:txBody>
      </p:sp>
    </p:spTree>
    <p:extLst>
      <p:ext uri="{BB962C8B-B14F-4D97-AF65-F5344CB8AC3E}">
        <p14:creationId xmlns:p14="http://schemas.microsoft.com/office/powerpoint/2010/main" val="92715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9FE579-0E19-4951-8B3B-64606DA46AA8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 : %p\</a:t>
            </a:r>
            <a:r>
              <a:rPr lang="en-US" altLang="ja-JP" sz="1400" err="1">
                <a:highlight>
                  <a:srgbClr val="00FFFF"/>
                </a:highlight>
              </a:rPr>
              <a:t>n&amp;pa</a:t>
            </a:r>
            <a:r>
              <a:rPr lang="en-US" altLang="ja-JP" sz="1400">
                <a:highlight>
                  <a:srgbClr val="00FFFF"/>
                </a:highlight>
              </a:rPr>
              <a:t>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6450148" y="1715009"/>
            <a:ext cx="2073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&amp;a : 0x7ffff093316c</a:t>
            </a:r>
          </a:p>
          <a:p>
            <a:r>
              <a:rPr lang="en-US" altLang="ja-JP" sz="1400"/>
              <a:t>&amp;pa: 0x7ffff0933170</a:t>
            </a:r>
          </a:p>
          <a:p>
            <a:r>
              <a:rPr lang="en-US" altLang="ja-JP" sz="1400"/>
              <a:t>pa : (nil)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3DB7E6-D488-4C6F-B78B-979003851173}"/>
              </a:ext>
            </a:extLst>
          </p:cNvPr>
          <p:cNvCxnSpPr>
            <a:cxnSpLocks/>
          </p:cNvCxnSpPr>
          <p:nvPr/>
        </p:nvCxnSpPr>
        <p:spPr>
          <a:xfrm flipV="1">
            <a:off x="5415267" y="2290194"/>
            <a:ext cx="982879" cy="7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586750" y="3703712"/>
            <a:ext cx="582211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bg1"/>
                </a:solidFill>
              </a:rPr>
              <a:t>NULL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A1BFA-3427-41D9-8AF3-23DC71896931}"/>
              </a:ext>
            </a:extLst>
          </p:cNvPr>
          <p:cNvSpPr txBox="1"/>
          <p:nvPr/>
        </p:nvSpPr>
        <p:spPr>
          <a:xfrm>
            <a:off x="6997704" y="341455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何</a:t>
            </a:r>
            <a:r>
              <a:rPr kumimoji="1" lang="ja-JP" altLang="en-US" sz="1600"/>
              <a:t>も指していない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16F606C-3D64-40CF-A1D0-69AC42D3D650}"/>
              </a:ext>
            </a:extLst>
          </p:cNvPr>
          <p:cNvSpPr/>
          <p:nvPr/>
        </p:nvSpPr>
        <p:spPr>
          <a:xfrm>
            <a:off x="5436504" y="3418325"/>
            <a:ext cx="1773277" cy="10889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/>
              <a:t>現段階では</a:t>
            </a:r>
            <a:br>
              <a:rPr kumimoji="1" lang="en-US" altLang="ja-JP" sz="1400" b="1"/>
            </a:br>
            <a:r>
              <a:rPr kumimoji="1" lang="ja-JP" altLang="en-US" sz="1400" b="1"/>
              <a:t>全くの無関係</a:t>
            </a:r>
          </a:p>
        </p:txBody>
      </p:sp>
    </p:spTree>
    <p:extLst>
      <p:ext uri="{BB962C8B-B14F-4D97-AF65-F5344CB8AC3E}">
        <p14:creationId xmlns:p14="http://schemas.microsoft.com/office/powerpoint/2010/main" val="169686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810D9B-A813-41DE-80DC-C4D5A77C93A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pa = &amp;a; // pa</a:t>
            </a:r>
            <a:r>
              <a:rPr lang="ja-JP" altLang="en-US" sz="1400">
                <a:highlight>
                  <a:srgbClr val="00FFFF"/>
                </a:highlight>
              </a:rPr>
              <a:t>に</a:t>
            </a:r>
            <a:r>
              <a:rPr lang="en-US" altLang="ja-JP" sz="1400">
                <a:highlight>
                  <a:srgbClr val="00FFFF"/>
                </a:highlight>
              </a:rPr>
              <a:t>a</a:t>
            </a:r>
            <a:r>
              <a:rPr lang="ja-JP" altLang="en-US" sz="1400">
                <a:highlight>
                  <a:srgbClr val="00FFFF"/>
                </a:highlight>
              </a:rPr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73FDBF-392E-432B-B002-FE1DF7BEDFCB}"/>
              </a:ext>
            </a:extLst>
          </p:cNvPr>
          <p:cNvSpPr txBox="1"/>
          <p:nvPr/>
        </p:nvSpPr>
        <p:spPr>
          <a:xfrm>
            <a:off x="7135507" y="285337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r>
              <a:rPr kumimoji="1" lang="ja-JP" altLang="en-US" sz="1400"/>
              <a:t>の値が</a:t>
            </a:r>
            <a:r>
              <a:rPr kumimoji="1" lang="en-US" altLang="ja-JP" sz="1400"/>
              <a:t>&amp;a</a:t>
            </a:r>
            <a:r>
              <a:rPr kumimoji="1" lang="ja-JP" altLang="en-US" sz="1400"/>
              <a:t>に</a:t>
            </a:r>
            <a:br>
              <a:rPr kumimoji="1" lang="en-US" altLang="ja-JP" sz="1400"/>
            </a:br>
            <a:r>
              <a:rPr kumimoji="1" lang="ja-JP" altLang="en-US" sz="1400"/>
              <a:t>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26849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810D9B-A813-41DE-80DC-C4D5A77C93A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pa = &amp;a; // pa</a:t>
            </a:r>
            <a:r>
              <a:rPr lang="ja-JP" altLang="en-US" sz="1400">
                <a:highlight>
                  <a:srgbClr val="00FFFF"/>
                </a:highlight>
              </a:rPr>
              <a:t>に</a:t>
            </a:r>
            <a:r>
              <a:rPr lang="en-US" altLang="ja-JP" sz="1400">
                <a:highlight>
                  <a:srgbClr val="00FFFF"/>
                </a:highlight>
              </a:rPr>
              <a:t>a</a:t>
            </a:r>
            <a:r>
              <a:rPr lang="ja-JP" altLang="en-US" sz="1400">
                <a:highlight>
                  <a:srgbClr val="00FFFF"/>
                </a:highlight>
              </a:rPr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73FDBF-392E-432B-B002-FE1DF7BEDFCB}"/>
              </a:ext>
            </a:extLst>
          </p:cNvPr>
          <p:cNvSpPr txBox="1"/>
          <p:nvPr/>
        </p:nvSpPr>
        <p:spPr>
          <a:xfrm>
            <a:off x="7135507" y="2853370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r>
              <a:rPr kumimoji="1" lang="ja-JP" altLang="en-US" sz="1400"/>
              <a:t>の値が</a:t>
            </a:r>
            <a:r>
              <a:rPr kumimoji="1" lang="en-US" altLang="ja-JP" sz="1400"/>
              <a:t>&amp;a</a:t>
            </a:r>
            <a:r>
              <a:rPr kumimoji="1" lang="ja-JP" altLang="en-US" sz="1400"/>
              <a:t>に</a:t>
            </a:r>
            <a:br>
              <a:rPr kumimoji="1" lang="en-US" altLang="ja-JP" sz="1400"/>
            </a:br>
            <a:r>
              <a:rPr kumimoji="1" lang="ja-JP" altLang="en-US" sz="1400"/>
              <a:t>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354482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5942659" y="1903047"/>
            <a:ext cx="1973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&amp;a: 0x7ffff093316c</a:t>
            </a:r>
          </a:p>
          <a:p>
            <a:r>
              <a:rPr lang="en-US" altLang="ja-JP" sz="1400"/>
              <a:t>pa: 0x7ffff093316c</a:t>
            </a:r>
          </a:p>
          <a:p>
            <a:r>
              <a:rPr lang="en-US" altLang="ja-JP" sz="1400">
                <a:highlight>
                  <a:srgbClr val="FFFF00"/>
                </a:highlight>
              </a:rPr>
              <a:t>a  : 8</a:t>
            </a:r>
          </a:p>
          <a:p>
            <a:r>
              <a:rPr lang="en-US" altLang="ja-JP" sz="1400">
                <a:highlight>
                  <a:srgbClr val="FFFF00"/>
                </a:highlight>
              </a:rPr>
              <a:t>*pa: 8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D15C2E-5737-4B6C-A9E1-D5DE44C2C5E6}"/>
              </a:ext>
            </a:extLst>
          </p:cNvPr>
          <p:cNvCxnSpPr/>
          <p:nvPr/>
        </p:nvCxnSpPr>
        <p:spPr>
          <a:xfrm flipV="1">
            <a:off x="4550280" y="2635105"/>
            <a:ext cx="1263291" cy="13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829111-9685-4D35-AFBB-9D3CAE73E4D4}"/>
              </a:ext>
            </a:extLst>
          </p:cNvPr>
          <p:cNvSpPr txBox="1"/>
          <p:nvPr/>
        </p:nvSpPr>
        <p:spPr>
          <a:xfrm>
            <a:off x="7949083" y="2195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59628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7CEFC3-8087-4249-804B-5C2177FFBD95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6C761C-4F1C-49E2-9186-139206F1580C}"/>
              </a:ext>
            </a:extLst>
          </p:cNvPr>
          <p:cNvSpPr txBox="1"/>
          <p:nvPr/>
        </p:nvSpPr>
        <p:spPr>
          <a:xfrm>
            <a:off x="5942659" y="1903047"/>
            <a:ext cx="1973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&amp;a: 0x7ffff093316c</a:t>
            </a:r>
          </a:p>
          <a:p>
            <a:r>
              <a:rPr lang="en-US" altLang="ja-JP" sz="1400"/>
              <a:t>pa: 0x7ffff093316c</a:t>
            </a:r>
          </a:p>
          <a:p>
            <a:r>
              <a:rPr lang="en-US" altLang="ja-JP" sz="1400">
                <a:highlight>
                  <a:srgbClr val="FFFF00"/>
                </a:highlight>
              </a:rPr>
              <a:t>a  : 8</a:t>
            </a:r>
          </a:p>
          <a:p>
            <a:r>
              <a:rPr lang="en-US" altLang="ja-JP" sz="1400">
                <a:highlight>
                  <a:srgbClr val="FFFF00"/>
                </a:highlight>
              </a:rPr>
              <a:t>*pa: 8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D15C2E-5737-4B6C-A9E1-D5DE44C2C5E6}"/>
              </a:ext>
            </a:extLst>
          </p:cNvPr>
          <p:cNvCxnSpPr/>
          <p:nvPr/>
        </p:nvCxnSpPr>
        <p:spPr>
          <a:xfrm flipV="1">
            <a:off x="4550280" y="2635105"/>
            <a:ext cx="1263291" cy="13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829111-9685-4D35-AFBB-9D3CAE73E4D4}"/>
              </a:ext>
            </a:extLst>
          </p:cNvPr>
          <p:cNvSpPr txBox="1"/>
          <p:nvPr/>
        </p:nvSpPr>
        <p:spPr>
          <a:xfrm>
            <a:off x="7949083" y="2195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A2BBB3B-E58D-4EFC-A6FA-54A876EF57C2}"/>
              </a:ext>
            </a:extLst>
          </p:cNvPr>
          <p:cNvSpPr txBox="1"/>
          <p:nvPr/>
        </p:nvSpPr>
        <p:spPr>
          <a:xfrm>
            <a:off x="6449386" y="2790595"/>
            <a:ext cx="2278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なぜ同じに？</a:t>
            </a:r>
            <a:endParaRPr lang="en-US" altLang="ja-JP" sz="1400"/>
          </a:p>
          <a:p>
            <a:r>
              <a:rPr kumimoji="1" lang="ja-JP" altLang="en-US" sz="1400"/>
              <a:t>*</a:t>
            </a:r>
            <a:r>
              <a:rPr kumimoji="1" lang="en-US" altLang="ja-JP" sz="1400"/>
              <a:t>pa</a:t>
            </a:r>
            <a:r>
              <a:rPr kumimoji="1" lang="ja-JP" altLang="en-US" sz="1400"/>
              <a:t>の値を出力する過程を</a:t>
            </a:r>
            <a:br>
              <a:rPr kumimoji="1" lang="en-US" altLang="ja-JP" sz="1400"/>
            </a:br>
            <a:r>
              <a:rPr kumimoji="1" lang="ja-JP" altLang="en-US" sz="1400"/>
              <a:t>追ってみよう！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195256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91075" y="1117821"/>
            <a:ext cx="1576072" cy="109497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*</a:t>
            </a:r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の値を調査せよ！</a:t>
            </a:r>
            <a:endParaRPr lang="en-US" altLang="ja-JP" sz="1400">
              <a:solidFill>
                <a:schemeClr val="tx1"/>
              </a:solidFill>
            </a:endParaRPr>
          </a:p>
        </p:txBody>
      </p:sp>
      <p:pic>
        <p:nvPicPr>
          <p:cNvPr id="29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F94B68BA-6CCD-4F30-BCB9-7037EAA6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CA7D57F6-52ED-4AC0-B33E-30914412BE21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???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FFFF00"/>
                </a:highlight>
              </a:rPr>
              <a:t>なぜ</a:t>
            </a:r>
            <a:r>
              <a:rPr kumimoji="1" lang="en-US" altLang="ja-JP">
                <a:highlight>
                  <a:srgbClr val="FFFF00"/>
                </a:highlight>
              </a:rPr>
              <a:t>C</a:t>
            </a:r>
            <a:r>
              <a:rPr kumimoji="1" lang="ja-JP" altLang="en-US">
                <a:highlight>
                  <a:srgbClr val="FFFF00"/>
                </a:highlight>
              </a:rPr>
              <a:t>言語？</a:t>
            </a:r>
            <a:endParaRPr kumimoji="1" lang="en-US" altLang="ja-JP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FFFF00"/>
                </a:highlight>
              </a:rPr>
              <a:t>ポインタ</a:t>
            </a:r>
            <a:endParaRPr kumimoji="1" lang="en-US" altLang="ja-JP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highlight>
                  <a:srgbClr val="FFFF00"/>
                </a:highlight>
              </a:rPr>
              <a:t>構造体</a:t>
            </a:r>
            <a:endParaRPr lang="en-US" altLang="ja-JP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FFFF00"/>
                </a:highlight>
              </a:rPr>
              <a:t>覚えておくと便利な機能</a:t>
            </a:r>
            <a:endParaRPr kumimoji="1" lang="en-US" altLang="ja-JP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DD2FC-695B-4A1B-8AAF-2E7CCF8CD2AD}"/>
              </a:ext>
            </a:extLst>
          </p:cNvPr>
          <p:cNvSpPr txBox="1"/>
          <p:nvPr/>
        </p:nvSpPr>
        <p:spPr>
          <a:xfrm>
            <a:off x="3764131" y="843241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時間的に</a:t>
            </a:r>
            <a:r>
              <a:rPr kumimoji="1" lang="ja-JP" altLang="en-US"/>
              <a:t>全部はできないかも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80771F-715B-4B72-A999-F47A071D9503}"/>
              </a:ext>
            </a:extLst>
          </p:cNvPr>
          <p:cNvSpPr txBox="1"/>
          <p:nvPr/>
        </p:nvSpPr>
        <p:spPr>
          <a:xfrm>
            <a:off x="4901227" y="25922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黄色い部分は確実にやりたい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1071F9-46FF-4046-B0AA-B983B803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386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*</a:t>
            </a:r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の値を調査せよ！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9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F94B68BA-6CCD-4F30-BCB9-7037EAA6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CA7D57F6-52ED-4AC0-B33E-30914412BE21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了解！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1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*</a:t>
            </a:r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の値を調査せよ！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6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0912FB7-8A0E-4308-9828-F8760DBC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46" y="3189231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吹き出し: 円形 30">
            <a:extLst>
              <a:ext uri="{FF2B5EF4-FFF2-40B4-BE49-F238E27FC236}">
                <a16:creationId xmlns:a16="http://schemas.microsoft.com/office/drawing/2014/main" id="{C58754BB-F59F-4E9D-8348-E645231CDA1F}"/>
              </a:ext>
            </a:extLst>
          </p:cNvPr>
          <p:cNvSpPr/>
          <p:nvPr/>
        </p:nvSpPr>
        <p:spPr>
          <a:xfrm>
            <a:off x="6983544" y="2780609"/>
            <a:ext cx="1645151" cy="695144"/>
          </a:xfrm>
          <a:prstGeom prst="wedgeEllipseCallout">
            <a:avLst>
              <a:gd name="adj1" fmla="val -49689"/>
              <a:gd name="adj2" fmla="val 59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君は</a:t>
            </a:r>
            <a:r>
              <a:rPr lang="en-US" altLang="ja-JP" sz="1100">
                <a:solidFill>
                  <a:schemeClr val="tx1"/>
                </a:solidFill>
              </a:rPr>
              <a:t>&amp;a</a:t>
            </a:r>
            <a:r>
              <a:rPr lang="ja-JP" altLang="en-US" sz="1100">
                <a:solidFill>
                  <a:schemeClr val="tx1"/>
                </a:solidFill>
              </a:rPr>
              <a:t>を指しているんだね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9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*</a:t>
            </a:r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の値を調査せよ！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9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EB40BCE8-A9BF-4E59-BEEA-A27C9740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52" y="4495868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C773B9DA-BD8B-4CD9-B706-488A4AD3EB3D}"/>
              </a:ext>
            </a:extLst>
          </p:cNvPr>
          <p:cNvSpPr/>
          <p:nvPr/>
        </p:nvSpPr>
        <p:spPr>
          <a:xfrm>
            <a:off x="5118197" y="3716024"/>
            <a:ext cx="1279950" cy="598435"/>
          </a:xfrm>
          <a:prstGeom prst="wedgeEllipseCallout">
            <a:avLst>
              <a:gd name="adj1" fmla="val -17639"/>
              <a:gd name="adj2" fmla="val 75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*</a:t>
            </a:r>
            <a:r>
              <a:rPr lang="en-US" altLang="ja-JP" sz="1100">
                <a:solidFill>
                  <a:schemeClr val="tx1"/>
                </a:solidFill>
              </a:rPr>
              <a:t>pa</a:t>
            </a:r>
            <a:r>
              <a:rPr lang="ja-JP" altLang="en-US" sz="1100">
                <a:solidFill>
                  <a:schemeClr val="tx1"/>
                </a:solidFill>
              </a:rPr>
              <a:t>は</a:t>
            </a:r>
            <a:br>
              <a:rPr lang="en-US" altLang="ja-JP" sz="1100">
                <a:solidFill>
                  <a:schemeClr val="tx1"/>
                </a:solidFill>
              </a:rPr>
            </a:br>
            <a:r>
              <a:rPr lang="en-US" altLang="ja-JP" sz="1100">
                <a:solidFill>
                  <a:schemeClr val="tx1"/>
                </a:solidFill>
              </a:rPr>
              <a:t>8</a:t>
            </a:r>
            <a:r>
              <a:rPr lang="ja-JP" altLang="en-US" sz="1100">
                <a:solidFill>
                  <a:schemeClr val="tx1"/>
                </a:solidFill>
              </a:rPr>
              <a:t>だ！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4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515111"/>
            <a:ext cx="2712226" cy="169768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*</a:t>
            </a:r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の値を調査せよ！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ja-JP" altLang="en-US" sz="14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pa</a:t>
            </a: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先にあるデータの</a:t>
            </a:r>
            <a:br>
              <a:rPr lang="en-US" altLang="ja-JP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ja-JP" altLang="en-US" sz="140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値を調査せよ！</a:t>
            </a:r>
            <a:endParaRPr lang="en-US" altLang="ja-JP" sz="14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6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CC5E35C3-7DA1-4973-A7D4-C1F34EF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85" y="2154369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B85744DB-9DB5-4CA1-AEDA-64E3C5CBB49C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*pa</a:t>
            </a:r>
            <a:r>
              <a:rPr kumimoji="1" lang="ja-JP" altLang="en-US" sz="1200">
                <a:solidFill>
                  <a:schemeClr val="tx1"/>
                </a:solidFill>
              </a:rPr>
              <a:t>は</a:t>
            </a:r>
            <a:br>
              <a:rPr kumimoji="1" lang="en-US" altLang="ja-JP" sz="1200">
                <a:solidFill>
                  <a:schemeClr val="tx1"/>
                </a:solidFill>
              </a:rPr>
            </a:br>
            <a:r>
              <a:rPr kumimoji="1" lang="en-US" altLang="ja-JP" sz="1200">
                <a:solidFill>
                  <a:schemeClr val="tx1"/>
                </a:solidFill>
              </a:rPr>
              <a:t>8</a:t>
            </a:r>
            <a:r>
              <a:rPr kumimoji="1" lang="ja-JP" altLang="en-US" sz="1200">
                <a:solidFill>
                  <a:schemeClr val="tx1"/>
                </a:solidFill>
              </a:rPr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56913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>
            <a:extLst>
              <a:ext uri="{FF2B5EF4-FFF2-40B4-BE49-F238E27FC236}">
                <a16:creationId xmlns:a16="http://schemas.microsoft.com/office/drawing/2014/main" id="{EA1ADA0B-A91D-45BA-BBD0-9AC03FEB2F54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9594040-11FA-4AC1-AB6D-0E0962444977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453713-8C63-4AA9-A034-F5F08A0FBA64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26" name="Picture 2" descr="空のダンボール箱のイラスト">
            <a:extLst>
              <a:ext uri="{FF2B5EF4-FFF2-40B4-BE49-F238E27FC236}">
                <a16:creationId xmlns:a16="http://schemas.microsoft.com/office/drawing/2014/main" id="{281BC21B-EE0B-47F6-89E2-69C9CA53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64D754-BA9D-4B9F-B624-B70FAEEB58C7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E7DE82-3423-4E96-85CE-428C53467A12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空のダンボール箱のイラスト">
            <a:extLst>
              <a:ext uri="{FF2B5EF4-FFF2-40B4-BE49-F238E27FC236}">
                <a16:creationId xmlns:a16="http://schemas.microsoft.com/office/drawing/2014/main" id="{6E97FBA8-5285-4321-A1A2-A1D97290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9124F2-6E2A-40A9-ACCE-511FFE50283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80EFA-DABF-45F0-B9AF-F33A9D33A13D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C2B25D-C3D1-466E-9662-4AB5DD99FE38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C2622103-FE73-4636-AB0D-D94ED7260BED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6D28B0-6C62-477D-AA27-8E35763A657E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EC0DB0-4B56-4D7A-8A3D-8EA4C7179A56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0D9D3-A5E1-4BA6-89AA-7DF5AEAF8907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7" name="Picture 2" descr="ノートパソコンのキャラクター（笑顔）">
            <a:extLst>
              <a:ext uri="{FF2B5EF4-FFF2-40B4-BE49-F238E27FC236}">
                <a16:creationId xmlns:a16="http://schemas.microsoft.com/office/drawing/2014/main" id="{44FA5260-6F71-4FC3-A81C-C4DECC09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1A392F3B-5EB3-4B89-B3FF-2BBD2A52B5EF}"/>
              </a:ext>
            </a:extLst>
          </p:cNvPr>
          <p:cNvSpPr/>
          <p:nvPr/>
        </p:nvSpPr>
        <p:spPr>
          <a:xfrm>
            <a:off x="6115574" y="1117821"/>
            <a:ext cx="1749335" cy="1094975"/>
          </a:xfrm>
          <a:prstGeom prst="wedgeEllipseCallout">
            <a:avLst>
              <a:gd name="adj1" fmla="val -32528"/>
              <a:gd name="adj2" fmla="val 491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*</a:t>
            </a:r>
            <a:r>
              <a:rPr lang="en-US" altLang="ja-JP" sz="1400">
                <a:solidFill>
                  <a:schemeClr val="tx1"/>
                </a:solidFill>
              </a:rPr>
              <a:t>pa:</a:t>
            </a:r>
            <a:r>
              <a:rPr lang="ja-JP" altLang="en-US" sz="1400">
                <a:solidFill>
                  <a:schemeClr val="tx1"/>
                </a:solidFill>
              </a:rPr>
              <a:t> </a:t>
            </a:r>
            <a:r>
              <a:rPr lang="en-US" altLang="ja-JP" sz="1400">
                <a:solidFill>
                  <a:schemeClr val="tx1"/>
                </a:solidFill>
              </a:rPr>
              <a:t>8</a:t>
            </a:r>
            <a:r>
              <a:rPr lang="ja-JP" altLang="en-US" sz="1400">
                <a:solidFill>
                  <a:schemeClr val="tx1"/>
                </a:solidFill>
              </a:rPr>
              <a:t> と</a:t>
            </a:r>
            <a:r>
              <a:rPr lang="en-US" altLang="ja-JP" sz="140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6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CC5E35C3-7DA1-4973-A7D4-C1F34EFB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85" y="2154369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B85744DB-9DB5-4CA1-AEDA-64E3C5CBB49C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*pa</a:t>
            </a:r>
            <a:r>
              <a:rPr kumimoji="1" lang="ja-JP" altLang="en-US" sz="1200">
                <a:solidFill>
                  <a:schemeClr val="tx1"/>
                </a:solidFill>
              </a:rPr>
              <a:t>は</a:t>
            </a:r>
            <a:br>
              <a:rPr kumimoji="1" lang="en-US" altLang="ja-JP" sz="1200">
                <a:solidFill>
                  <a:schemeClr val="tx1"/>
                </a:solidFill>
              </a:rPr>
            </a:br>
            <a:r>
              <a:rPr kumimoji="1" lang="en-US" altLang="ja-JP" sz="1200">
                <a:solidFill>
                  <a:schemeClr val="tx1"/>
                </a:solidFill>
              </a:rPr>
              <a:t>8</a:t>
            </a:r>
            <a:r>
              <a:rPr kumimoji="1" lang="ja-JP" altLang="en-US" sz="1200">
                <a:solidFill>
                  <a:schemeClr val="tx1"/>
                </a:solidFill>
              </a:rPr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1054892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*pa = 2; // pa</a:t>
            </a:r>
            <a:r>
              <a:rPr lang="ja-JP" altLang="en-US" sz="1400">
                <a:highlight>
                  <a:srgbClr val="00FFFF"/>
                </a:highlight>
              </a:rPr>
              <a:t>が指している先のデータを</a:t>
            </a:r>
            <a:r>
              <a:rPr lang="en-US" altLang="ja-JP" sz="1400">
                <a:highlight>
                  <a:srgbClr val="00FFFF"/>
                </a:highlight>
              </a:rPr>
              <a:t>2</a:t>
            </a:r>
            <a:r>
              <a:rPr lang="ja-JP" altLang="en-US" sz="1400">
                <a:highlight>
                  <a:srgbClr val="00FFFF"/>
                </a:highlight>
              </a:rPr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5CE8F9-EFF5-4E9B-B866-4CCC347070EF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pic>
        <p:nvPicPr>
          <p:cNvPr id="4098" name="Picture 2" descr="ノートパソコンのキャラクター（笑顔）">
            <a:extLst>
              <a:ext uri="{FF2B5EF4-FFF2-40B4-BE49-F238E27FC236}">
                <a16:creationId xmlns:a16="http://schemas.microsoft.com/office/drawing/2014/main" id="{BC947EE3-CCE0-4D60-9EA6-7127DCA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CF8A07A-8CA5-42BE-8841-BC583BD12855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</a:rPr>
            </a:br>
            <a:r>
              <a:rPr lang="ja-JP" altLang="en-US" sz="1400">
                <a:solidFill>
                  <a:schemeClr val="tx1"/>
                </a:solidFill>
              </a:rPr>
              <a:t>先にあるデータを</a:t>
            </a:r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に変更せよ！</a:t>
            </a:r>
            <a:endParaRPr lang="en-US" altLang="ja-JP" sz="1400">
              <a:solidFill>
                <a:schemeClr val="tx1"/>
              </a:solidFill>
            </a:endParaRPr>
          </a:p>
        </p:txBody>
      </p:sp>
      <p:pic>
        <p:nvPicPr>
          <p:cNvPr id="4100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AE4ADC6-AEEC-4515-A701-05FAA50F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AC4ED5-2C50-4CD0-A99E-02BF498AB658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了解！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0ADB17-3DD4-42D1-8C26-06284E22FDAA}"/>
              </a:ext>
            </a:extLst>
          </p:cNvPr>
          <p:cNvSpPr txBox="1"/>
          <p:nvPr/>
        </p:nvSpPr>
        <p:spPr>
          <a:xfrm>
            <a:off x="8126406" y="2901531"/>
            <a:ext cx="296876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7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*pa = 2; // pa</a:t>
            </a:r>
            <a:r>
              <a:rPr lang="ja-JP" altLang="en-US" sz="1400">
                <a:highlight>
                  <a:srgbClr val="00FFFF"/>
                </a:highlight>
              </a:rPr>
              <a:t>が指している先のデータを</a:t>
            </a:r>
            <a:r>
              <a:rPr lang="en-US" altLang="ja-JP" sz="1400">
                <a:highlight>
                  <a:srgbClr val="00FFFF"/>
                </a:highlight>
              </a:rPr>
              <a:t>2</a:t>
            </a:r>
            <a:r>
              <a:rPr lang="ja-JP" altLang="en-US" sz="1400">
                <a:highlight>
                  <a:srgbClr val="00FFFF"/>
                </a:highlight>
              </a:rPr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5CE8F9-EFF5-4E9B-B866-4CCC347070EF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pic>
        <p:nvPicPr>
          <p:cNvPr id="4098" name="Picture 2" descr="ノートパソコンのキャラクター（笑顔）">
            <a:extLst>
              <a:ext uri="{FF2B5EF4-FFF2-40B4-BE49-F238E27FC236}">
                <a16:creationId xmlns:a16="http://schemas.microsoft.com/office/drawing/2014/main" id="{BC947EE3-CCE0-4D60-9EA6-7127DCA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CF8A07A-8CA5-42BE-8841-BC583BD12855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</a:rPr>
            </a:br>
            <a:r>
              <a:rPr lang="ja-JP" altLang="en-US" sz="1400">
                <a:solidFill>
                  <a:schemeClr val="tx1"/>
                </a:solidFill>
              </a:rPr>
              <a:t>先にあるデータを</a:t>
            </a:r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に変更せよ！</a:t>
            </a:r>
            <a:endParaRPr lang="en-US" altLang="ja-JP" sz="1400">
              <a:solidFill>
                <a:schemeClr val="tx1"/>
              </a:solidFill>
            </a:endParaRPr>
          </a:p>
        </p:txBody>
      </p:sp>
      <p:pic>
        <p:nvPicPr>
          <p:cNvPr id="4100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AE4ADC6-AEEC-4515-A701-05FAA50F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19" y="311261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AC4ED5-2C50-4CD0-A99E-02BF498AB658}"/>
              </a:ext>
            </a:extLst>
          </p:cNvPr>
          <p:cNvSpPr/>
          <p:nvPr/>
        </p:nvSpPr>
        <p:spPr>
          <a:xfrm>
            <a:off x="7153917" y="2703993"/>
            <a:ext cx="1645151" cy="695144"/>
          </a:xfrm>
          <a:prstGeom prst="wedgeEllipseCallout">
            <a:avLst>
              <a:gd name="adj1" fmla="val -49689"/>
              <a:gd name="adj2" fmla="val 59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君は</a:t>
            </a:r>
            <a:r>
              <a:rPr lang="en-US" altLang="ja-JP" sz="1100">
                <a:solidFill>
                  <a:schemeClr val="tx1"/>
                </a:solidFill>
              </a:rPr>
              <a:t>&amp;a</a:t>
            </a:r>
            <a:r>
              <a:rPr lang="ja-JP" altLang="en-US" sz="1100">
                <a:solidFill>
                  <a:schemeClr val="tx1"/>
                </a:solidFill>
              </a:rPr>
              <a:t>を指しているんだね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9A6EBB-0BD1-4839-A397-73C8993E159E}"/>
              </a:ext>
            </a:extLst>
          </p:cNvPr>
          <p:cNvSpPr txBox="1"/>
          <p:nvPr/>
        </p:nvSpPr>
        <p:spPr>
          <a:xfrm>
            <a:off x="6367508" y="3748794"/>
            <a:ext cx="296876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12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*pa = 2; // pa</a:t>
            </a:r>
            <a:r>
              <a:rPr lang="ja-JP" altLang="en-US" sz="1400">
                <a:highlight>
                  <a:srgbClr val="00FFFF"/>
                </a:highlight>
              </a:rPr>
              <a:t>が指している先のデータを</a:t>
            </a:r>
            <a:r>
              <a:rPr lang="en-US" altLang="ja-JP" sz="1400">
                <a:highlight>
                  <a:srgbClr val="00FFFF"/>
                </a:highlight>
              </a:rPr>
              <a:t>2</a:t>
            </a:r>
            <a:r>
              <a:rPr lang="ja-JP" altLang="en-US" sz="1400">
                <a:highlight>
                  <a:srgbClr val="00FFFF"/>
                </a:highlight>
              </a:rPr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5CE8F9-EFF5-4E9B-B866-4CCC347070EF}"/>
              </a:ext>
            </a:extLst>
          </p:cNvPr>
          <p:cNvSpPr txBox="1"/>
          <p:nvPr/>
        </p:nvSpPr>
        <p:spPr>
          <a:xfrm>
            <a:off x="5003456" y="520294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8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pic>
        <p:nvPicPr>
          <p:cNvPr id="4098" name="Picture 2" descr="ノートパソコンのキャラクター（笑顔）">
            <a:extLst>
              <a:ext uri="{FF2B5EF4-FFF2-40B4-BE49-F238E27FC236}">
                <a16:creationId xmlns:a16="http://schemas.microsoft.com/office/drawing/2014/main" id="{BC947EE3-CCE0-4D60-9EA6-7127DCA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CF8A07A-8CA5-42BE-8841-BC583BD12855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pa</a:t>
            </a:r>
            <a:r>
              <a:rPr lang="ja-JP" altLang="en-US" sz="1400">
                <a:solidFill>
                  <a:schemeClr val="tx1"/>
                </a:solidFill>
              </a:rPr>
              <a:t>が指している</a:t>
            </a:r>
            <a:br>
              <a:rPr lang="en-US" altLang="ja-JP" sz="1400">
                <a:solidFill>
                  <a:schemeClr val="tx1"/>
                </a:solidFill>
              </a:rPr>
            </a:br>
            <a:r>
              <a:rPr lang="ja-JP" altLang="en-US" sz="1400">
                <a:solidFill>
                  <a:schemeClr val="tx1"/>
                </a:solidFill>
              </a:rPr>
              <a:t>先にあるデータを</a:t>
            </a:r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に変更せよ！</a:t>
            </a:r>
            <a:endParaRPr lang="en-US" altLang="ja-JP" sz="1400">
              <a:solidFill>
                <a:schemeClr val="tx1"/>
              </a:solidFill>
            </a:endParaRPr>
          </a:p>
        </p:txBody>
      </p:sp>
      <p:pic>
        <p:nvPicPr>
          <p:cNvPr id="4100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DAE4ADC6-AEEC-4515-A701-05FAA50F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52" y="4495868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AC4ED5-2C50-4CD0-A99E-02BF498AB658}"/>
              </a:ext>
            </a:extLst>
          </p:cNvPr>
          <p:cNvSpPr/>
          <p:nvPr/>
        </p:nvSpPr>
        <p:spPr>
          <a:xfrm>
            <a:off x="5118197" y="3716024"/>
            <a:ext cx="1279950" cy="598435"/>
          </a:xfrm>
          <a:prstGeom prst="wedgeEllipseCallout">
            <a:avLst>
              <a:gd name="adj1" fmla="val -17639"/>
              <a:gd name="adj2" fmla="val 75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変更完了！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9A6EBB-0BD1-4839-A397-73C8993E159E}"/>
              </a:ext>
            </a:extLst>
          </p:cNvPr>
          <p:cNvSpPr txBox="1"/>
          <p:nvPr/>
        </p:nvSpPr>
        <p:spPr>
          <a:xfrm>
            <a:off x="6035149" y="4442862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2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</a:t>
            </a:r>
            <a:r>
              <a:rPr lang="en-US" altLang="ja-JP" sz="1400"/>
              <a:t>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0BFCB45-28DC-452A-B9A9-C3ECBCE8AA8F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50ABF10-415B-41E3-A977-268280B5D23A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67F3E6-F6B9-40A2-A477-7A2C10597B72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978908-9A5C-4C0F-809E-D9223CE51D52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1" name="Picture 2" descr="空のダンボール箱のイラスト">
            <a:extLst>
              <a:ext uri="{FF2B5EF4-FFF2-40B4-BE49-F238E27FC236}">
                <a16:creationId xmlns:a16="http://schemas.microsoft.com/office/drawing/2014/main" id="{1F72E0EA-8B0F-4881-A6B1-1E1157F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6E815-88DE-4290-8BD4-2D0E2EAB860B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pic>
        <p:nvPicPr>
          <p:cNvPr id="14" name="Picture 2" descr="空のダンボール箱のイラスト">
            <a:extLst>
              <a:ext uri="{FF2B5EF4-FFF2-40B4-BE49-F238E27FC236}">
                <a16:creationId xmlns:a16="http://schemas.microsoft.com/office/drawing/2014/main" id="{14C1D55E-B2B0-4D19-ABB2-8C4BCBDF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F58CD-F75C-4858-AE01-482BB425B5D5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F4093B-303A-427B-BCEE-5E74A90A04A1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047E52-C8FF-45F0-AD8A-DCDF2F7E9092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784A0045-8C62-4C43-8222-1733D0566082}"/>
              </a:ext>
            </a:extLst>
          </p:cNvPr>
          <p:cNvCxnSpPr>
            <a:cxnSpLocks/>
            <a:stCxn id="15" idx="2"/>
            <a:endCxn id="10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4212C4-FB70-43FD-BC39-33A92CF33D84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9A6EBB-0BD1-4839-A397-73C8993E159E}"/>
              </a:ext>
            </a:extLst>
          </p:cNvPr>
          <p:cNvSpPr txBox="1"/>
          <p:nvPr/>
        </p:nvSpPr>
        <p:spPr>
          <a:xfrm>
            <a:off x="6035149" y="4442862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2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003DFE-CF88-4FA1-83EE-9AEDC66468FA}"/>
              </a:ext>
            </a:extLst>
          </p:cNvPr>
          <p:cNvCxnSpPr/>
          <p:nvPr/>
        </p:nvCxnSpPr>
        <p:spPr>
          <a:xfrm flipV="1">
            <a:off x="4572000" y="2625754"/>
            <a:ext cx="1627464" cy="226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1818D8E-F099-4C44-97B0-71B5A3E218C7}"/>
              </a:ext>
            </a:extLst>
          </p:cNvPr>
          <p:cNvSpPr/>
          <p:nvPr/>
        </p:nvSpPr>
        <p:spPr>
          <a:xfrm>
            <a:off x="5610110" y="1370611"/>
            <a:ext cx="23500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/>
              <a:t>&amp;a: 0x7ffff093316c</a:t>
            </a:r>
          </a:p>
          <a:p>
            <a:r>
              <a:rPr lang="ja-JP" altLang="en-US" sz="1600"/>
              <a:t>pa: 0x7ffff093316c</a:t>
            </a:r>
          </a:p>
          <a:p>
            <a:r>
              <a:rPr lang="ja-JP" altLang="en-US" sz="1600"/>
              <a:t>a  : 2</a:t>
            </a:r>
          </a:p>
          <a:p>
            <a:r>
              <a:rPr lang="ja-JP" altLang="en-US" sz="1600"/>
              <a:t>*pa: 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AAF854-2021-4275-9D1B-B41F82AE2748}"/>
              </a:ext>
            </a:extLst>
          </p:cNvPr>
          <p:cNvSpPr txBox="1"/>
          <p:nvPr/>
        </p:nvSpPr>
        <p:spPr>
          <a:xfrm>
            <a:off x="7408002" y="2093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同じ！</a:t>
            </a:r>
          </a:p>
        </p:txBody>
      </p:sp>
    </p:spTree>
    <p:extLst>
      <p:ext uri="{BB962C8B-B14F-4D97-AF65-F5344CB8AC3E}">
        <p14:creationId xmlns:p14="http://schemas.microsoft.com/office/powerpoint/2010/main" val="3470694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BB07E2-5A3E-4CA9-AB5B-271772D4D696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4106AF-AC3C-4F9E-B566-2748B44CAC8E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0B00E-70AC-4745-A2DD-5FE92F454608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C5B1-DFDB-4CC1-89F9-0087F27D7171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" name="Picture 2" descr="空のダンボール箱のイラスト">
            <a:extLst>
              <a:ext uri="{FF2B5EF4-FFF2-40B4-BE49-F238E27FC236}">
                <a16:creationId xmlns:a16="http://schemas.microsoft.com/office/drawing/2014/main" id="{99340E42-A2BA-4B22-8995-30ED995C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D03CBC-20AC-40B8-AC64-08B9D16E1AA9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6158D-7515-4831-91F4-9757846130DB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2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3" name="Picture 2" descr="空のダンボール箱のイラスト">
            <a:extLst>
              <a:ext uri="{FF2B5EF4-FFF2-40B4-BE49-F238E27FC236}">
                <a16:creationId xmlns:a16="http://schemas.microsoft.com/office/drawing/2014/main" id="{6AB3D137-D8CF-4AB1-BC31-ED97079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822151-DD7E-47C9-9A05-183AF060C422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9E73C4-A95B-42C7-93E4-6887C53BE0B8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7E437-0E92-45E7-9959-95C4DCEB481B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CD03C75C-AD0F-4F61-BDE0-FE3A0CC165F2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5CF9D-A60C-45C2-AB4C-2E0FFEC132CF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pic>
        <p:nvPicPr>
          <p:cNvPr id="19" name="Picture 2" descr="ノートパソコンのキャラクター（笑顔）">
            <a:extLst>
              <a:ext uri="{FF2B5EF4-FFF2-40B4-BE49-F238E27FC236}">
                <a16:creationId xmlns:a16="http://schemas.microsoft.com/office/drawing/2014/main" id="{FFE0460A-38A6-46FB-8457-375418A4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50F31235-78FA-41B0-B6B9-3238226759A3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a</a:t>
            </a:r>
            <a:r>
              <a:rPr lang="ja-JP" altLang="en-US" sz="1400">
                <a:solidFill>
                  <a:schemeClr val="tx1"/>
                </a:solidFill>
              </a:rPr>
              <a:t>のデータを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</a:rPr>
              <a:t>4</a:t>
            </a:r>
            <a:r>
              <a:rPr lang="ja-JP" altLang="en-US" sz="1400">
                <a:solidFill>
                  <a:schemeClr val="tx1"/>
                </a:solidFill>
              </a:rPr>
              <a:t>に変更せよ！</a:t>
            </a:r>
            <a:endParaRPr lang="en-US" altLang="ja-JP" sz="1400">
              <a:solidFill>
                <a:schemeClr val="tx1"/>
              </a:solidFill>
            </a:endParaRPr>
          </a:p>
        </p:txBody>
      </p:sp>
      <p:pic>
        <p:nvPicPr>
          <p:cNvPr id="21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0567931F-F09C-4C15-AFDD-246F51D8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899" y="2206305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17DF3E96-37A8-45B4-A443-9C29127C2A94}"/>
              </a:ext>
            </a:extLst>
          </p:cNvPr>
          <p:cNvSpPr/>
          <p:nvPr/>
        </p:nvSpPr>
        <p:spPr>
          <a:xfrm>
            <a:off x="7016984" y="2382547"/>
            <a:ext cx="1158785" cy="514393"/>
          </a:xfrm>
          <a:prstGeom prst="wedgeEllipseCallout">
            <a:avLst>
              <a:gd name="adj1" fmla="val 57455"/>
              <a:gd name="adj2" fmla="val 41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了解！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BD842F-C392-4259-9269-A1EF289BF711}"/>
              </a:ext>
            </a:extLst>
          </p:cNvPr>
          <p:cNvSpPr txBox="1"/>
          <p:nvPr/>
        </p:nvSpPr>
        <p:spPr>
          <a:xfrm>
            <a:off x="8126406" y="2901531"/>
            <a:ext cx="296876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chemeClr val="bg1"/>
                </a:solidFill>
              </a:rPr>
              <a:t>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4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00FF00"/>
                </a:highlight>
              </a:rPr>
              <a:t>なぜ</a:t>
            </a:r>
            <a:r>
              <a:rPr kumimoji="1" lang="en-US" altLang="ja-JP">
                <a:highlight>
                  <a:srgbClr val="00FF00"/>
                </a:highlight>
              </a:rPr>
              <a:t>C</a:t>
            </a:r>
            <a:r>
              <a:rPr kumimoji="1" lang="ja-JP" altLang="en-US">
                <a:highlight>
                  <a:srgbClr val="00FF00"/>
                </a:highlight>
              </a:rPr>
              <a:t>言語？</a:t>
            </a:r>
            <a:endParaRPr kumimoji="1" lang="en-US" altLang="ja-JP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E93D0-CD7E-4BA7-8376-4FDE24B4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610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</a:t>
            </a:r>
            <a:r>
              <a:rPr lang="en-US" altLang="ja-JP" sz="1400">
                <a:highlight>
                  <a:srgbClr val="00FFFF"/>
                </a:highlight>
              </a:rPr>
              <a:t>a = 4;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BB07E2-5A3E-4CA9-AB5B-271772D4D696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4106AF-AC3C-4F9E-B566-2748B44CAC8E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0B00E-70AC-4745-A2DD-5FE92F454608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C5B1-DFDB-4CC1-89F9-0087F27D7171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" name="Picture 2" descr="空のダンボール箱のイラスト">
            <a:extLst>
              <a:ext uri="{FF2B5EF4-FFF2-40B4-BE49-F238E27FC236}">
                <a16:creationId xmlns:a16="http://schemas.microsoft.com/office/drawing/2014/main" id="{99340E42-A2BA-4B22-8995-30ED995C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D03CBC-20AC-40B8-AC64-08B9D16E1AA9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6158D-7515-4831-91F4-9757846130DB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4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3" name="Picture 2" descr="空のダンボール箱のイラスト">
            <a:extLst>
              <a:ext uri="{FF2B5EF4-FFF2-40B4-BE49-F238E27FC236}">
                <a16:creationId xmlns:a16="http://schemas.microsoft.com/office/drawing/2014/main" id="{6AB3D137-D8CF-4AB1-BC31-ED97079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822151-DD7E-47C9-9A05-183AF060C422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9E73C4-A95B-42C7-93E4-6887C53BE0B8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7E437-0E92-45E7-9959-95C4DCEB481B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CD03C75C-AD0F-4F61-BDE0-FE3A0CC165F2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5CF9D-A60C-45C2-AB4C-2E0FFEC132CF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pic>
        <p:nvPicPr>
          <p:cNvPr id="19" name="Picture 2" descr="ノートパソコンのキャラクター（笑顔）">
            <a:extLst>
              <a:ext uri="{FF2B5EF4-FFF2-40B4-BE49-F238E27FC236}">
                <a16:creationId xmlns:a16="http://schemas.microsoft.com/office/drawing/2014/main" id="{FFE0460A-38A6-46FB-8457-375418A4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88" y="2334490"/>
            <a:ext cx="975115" cy="9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50F31235-78FA-41B0-B6B9-3238226759A3}"/>
              </a:ext>
            </a:extLst>
          </p:cNvPr>
          <p:cNvSpPr/>
          <p:nvPr/>
        </p:nvSpPr>
        <p:spPr>
          <a:xfrm>
            <a:off x="6398146" y="1064423"/>
            <a:ext cx="2400922" cy="1259479"/>
          </a:xfrm>
          <a:prstGeom prst="wedgeEllipseCallout">
            <a:avLst>
              <a:gd name="adj1" fmla="val -39951"/>
              <a:gd name="adj2" fmla="val 47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a</a:t>
            </a:r>
            <a:r>
              <a:rPr lang="ja-JP" altLang="en-US" sz="1400">
                <a:solidFill>
                  <a:schemeClr val="tx1"/>
                </a:solidFill>
              </a:rPr>
              <a:t>のデータを</a:t>
            </a:r>
            <a:endParaRPr lang="en-US" altLang="ja-JP" sz="1400">
              <a:solidFill>
                <a:schemeClr val="tx1"/>
              </a:solidFill>
            </a:endParaRPr>
          </a:p>
          <a:p>
            <a:pPr algn="ctr"/>
            <a:r>
              <a:rPr lang="en-US" altLang="ja-JP" sz="1400">
                <a:solidFill>
                  <a:schemeClr val="tx1"/>
                </a:solidFill>
              </a:rPr>
              <a:t>4</a:t>
            </a:r>
            <a:r>
              <a:rPr lang="ja-JP" altLang="en-US" sz="1400">
                <a:solidFill>
                  <a:schemeClr val="tx1"/>
                </a:solidFill>
              </a:rPr>
              <a:t>に変更せよ！</a:t>
            </a:r>
            <a:endParaRPr lang="en-US" altLang="ja-JP" sz="140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C5330C-52F7-4E64-B0CC-F9C82C95406E}"/>
              </a:ext>
            </a:extLst>
          </p:cNvPr>
          <p:cNvSpPr txBox="1"/>
          <p:nvPr/>
        </p:nvSpPr>
        <p:spPr>
          <a:xfrm>
            <a:off x="5003456" y="520294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2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25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E3E8D394-F815-456F-85FA-31E1D047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52" y="4495868"/>
            <a:ext cx="532825" cy="11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0DF8FB85-EA61-412D-9AF7-FA548688474B}"/>
              </a:ext>
            </a:extLst>
          </p:cNvPr>
          <p:cNvSpPr/>
          <p:nvPr/>
        </p:nvSpPr>
        <p:spPr>
          <a:xfrm>
            <a:off x="5118197" y="3716024"/>
            <a:ext cx="1279950" cy="598435"/>
          </a:xfrm>
          <a:prstGeom prst="wedgeEllipseCallout">
            <a:avLst>
              <a:gd name="adj1" fmla="val -17639"/>
              <a:gd name="adj2" fmla="val 750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変更完了！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1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ソースコード見た方が速い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25183B-4C44-4198-BE1E-20A1AB64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15A4-7AE4-4464-8D76-B62788A85D13}"/>
              </a:ext>
            </a:extLst>
          </p:cNvPr>
          <p:cNvSpPr txBox="1"/>
          <p:nvPr/>
        </p:nvSpPr>
        <p:spPr>
          <a:xfrm>
            <a:off x="368591" y="1822917"/>
            <a:ext cx="55515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#include &lt;</a:t>
            </a:r>
            <a:r>
              <a:rPr lang="en-US" altLang="ja-JP" sz="1400" err="1"/>
              <a:t>stdio.h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en-US" altLang="ja-JP" sz="1400"/>
              <a:t>int main(){</a:t>
            </a:r>
          </a:p>
          <a:p>
            <a:r>
              <a:rPr lang="en-US" altLang="ja-JP" sz="1400"/>
              <a:t>   int a = 8;</a:t>
            </a:r>
          </a:p>
          <a:p>
            <a:r>
              <a:rPr lang="en-US" altLang="ja-JP" sz="1400"/>
              <a:t>   int *pa = NULL; // </a:t>
            </a:r>
            <a:r>
              <a:rPr lang="ja-JP" altLang="en-US" sz="1400"/>
              <a:t>ポインタ宣言時は</a:t>
            </a:r>
            <a:r>
              <a:rPr lang="en-US" altLang="ja-JP" sz="1400"/>
              <a:t>NULL</a:t>
            </a:r>
            <a:r>
              <a:rPr lang="ja-JP" altLang="en-US" sz="1400"/>
              <a:t>で初期化！</a:t>
            </a:r>
          </a:p>
          <a:p>
            <a:endParaRPr lang="ja-JP" altLang="en-US" sz="1400"/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 : %p\</a:t>
            </a:r>
            <a:r>
              <a:rPr lang="en-US" altLang="ja-JP" sz="1400" err="1"/>
              <a:t>n&amp;pa</a:t>
            </a:r>
            <a:r>
              <a:rPr lang="en-US" altLang="ja-JP" sz="1400"/>
              <a:t>: %p\</a:t>
            </a:r>
            <a:r>
              <a:rPr lang="en-US" altLang="ja-JP" sz="1400" err="1"/>
              <a:t>npa</a:t>
            </a:r>
            <a:r>
              <a:rPr lang="en-US" altLang="ja-JP" sz="1400"/>
              <a:t> : %p\n", &amp;a, &amp;pa, pa);</a:t>
            </a:r>
          </a:p>
          <a:p>
            <a:endParaRPr lang="en-US" altLang="ja-JP" sz="1400"/>
          </a:p>
          <a:p>
            <a:r>
              <a:rPr lang="en-US" altLang="ja-JP" sz="1400"/>
              <a:t>   pa = &amp;a; // pa</a:t>
            </a:r>
            <a:r>
              <a:rPr lang="ja-JP" altLang="en-US" sz="1400"/>
              <a:t>に</a:t>
            </a:r>
            <a:r>
              <a:rPr lang="en-US" altLang="ja-JP" sz="1400"/>
              <a:t>a</a:t>
            </a:r>
            <a:r>
              <a:rPr lang="ja-JP" altLang="en-US" sz="1400"/>
              <a:t>のアドレスを代入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*pa = 2; // pa</a:t>
            </a:r>
            <a:r>
              <a:rPr lang="ja-JP" altLang="en-US" sz="1400"/>
              <a:t>が指している先のデータを</a:t>
            </a:r>
            <a:r>
              <a:rPr lang="en-US" altLang="ja-JP" sz="1400"/>
              <a:t>2</a:t>
            </a:r>
            <a:r>
              <a:rPr lang="ja-JP" altLang="en-US" sz="1400"/>
              <a:t>に変更</a:t>
            </a:r>
          </a:p>
          <a:p>
            <a:r>
              <a:rPr lang="ja-JP" altLang="en-US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("&amp;a: %p\</a:t>
            </a:r>
            <a:r>
              <a:rPr lang="en-US" altLang="ja-JP" sz="1400" err="1"/>
              <a:t>npa</a:t>
            </a:r>
            <a:r>
              <a:rPr lang="en-US" altLang="ja-JP" sz="1400"/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/>
              <a:t>printf</a:t>
            </a:r>
            <a:r>
              <a:rPr lang="en-US" altLang="ja-JP" sz="1400"/>
              <a:t>("a  : %d\n*pa: %d\n", a, *pa);</a:t>
            </a:r>
          </a:p>
          <a:p>
            <a:endParaRPr lang="en-US" altLang="ja-JP" sz="1400"/>
          </a:p>
          <a:p>
            <a:r>
              <a:rPr lang="en-US" altLang="ja-JP" sz="1400"/>
              <a:t>   a = 4;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("&amp;a: %p\</a:t>
            </a:r>
            <a:r>
              <a:rPr lang="en-US" altLang="ja-JP" sz="1400" err="1">
                <a:highlight>
                  <a:srgbClr val="00FFFF"/>
                </a:highlight>
              </a:rPr>
              <a:t>npa</a:t>
            </a:r>
            <a:r>
              <a:rPr lang="en-US" altLang="ja-JP" sz="1400">
                <a:highlight>
                  <a:srgbClr val="00FFFF"/>
                </a:highlight>
              </a:rPr>
              <a:t>: %p\n", &amp;a, pa);</a:t>
            </a:r>
          </a:p>
          <a:p>
            <a:r>
              <a:rPr lang="en-US" altLang="ja-JP" sz="1400"/>
              <a:t>   </a:t>
            </a:r>
            <a:r>
              <a:rPr lang="en-US" altLang="ja-JP" sz="1400" err="1">
                <a:highlight>
                  <a:srgbClr val="00FFFF"/>
                </a:highlight>
              </a:rPr>
              <a:t>printf</a:t>
            </a:r>
            <a:r>
              <a:rPr lang="en-US" altLang="ja-JP" sz="1400">
                <a:highlight>
                  <a:srgbClr val="00FFFF"/>
                </a:highlight>
              </a:rPr>
              <a:t>("a  : %d\n*pa: %d\n", a, *pa);</a:t>
            </a:r>
          </a:p>
          <a:p>
            <a:r>
              <a:rPr lang="en-US" altLang="ja-JP" sz="1400"/>
              <a:t>}</a:t>
            </a:r>
            <a:endParaRPr kumimoji="1" lang="ja-JP" altLang="en-US" sz="140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BB07E2-5A3E-4CA9-AB5B-271772D4D696}"/>
              </a:ext>
            </a:extLst>
          </p:cNvPr>
          <p:cNvSpPr/>
          <p:nvPr/>
        </p:nvSpPr>
        <p:spPr>
          <a:xfrm>
            <a:off x="7135507" y="4264797"/>
            <a:ext cx="1379843" cy="4381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4106AF-AC3C-4F9E-B566-2748B44CAC8E}"/>
              </a:ext>
            </a:extLst>
          </p:cNvPr>
          <p:cNvSpPr/>
          <p:nvPr/>
        </p:nvSpPr>
        <p:spPr>
          <a:xfrm>
            <a:off x="5118196" y="5192264"/>
            <a:ext cx="2281806" cy="72458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D0B00E-70AC-4745-A2DD-5FE92F454608}"/>
              </a:ext>
            </a:extLst>
          </p:cNvPr>
          <p:cNvSpPr txBox="1"/>
          <p:nvPr/>
        </p:nvSpPr>
        <p:spPr>
          <a:xfrm>
            <a:off x="6115574" y="3196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C5B1-DFDB-4CC1-89F9-0087F27D7171}"/>
              </a:ext>
            </a:extLst>
          </p:cNvPr>
          <p:cNvSpPr/>
          <p:nvPr/>
        </p:nvSpPr>
        <p:spPr>
          <a:xfrm>
            <a:off x="5610110" y="6011394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アドレス</a:t>
            </a:r>
            <a:endParaRPr lang="en-US" altLang="ja-JP" sz="1400"/>
          </a:p>
          <a:p>
            <a:r>
              <a:rPr lang="en-US" altLang="ja-JP" sz="1400"/>
              <a:t>0x7ffff093316c</a:t>
            </a:r>
            <a:endParaRPr lang="ja-JP" altLang="en-US" sz="1400"/>
          </a:p>
        </p:txBody>
      </p:sp>
      <p:pic>
        <p:nvPicPr>
          <p:cNvPr id="10" name="Picture 2" descr="空のダンボール箱のイラスト">
            <a:extLst>
              <a:ext uri="{FF2B5EF4-FFF2-40B4-BE49-F238E27FC236}">
                <a16:creationId xmlns:a16="http://schemas.microsoft.com/office/drawing/2014/main" id="{99340E42-A2BA-4B22-8995-30ED995C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4345381"/>
            <a:ext cx="1394798" cy="13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D03CBC-20AC-40B8-AC64-08B9D16E1AA9}"/>
              </a:ext>
            </a:extLst>
          </p:cNvPr>
          <p:cNvSpPr txBox="1"/>
          <p:nvPr/>
        </p:nvSpPr>
        <p:spPr>
          <a:xfrm>
            <a:off x="5947795" y="512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F6158D-7515-4831-91F4-9757846130DB}"/>
              </a:ext>
            </a:extLst>
          </p:cNvPr>
          <p:cNvSpPr txBox="1"/>
          <p:nvPr/>
        </p:nvSpPr>
        <p:spPr>
          <a:xfrm>
            <a:off x="6086842" y="4483880"/>
            <a:ext cx="31130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4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13" name="Picture 2" descr="空のダンボール箱のイラスト">
            <a:extLst>
              <a:ext uri="{FF2B5EF4-FFF2-40B4-BE49-F238E27FC236}">
                <a16:creationId xmlns:a16="http://schemas.microsoft.com/office/drawing/2014/main" id="{6AB3D137-D8CF-4AB1-BC31-ED97079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1" y="3708384"/>
            <a:ext cx="893050" cy="8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822151-DD7E-47C9-9A05-183AF060C422}"/>
              </a:ext>
            </a:extLst>
          </p:cNvPr>
          <p:cNvSpPr txBox="1"/>
          <p:nvPr/>
        </p:nvSpPr>
        <p:spPr>
          <a:xfrm>
            <a:off x="7558481" y="41157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pa</a:t>
            </a:r>
            <a:endParaRPr kumimoji="1" lang="ja-JP" altLang="en-US" sz="14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9E73C4-A95B-42C7-93E4-6887C53BE0B8}"/>
              </a:ext>
            </a:extLst>
          </p:cNvPr>
          <p:cNvSpPr/>
          <p:nvPr/>
        </p:nvSpPr>
        <p:spPr>
          <a:xfrm>
            <a:off x="7246914" y="4742356"/>
            <a:ext cx="1261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/>
              <a:t>アドレス</a:t>
            </a:r>
            <a:endParaRPr lang="en-US" altLang="ja-JP" sz="1100"/>
          </a:p>
          <a:p>
            <a:r>
              <a:rPr lang="en-US" altLang="ja-JP" sz="1100"/>
              <a:t>0x7ffff0933170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7E437-0E92-45E7-9959-95C4DCEB481B}"/>
              </a:ext>
            </a:extLst>
          </p:cNvPr>
          <p:cNvSpPr txBox="1"/>
          <p:nvPr/>
        </p:nvSpPr>
        <p:spPr>
          <a:xfrm>
            <a:off x="7016984" y="3604281"/>
            <a:ext cx="1576072" cy="30777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bg1"/>
                </a:solidFill>
              </a:rPr>
              <a:t>0x7ffff093316c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CD03C75C-AD0F-4F61-BDE0-FE3A0CC165F2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6543444" y="5066247"/>
            <a:ext cx="1849495" cy="564018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5CF9D-A60C-45C2-AB4C-2E0FFEC132CF}"/>
              </a:ext>
            </a:extLst>
          </p:cNvPr>
          <p:cNvSpPr txBox="1"/>
          <p:nvPr/>
        </p:nvSpPr>
        <p:spPr>
          <a:xfrm>
            <a:off x="7588480" y="560325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&amp;a</a:t>
            </a:r>
            <a:r>
              <a:rPr kumimoji="1" lang="ja-JP" altLang="en-US" sz="1600"/>
              <a:t>を</a:t>
            </a:r>
            <a:br>
              <a:rPr kumimoji="1" lang="en-US" altLang="ja-JP" sz="1600"/>
            </a:br>
            <a:r>
              <a:rPr kumimoji="1" lang="ja-JP" altLang="en-US" sz="1600"/>
              <a:t>指している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085EB4D-0278-4353-9ADB-DABA74DA95DD}"/>
              </a:ext>
            </a:extLst>
          </p:cNvPr>
          <p:cNvCxnSpPr/>
          <p:nvPr/>
        </p:nvCxnSpPr>
        <p:spPr>
          <a:xfrm flipV="1">
            <a:off x="4353886" y="2550253"/>
            <a:ext cx="1946419" cy="29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CACB316-704F-4E36-9E3C-2999D218415B}"/>
              </a:ext>
            </a:extLst>
          </p:cNvPr>
          <p:cNvSpPr/>
          <p:nvPr/>
        </p:nvSpPr>
        <p:spPr>
          <a:xfrm>
            <a:off x="6206366" y="1442069"/>
            <a:ext cx="2080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/>
              <a:t>&amp;a: 0x7ffff093316c</a:t>
            </a:r>
          </a:p>
          <a:p>
            <a:r>
              <a:rPr lang="ja-JP" altLang="en-US" sz="1400"/>
              <a:t>pa: 0x7ffff093316c</a:t>
            </a:r>
          </a:p>
          <a:p>
            <a:r>
              <a:rPr lang="ja-JP" altLang="en-US" sz="1400"/>
              <a:t>a  : 4</a:t>
            </a:r>
          </a:p>
          <a:p>
            <a:r>
              <a:rPr lang="ja-JP" altLang="en-US" sz="1400"/>
              <a:t>*pa: 4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EF5C1D3-C3D3-445A-833D-EC50471C7FC6}"/>
              </a:ext>
            </a:extLst>
          </p:cNvPr>
          <p:cNvSpPr txBox="1"/>
          <p:nvPr/>
        </p:nvSpPr>
        <p:spPr>
          <a:xfrm>
            <a:off x="7408002" y="2093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同じ！</a:t>
            </a:r>
          </a:p>
        </p:txBody>
      </p:sp>
    </p:spTree>
    <p:extLst>
      <p:ext uri="{BB962C8B-B14F-4D97-AF65-F5344CB8AC3E}">
        <p14:creationId xmlns:p14="http://schemas.microsoft.com/office/powerpoint/2010/main" val="487609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847E1-9F67-4616-A829-A8F8EF9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雰囲気掴んで頂けただろうか</a:t>
            </a:r>
            <a:r>
              <a:rPr lang="en-US" altLang="ja-JP"/>
              <a:t>…</a:t>
            </a:r>
            <a:r>
              <a:rPr lang="ja-JP" altLang="en-US"/>
              <a:t>？</a:t>
            </a:r>
            <a:endParaRPr kumimoji="1" lang="ja-JP" altLang="en-US"/>
          </a:p>
        </p:txBody>
      </p:sp>
      <p:sp>
        <p:nvSpPr>
          <p:cNvPr id="3" name="AutoShape 2" descr="おもちゃの兵隊のイラスト">
            <a:extLst>
              <a:ext uri="{FF2B5EF4-FFF2-40B4-BE49-F238E27FC236}">
                <a16:creationId xmlns:a16="http://schemas.microsoft.com/office/drawing/2014/main" id="{43F078E6-0A68-4CD1-8ECD-6DF1D76FD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AutoShape 4" descr="おもちゃの兵隊のイラスト">
            <a:extLst>
              <a:ext uri="{FF2B5EF4-FFF2-40B4-BE49-F238E27FC236}">
                <a16:creationId xmlns:a16="http://schemas.microsoft.com/office/drawing/2014/main" id="{69B6D06B-74D2-4A53-8D4D-7624BD955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8" name="Picture 4" descr="https://1.bp.blogspot.com/-_Z9MyKSXaIU/U6QowWHUTFI/AAAAAAAAhic/aLTNSWwrcyU/s800/omocha_heitai.png">
            <a:extLst>
              <a:ext uri="{FF2B5EF4-FFF2-40B4-BE49-F238E27FC236}">
                <a16:creationId xmlns:a16="http://schemas.microsoft.com/office/drawing/2014/main" id="{2223CAAE-0571-4CC0-83AF-B50934B8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15" y="2229348"/>
            <a:ext cx="1519169" cy="321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16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18363-CFA3-49F0-84F6-FEA59AB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＋</a:t>
            </a:r>
            <a:r>
              <a:rPr kumimoji="1" lang="en-US" altLang="ja-JP"/>
              <a:t>α</a:t>
            </a:r>
            <a:r>
              <a:rPr kumimoji="1" lang="ja-JP" altLang="en-US"/>
              <a:t>：直接参照と間接参照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596D0-8C78-41DB-806E-A0D001EE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*pa</a:t>
            </a:r>
            <a:r>
              <a:rPr lang="ja-JP" altLang="en-US"/>
              <a:t> </a:t>
            </a:r>
            <a:r>
              <a:rPr lang="en-US" altLang="ja-JP"/>
              <a:t>=</a:t>
            </a:r>
            <a:r>
              <a:rPr lang="ja-JP" altLang="en-US"/>
              <a:t> </a:t>
            </a:r>
            <a:r>
              <a:rPr lang="en-US" altLang="ja-JP"/>
              <a:t>4;</a:t>
            </a:r>
            <a:r>
              <a:rPr lang="ja-JP" altLang="en-US"/>
              <a:t> の方が </a:t>
            </a:r>
            <a:r>
              <a:rPr lang="en-US" altLang="ja-JP"/>
              <a:t>a = 2;</a:t>
            </a:r>
            <a:r>
              <a:rPr lang="ja-JP" altLang="en-US"/>
              <a:t> より兵隊さんの動きの数が</a:t>
            </a:r>
            <a:br>
              <a:rPr lang="en-US" altLang="ja-JP"/>
            </a:br>
            <a:r>
              <a:rPr lang="ja-JP" altLang="en-US"/>
              <a:t>多かったことにお気づき頂けただろうか．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これは，</a:t>
            </a:r>
            <a:r>
              <a:rPr lang="en-US" altLang="ja-JP"/>
              <a:t>a</a:t>
            </a:r>
            <a:r>
              <a:rPr lang="ja-JP" altLang="en-US"/>
              <a:t> </a:t>
            </a:r>
            <a:r>
              <a:rPr lang="en-US" altLang="ja-JP"/>
              <a:t>=</a:t>
            </a:r>
            <a:r>
              <a:rPr lang="ja-JP" altLang="en-US"/>
              <a:t> </a:t>
            </a:r>
            <a:r>
              <a:rPr lang="en-US" altLang="ja-JP"/>
              <a:t>2;</a:t>
            </a:r>
            <a:r>
              <a:rPr lang="ja-JP" altLang="en-US"/>
              <a:t> が</a:t>
            </a:r>
            <a:r>
              <a:rPr lang="en-US" altLang="ja-JP"/>
              <a:t>a</a:t>
            </a:r>
            <a:r>
              <a:rPr lang="ja-JP" altLang="en-US"/>
              <a:t>に対する直接参照であり，</a:t>
            </a:r>
            <a:br>
              <a:rPr lang="en-US" altLang="ja-JP"/>
            </a:br>
            <a:r>
              <a:rPr lang="ja-JP" altLang="en-US"/>
              <a:t>*</a:t>
            </a:r>
            <a:r>
              <a:rPr lang="en-US" altLang="ja-JP"/>
              <a:t>pa</a:t>
            </a:r>
            <a:r>
              <a:rPr lang="ja-JP" altLang="en-US"/>
              <a:t> </a:t>
            </a:r>
            <a:r>
              <a:rPr lang="en-US" altLang="ja-JP"/>
              <a:t>=</a:t>
            </a:r>
            <a:r>
              <a:rPr lang="ja-JP" altLang="en-US"/>
              <a:t> </a:t>
            </a:r>
            <a:r>
              <a:rPr lang="en-US" altLang="ja-JP"/>
              <a:t>4;</a:t>
            </a:r>
            <a:r>
              <a:rPr lang="ja-JP" altLang="en-US"/>
              <a:t> が</a:t>
            </a:r>
            <a:r>
              <a:rPr lang="en-US" altLang="ja-JP"/>
              <a:t>a</a:t>
            </a:r>
            <a:r>
              <a:rPr lang="ja-JP" altLang="en-US"/>
              <a:t>に対する間接参照だからである．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当然，直接参照の方が速い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7F0F5-7CD3-4DEA-8BEE-9DBE407B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8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D2C4-14EC-4765-9561-A6F8A431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配列とポインタの関係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C42FD0-7291-46AB-A71C-9561B125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実はポインタを使って配列と同じ</a:t>
            </a:r>
            <a:br>
              <a:rPr kumimoji="1" lang="en-US" altLang="ja-JP"/>
            </a:br>
            <a:r>
              <a:rPr kumimoji="1" lang="ja-JP" altLang="en-US" err="1"/>
              <a:t>ような</a:t>
            </a:r>
            <a:r>
              <a:rPr kumimoji="1" lang="ja-JP" altLang="en-US"/>
              <a:t>ことができます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ところで，配列はメモリ上で連続して</a:t>
            </a:r>
            <a:br>
              <a:rPr lang="en-US" altLang="ja-JP"/>
            </a:br>
            <a:r>
              <a:rPr lang="ja-JP" altLang="en-US"/>
              <a:t>いることを知っていますか？</a:t>
            </a:r>
            <a:endParaRPr lang="en-US" altLang="ja-JP"/>
          </a:p>
          <a:p>
            <a:pPr lvl="1"/>
            <a:r>
              <a:rPr kumimoji="1" lang="ja-JP" altLang="en-US"/>
              <a:t>知らなかった人も，もう知ってるから大丈夫</a:t>
            </a:r>
            <a:endParaRPr lang="en-US" altLang="ja-JP"/>
          </a:p>
          <a:p>
            <a:pPr lvl="1"/>
            <a:r>
              <a:rPr lang="ja-JP" altLang="en-US"/>
              <a:t>右図：要素数</a:t>
            </a:r>
            <a:r>
              <a:rPr lang="en-US" altLang="ja-JP"/>
              <a:t>3</a:t>
            </a:r>
            <a:r>
              <a:rPr lang="ja-JP" altLang="en-US"/>
              <a:t>の</a:t>
            </a:r>
            <a:r>
              <a:rPr lang="en-US" altLang="ja-JP"/>
              <a:t>int</a:t>
            </a:r>
            <a:r>
              <a:rPr lang="ja-JP" altLang="en-US"/>
              <a:t>型の配列</a:t>
            </a:r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E2467C-ED5F-402E-93E5-8787D2DECF2E}"/>
              </a:ext>
            </a:extLst>
          </p:cNvPr>
          <p:cNvSpPr txBox="1"/>
          <p:nvPr/>
        </p:nvSpPr>
        <p:spPr>
          <a:xfrm>
            <a:off x="5957861" y="7180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717D47-83DC-4603-B2C2-BD843CE04348}"/>
              </a:ext>
            </a:extLst>
          </p:cNvPr>
          <p:cNvSpPr txBox="1"/>
          <p:nvPr/>
        </p:nvSpPr>
        <p:spPr>
          <a:xfrm>
            <a:off x="5957861" y="10788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B25DBD-66A7-4FB9-A955-442177CF58B5}"/>
              </a:ext>
            </a:extLst>
          </p:cNvPr>
          <p:cNvSpPr txBox="1"/>
          <p:nvPr/>
        </p:nvSpPr>
        <p:spPr>
          <a:xfrm>
            <a:off x="5957861" y="14397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BEB1B0-B8B4-47E7-BB11-EB653FA60183}"/>
              </a:ext>
            </a:extLst>
          </p:cNvPr>
          <p:cNvSpPr txBox="1"/>
          <p:nvPr/>
        </p:nvSpPr>
        <p:spPr>
          <a:xfrm>
            <a:off x="5957861" y="18005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2F0FFEC-52A9-40CD-A6F2-1C27E93A0B96}"/>
              </a:ext>
            </a:extLst>
          </p:cNvPr>
          <p:cNvSpPr txBox="1"/>
          <p:nvPr/>
        </p:nvSpPr>
        <p:spPr>
          <a:xfrm>
            <a:off x="5957861" y="21614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1AF5497-8C30-404F-A7E8-79F43D8C5192}"/>
              </a:ext>
            </a:extLst>
          </p:cNvPr>
          <p:cNvSpPr txBox="1"/>
          <p:nvPr/>
        </p:nvSpPr>
        <p:spPr>
          <a:xfrm>
            <a:off x="5957861" y="25222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060A5E-7623-458E-9936-7E234682E32D}"/>
              </a:ext>
            </a:extLst>
          </p:cNvPr>
          <p:cNvSpPr txBox="1"/>
          <p:nvPr/>
        </p:nvSpPr>
        <p:spPr>
          <a:xfrm>
            <a:off x="5957861" y="28831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216E9A-E073-451B-B3D8-C0C0815C4D8D}"/>
              </a:ext>
            </a:extLst>
          </p:cNvPr>
          <p:cNvSpPr txBox="1"/>
          <p:nvPr/>
        </p:nvSpPr>
        <p:spPr>
          <a:xfrm>
            <a:off x="5957861" y="32439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29FAEB-BD82-4D9B-8E2F-F50D7C4A7151}"/>
              </a:ext>
            </a:extLst>
          </p:cNvPr>
          <p:cNvSpPr txBox="1"/>
          <p:nvPr/>
        </p:nvSpPr>
        <p:spPr>
          <a:xfrm>
            <a:off x="5957861" y="36048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F0BB7-50B6-40BC-BCCC-ECBC1DA9C501}"/>
              </a:ext>
            </a:extLst>
          </p:cNvPr>
          <p:cNvSpPr txBox="1"/>
          <p:nvPr/>
        </p:nvSpPr>
        <p:spPr>
          <a:xfrm>
            <a:off x="5957861" y="39656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924CA84-9C8B-4B6A-8FC6-F747B6CCC93E}"/>
              </a:ext>
            </a:extLst>
          </p:cNvPr>
          <p:cNvSpPr txBox="1"/>
          <p:nvPr/>
        </p:nvSpPr>
        <p:spPr>
          <a:xfrm>
            <a:off x="5957861" y="43265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B3523B-C38F-4B5F-927E-8EF19924E186}"/>
              </a:ext>
            </a:extLst>
          </p:cNvPr>
          <p:cNvSpPr txBox="1"/>
          <p:nvPr/>
        </p:nvSpPr>
        <p:spPr>
          <a:xfrm>
            <a:off x="5957861" y="46873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34" name="右中かっこ 33">
            <a:extLst>
              <a:ext uri="{FF2B5EF4-FFF2-40B4-BE49-F238E27FC236}">
                <a16:creationId xmlns:a16="http://schemas.microsoft.com/office/drawing/2014/main" id="{A2E2F2E6-6352-4139-93DE-7FA5653FE5E0}"/>
              </a:ext>
            </a:extLst>
          </p:cNvPr>
          <p:cNvSpPr/>
          <p:nvPr/>
        </p:nvSpPr>
        <p:spPr>
          <a:xfrm>
            <a:off x="7592280" y="2161407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AF0E73-1672-4929-88A2-724C970D4DDF}"/>
              </a:ext>
            </a:extLst>
          </p:cNvPr>
          <p:cNvSpPr txBox="1"/>
          <p:nvPr/>
        </p:nvSpPr>
        <p:spPr>
          <a:xfrm>
            <a:off x="8041689" y="2698441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a[0]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9AD6F9-B5EB-4252-878E-A1829F9D90F7}"/>
              </a:ext>
            </a:extLst>
          </p:cNvPr>
          <p:cNvSpPr txBox="1"/>
          <p:nvPr/>
        </p:nvSpPr>
        <p:spPr>
          <a:xfrm>
            <a:off x="5957861" y="50482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0012</a:t>
            </a:r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B42FE0A-E082-452E-80C3-5B2500F187F9}"/>
              </a:ext>
            </a:extLst>
          </p:cNvPr>
          <p:cNvSpPr txBox="1"/>
          <p:nvPr/>
        </p:nvSpPr>
        <p:spPr>
          <a:xfrm>
            <a:off x="5957861" y="54090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0013</a:t>
            </a:r>
            <a:endParaRPr kumimoji="1" lang="ja-JP" altLang="en-US" sz="1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852FA4-B88F-4F98-8521-D147BC63EE13}"/>
              </a:ext>
            </a:extLst>
          </p:cNvPr>
          <p:cNvSpPr txBox="1"/>
          <p:nvPr/>
        </p:nvSpPr>
        <p:spPr>
          <a:xfrm>
            <a:off x="5957861" y="57699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0014</a:t>
            </a:r>
            <a:endParaRPr kumimoji="1" lang="ja-JP" altLang="en-US" sz="1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6800707-C4A5-47C5-94E3-1BAA4EE80BC8}"/>
              </a:ext>
            </a:extLst>
          </p:cNvPr>
          <p:cNvSpPr txBox="1"/>
          <p:nvPr/>
        </p:nvSpPr>
        <p:spPr>
          <a:xfrm>
            <a:off x="5957861" y="61307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0015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91B6236-964A-441F-9F6E-B30F1FB7DE68}"/>
              </a:ext>
            </a:extLst>
          </p:cNvPr>
          <p:cNvSpPr txBox="1"/>
          <p:nvPr/>
        </p:nvSpPr>
        <p:spPr>
          <a:xfrm>
            <a:off x="5957861" y="64916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0016</a:t>
            </a:r>
            <a:endParaRPr kumimoji="1" lang="ja-JP" altLang="en-US" sz="1400"/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BE6EDC67-F19B-42CB-8029-E563DE24C7CE}"/>
              </a:ext>
            </a:extLst>
          </p:cNvPr>
          <p:cNvSpPr/>
          <p:nvPr/>
        </p:nvSpPr>
        <p:spPr>
          <a:xfrm>
            <a:off x="7592280" y="3629875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F0E5178-DF68-4F54-A4FC-A9CE165123D6}"/>
              </a:ext>
            </a:extLst>
          </p:cNvPr>
          <p:cNvSpPr txBox="1"/>
          <p:nvPr/>
        </p:nvSpPr>
        <p:spPr>
          <a:xfrm>
            <a:off x="8041689" y="4166909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a[1]</a:t>
            </a:r>
            <a:endParaRPr kumimoji="1" lang="ja-JP" altLang="en-US"/>
          </a:p>
        </p:txBody>
      </p:sp>
      <p:sp>
        <p:nvSpPr>
          <p:cNvPr id="43" name="右中かっこ 42">
            <a:extLst>
              <a:ext uri="{FF2B5EF4-FFF2-40B4-BE49-F238E27FC236}">
                <a16:creationId xmlns:a16="http://schemas.microsoft.com/office/drawing/2014/main" id="{92D6299E-507E-4350-99EF-189AC95F6FA1}"/>
              </a:ext>
            </a:extLst>
          </p:cNvPr>
          <p:cNvSpPr/>
          <p:nvPr/>
        </p:nvSpPr>
        <p:spPr>
          <a:xfrm>
            <a:off x="7592280" y="507117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25F2292-11D7-43E8-A0B0-1CA7F5B0D94F}"/>
              </a:ext>
            </a:extLst>
          </p:cNvPr>
          <p:cNvSpPr txBox="1"/>
          <p:nvPr/>
        </p:nvSpPr>
        <p:spPr>
          <a:xfrm>
            <a:off x="8041689" y="560820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a[2]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54888B3-A07D-4A07-8563-A265154B8024}"/>
              </a:ext>
            </a:extLst>
          </p:cNvPr>
          <p:cNvSpPr txBox="1"/>
          <p:nvPr/>
        </p:nvSpPr>
        <p:spPr>
          <a:xfrm>
            <a:off x="7592280" y="13464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a[3];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AF9E8D-9648-4FFC-B47F-8F94219C0CC0}"/>
              </a:ext>
            </a:extLst>
          </p:cNvPr>
          <p:cNvSpPr txBox="1"/>
          <p:nvPr/>
        </p:nvSpPr>
        <p:spPr>
          <a:xfrm>
            <a:off x="1698047" y="507117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何か気づきませんか？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9BAA2F8-AAF5-4E24-B2B0-49B0C1D5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" y="4629736"/>
            <a:ext cx="1633700" cy="222272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E7CD44-8CE5-4600-A290-33DD01B1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50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D2C4-14EC-4765-9561-A6F8A431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配列とポインタの関係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AF9E8D-9648-4FFC-B47F-8F94219C0CC0}"/>
              </a:ext>
            </a:extLst>
          </p:cNvPr>
          <p:cNvSpPr txBox="1"/>
          <p:nvPr/>
        </p:nvSpPr>
        <p:spPr>
          <a:xfrm>
            <a:off x="1698047" y="5071171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&amp;a[0],&amp;a[1],&amp;a[2]</a:t>
            </a:r>
            <a:r>
              <a:rPr lang="ja-JP" altLang="en-US" sz="2000"/>
              <a:t>は</a:t>
            </a:r>
            <a:endParaRPr lang="en-US" altLang="ja-JP" sz="2000"/>
          </a:p>
          <a:p>
            <a:r>
              <a:rPr kumimoji="1" lang="en-US" altLang="ja-JP" sz="2000"/>
              <a:t>4byte</a:t>
            </a:r>
            <a:r>
              <a:rPr kumimoji="1" lang="ja-JP" altLang="en-US" sz="2000"/>
              <a:t>ずつずれている</a:t>
            </a:r>
            <a:r>
              <a:rPr kumimoji="1" lang="en-US" altLang="ja-JP" sz="2000"/>
              <a:t>…</a:t>
            </a:r>
            <a:r>
              <a:rPr kumimoji="1" lang="ja-JP" altLang="en-US" sz="2000"/>
              <a:t>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53DFC7-0DBC-4B0C-9784-CFAFEE06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21" y="4493106"/>
            <a:ext cx="1738196" cy="236489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CA6AD89-8B50-499B-AF23-8DEB3379B36B}"/>
              </a:ext>
            </a:extLst>
          </p:cNvPr>
          <p:cNvSpPr txBox="1"/>
          <p:nvPr/>
        </p:nvSpPr>
        <p:spPr>
          <a:xfrm>
            <a:off x="6343444" y="7235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BC8D3BE-FCB7-401C-BD14-6FA57C3B122E}"/>
              </a:ext>
            </a:extLst>
          </p:cNvPr>
          <p:cNvSpPr txBox="1"/>
          <p:nvPr/>
        </p:nvSpPr>
        <p:spPr>
          <a:xfrm>
            <a:off x="6343444" y="10844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68C7732-D7A2-46F9-A8B1-1D49DE772E62}"/>
              </a:ext>
            </a:extLst>
          </p:cNvPr>
          <p:cNvSpPr txBox="1"/>
          <p:nvPr/>
        </p:nvSpPr>
        <p:spPr>
          <a:xfrm>
            <a:off x="6343444" y="14452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ECDA5B2-3BF9-493F-B00A-FA428B9AD653}"/>
              </a:ext>
            </a:extLst>
          </p:cNvPr>
          <p:cNvSpPr txBox="1"/>
          <p:nvPr/>
        </p:nvSpPr>
        <p:spPr>
          <a:xfrm>
            <a:off x="6343444" y="18061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EE1E3C0-C5C0-4602-A2D6-8D4A3951DE52}"/>
              </a:ext>
            </a:extLst>
          </p:cNvPr>
          <p:cNvSpPr txBox="1"/>
          <p:nvPr/>
        </p:nvSpPr>
        <p:spPr>
          <a:xfrm>
            <a:off x="6343444" y="21669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349DD5E-13F5-4D29-A250-0BAFBE24DBE7}"/>
              </a:ext>
            </a:extLst>
          </p:cNvPr>
          <p:cNvSpPr txBox="1"/>
          <p:nvPr/>
        </p:nvSpPr>
        <p:spPr>
          <a:xfrm>
            <a:off x="6343444" y="25278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0804-E7EE-4624-BB6F-A33CFE34A637}"/>
              </a:ext>
            </a:extLst>
          </p:cNvPr>
          <p:cNvSpPr txBox="1"/>
          <p:nvPr/>
        </p:nvSpPr>
        <p:spPr>
          <a:xfrm>
            <a:off x="6343444" y="28886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83E672B-FA3C-4924-AFC7-32C2D2711EAF}"/>
              </a:ext>
            </a:extLst>
          </p:cNvPr>
          <p:cNvSpPr txBox="1"/>
          <p:nvPr/>
        </p:nvSpPr>
        <p:spPr>
          <a:xfrm>
            <a:off x="6343444" y="32495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3C8A376-82A2-4618-8E74-F580B49BF454}"/>
              </a:ext>
            </a:extLst>
          </p:cNvPr>
          <p:cNvSpPr txBox="1"/>
          <p:nvPr/>
        </p:nvSpPr>
        <p:spPr>
          <a:xfrm>
            <a:off x="6343444" y="36103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7C1C28-54B3-421E-A68E-1FF6B96C2E35}"/>
              </a:ext>
            </a:extLst>
          </p:cNvPr>
          <p:cNvSpPr txBox="1"/>
          <p:nvPr/>
        </p:nvSpPr>
        <p:spPr>
          <a:xfrm>
            <a:off x="6343444" y="39712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C52E01-A8C4-4BAE-A1CA-225CFE7D8659}"/>
              </a:ext>
            </a:extLst>
          </p:cNvPr>
          <p:cNvSpPr txBox="1"/>
          <p:nvPr/>
        </p:nvSpPr>
        <p:spPr>
          <a:xfrm>
            <a:off x="6343444" y="43320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EDBEBB-5CCD-4F53-B3AF-FE1DF9B77711}"/>
              </a:ext>
            </a:extLst>
          </p:cNvPr>
          <p:cNvSpPr txBox="1"/>
          <p:nvPr/>
        </p:nvSpPr>
        <p:spPr>
          <a:xfrm>
            <a:off x="6343444" y="46929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59" name="右中かっこ 58">
            <a:extLst>
              <a:ext uri="{FF2B5EF4-FFF2-40B4-BE49-F238E27FC236}">
                <a16:creationId xmlns:a16="http://schemas.microsoft.com/office/drawing/2014/main" id="{4CEB2C24-2FEF-4558-A1F3-521EAE76B0C7}"/>
              </a:ext>
            </a:extLst>
          </p:cNvPr>
          <p:cNvSpPr/>
          <p:nvPr/>
        </p:nvSpPr>
        <p:spPr>
          <a:xfrm>
            <a:off x="7977863" y="2166950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B6F817F-6522-4266-A4D1-91AA1AEC7BAA}"/>
              </a:ext>
            </a:extLst>
          </p:cNvPr>
          <p:cNvSpPr txBox="1"/>
          <p:nvPr/>
        </p:nvSpPr>
        <p:spPr>
          <a:xfrm>
            <a:off x="8427272" y="2703984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a[0]</a:t>
            </a:r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FA7C097-24EC-4DCC-913F-FDEF5CD278BA}"/>
              </a:ext>
            </a:extLst>
          </p:cNvPr>
          <p:cNvSpPr txBox="1"/>
          <p:nvPr/>
        </p:nvSpPr>
        <p:spPr>
          <a:xfrm>
            <a:off x="6343444" y="50537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0012</a:t>
            </a:r>
            <a:endParaRPr kumimoji="1" lang="ja-JP" altLang="en-US" sz="14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6D3AA5C-50D7-4AC5-84F9-60C02BFD063B}"/>
              </a:ext>
            </a:extLst>
          </p:cNvPr>
          <p:cNvSpPr txBox="1"/>
          <p:nvPr/>
        </p:nvSpPr>
        <p:spPr>
          <a:xfrm>
            <a:off x="6343444" y="54146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0013</a:t>
            </a:r>
            <a:endParaRPr kumimoji="1" lang="ja-JP" altLang="en-US" sz="14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FF5EA1F-55E4-4749-8A86-88DBA420F3DB}"/>
              </a:ext>
            </a:extLst>
          </p:cNvPr>
          <p:cNvSpPr txBox="1"/>
          <p:nvPr/>
        </p:nvSpPr>
        <p:spPr>
          <a:xfrm>
            <a:off x="6343444" y="57754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0014</a:t>
            </a:r>
            <a:endParaRPr kumimoji="1" lang="ja-JP" altLang="en-US" sz="14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D532DB9-97B9-40D8-82AA-B5B823BD285B}"/>
              </a:ext>
            </a:extLst>
          </p:cNvPr>
          <p:cNvSpPr txBox="1"/>
          <p:nvPr/>
        </p:nvSpPr>
        <p:spPr>
          <a:xfrm>
            <a:off x="6343444" y="61363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0015</a:t>
            </a:r>
            <a:endParaRPr kumimoji="1" lang="ja-JP" altLang="en-US" sz="14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81FB625-5FF7-4B38-9BF3-52A5F78257FB}"/>
              </a:ext>
            </a:extLst>
          </p:cNvPr>
          <p:cNvSpPr txBox="1"/>
          <p:nvPr/>
        </p:nvSpPr>
        <p:spPr>
          <a:xfrm>
            <a:off x="6343444" y="64971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0016</a:t>
            </a:r>
            <a:endParaRPr kumimoji="1" lang="ja-JP" altLang="en-US" sz="1400"/>
          </a:p>
        </p:txBody>
      </p:sp>
      <p:sp>
        <p:nvSpPr>
          <p:cNvPr id="66" name="右中かっこ 65">
            <a:extLst>
              <a:ext uri="{FF2B5EF4-FFF2-40B4-BE49-F238E27FC236}">
                <a16:creationId xmlns:a16="http://schemas.microsoft.com/office/drawing/2014/main" id="{0DAFAB4F-F36B-4B08-A555-27B3C484400D}"/>
              </a:ext>
            </a:extLst>
          </p:cNvPr>
          <p:cNvSpPr/>
          <p:nvPr/>
        </p:nvSpPr>
        <p:spPr>
          <a:xfrm>
            <a:off x="7977863" y="3635418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EFC04D-6B70-4DAD-A78B-C099A7E3E90A}"/>
              </a:ext>
            </a:extLst>
          </p:cNvPr>
          <p:cNvSpPr txBox="1"/>
          <p:nvPr/>
        </p:nvSpPr>
        <p:spPr>
          <a:xfrm>
            <a:off x="8427272" y="4172452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a[1]</a:t>
            </a:r>
            <a:endParaRPr kumimoji="1" lang="ja-JP" altLang="en-US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79A36744-AB42-45B1-9A7C-EE2BFF98B1C1}"/>
              </a:ext>
            </a:extLst>
          </p:cNvPr>
          <p:cNvSpPr/>
          <p:nvPr/>
        </p:nvSpPr>
        <p:spPr>
          <a:xfrm>
            <a:off x="7977863" y="5076714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7A411F8-5101-457D-87A0-FEEC07556464}"/>
              </a:ext>
            </a:extLst>
          </p:cNvPr>
          <p:cNvSpPr txBox="1"/>
          <p:nvPr/>
        </p:nvSpPr>
        <p:spPr>
          <a:xfrm>
            <a:off x="8427272" y="5613748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a[2]</a:t>
            </a:r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F60845D-30D3-4CF3-A7A8-9CB1CCFD8E04}"/>
              </a:ext>
            </a:extLst>
          </p:cNvPr>
          <p:cNvSpPr txBox="1"/>
          <p:nvPr/>
        </p:nvSpPr>
        <p:spPr>
          <a:xfrm>
            <a:off x="7977863" y="13519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a[3];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F37C0EA-CEB0-4051-BC93-45237FC99072}"/>
              </a:ext>
            </a:extLst>
          </p:cNvPr>
          <p:cNvSpPr txBox="1"/>
          <p:nvPr/>
        </p:nvSpPr>
        <p:spPr>
          <a:xfrm>
            <a:off x="5282940" y="214035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&amp;a[0]</a:t>
            </a:r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5F47110-AC0A-4A5C-94F8-CE877AF5A674}"/>
              </a:ext>
            </a:extLst>
          </p:cNvPr>
          <p:cNvCxnSpPr>
            <a:stCxn id="71" idx="3"/>
            <a:endCxn id="51" idx="1"/>
          </p:cNvCxnSpPr>
          <p:nvPr/>
        </p:nvCxnSpPr>
        <p:spPr>
          <a:xfrm>
            <a:off x="6100793" y="2325019"/>
            <a:ext cx="242651" cy="223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18DD5245-6D08-469C-BA7B-590CF3A387F2}"/>
              </a:ext>
            </a:extLst>
          </p:cNvPr>
          <p:cNvCxnSpPr>
            <a:stCxn id="51" idx="1"/>
            <a:endCxn id="55" idx="1"/>
          </p:cNvCxnSpPr>
          <p:nvPr/>
        </p:nvCxnSpPr>
        <p:spPr>
          <a:xfrm rot="10800000" flipV="1">
            <a:off x="6343444" y="23473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D8C87F4B-D9CD-40EE-9ECD-3D6B3A5CAECA}"/>
              </a:ext>
            </a:extLst>
          </p:cNvPr>
          <p:cNvCxnSpPr>
            <a:stCxn id="55" idx="1"/>
            <a:endCxn id="61" idx="1"/>
          </p:cNvCxnSpPr>
          <p:nvPr/>
        </p:nvCxnSpPr>
        <p:spPr>
          <a:xfrm rot="10800000" flipV="1">
            <a:off x="6343444" y="37907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70364F7-7CE6-4034-8645-A02F88FB74FF}"/>
              </a:ext>
            </a:extLst>
          </p:cNvPr>
          <p:cNvSpPr txBox="1"/>
          <p:nvPr/>
        </p:nvSpPr>
        <p:spPr>
          <a:xfrm>
            <a:off x="5209729" y="2873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7E227B5-3E48-4CF8-BDDD-19D79F8B54D1}"/>
              </a:ext>
            </a:extLst>
          </p:cNvPr>
          <p:cNvSpPr txBox="1"/>
          <p:nvPr/>
        </p:nvSpPr>
        <p:spPr>
          <a:xfrm>
            <a:off x="5156304" y="4199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82321CE-DCDE-41E1-A42F-9BE1E1A925A4}"/>
              </a:ext>
            </a:extLst>
          </p:cNvPr>
          <p:cNvSpPr txBox="1"/>
          <p:nvPr/>
        </p:nvSpPr>
        <p:spPr>
          <a:xfrm>
            <a:off x="4874013" y="37060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&amp;a[1]</a:t>
            </a:r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DC98AF3-36B2-4D8C-BE3D-035A3FD1F7F5}"/>
              </a:ext>
            </a:extLst>
          </p:cNvPr>
          <p:cNvCxnSpPr>
            <a:cxnSpLocks/>
            <a:stCxn id="77" idx="3"/>
            <a:endCxn id="55" idx="1"/>
          </p:cNvCxnSpPr>
          <p:nvPr/>
        </p:nvCxnSpPr>
        <p:spPr>
          <a:xfrm flipV="1">
            <a:off x="5691866" y="3790775"/>
            <a:ext cx="651578" cy="999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A63C789-F018-4B3A-849B-D2828D00BD78}"/>
              </a:ext>
            </a:extLst>
          </p:cNvPr>
          <p:cNvSpPr txBox="1"/>
          <p:nvPr/>
        </p:nvSpPr>
        <p:spPr>
          <a:xfrm>
            <a:off x="4988551" y="5313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&amp;a[2]</a:t>
            </a:r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F866625-78F7-4E17-B4AD-0BE4E6A64BA4}"/>
              </a:ext>
            </a:extLst>
          </p:cNvPr>
          <p:cNvCxnSpPr>
            <a:stCxn id="79" idx="3"/>
            <a:endCxn id="61" idx="1"/>
          </p:cNvCxnSpPr>
          <p:nvPr/>
        </p:nvCxnSpPr>
        <p:spPr>
          <a:xfrm flipV="1">
            <a:off x="5806404" y="5234175"/>
            <a:ext cx="537040" cy="26419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7E3F814C-20C4-4445-94F4-9B724353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F19C9F-4543-4270-96A9-DEE719BB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15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7E63-B74B-439A-A0A0-DFE6F14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配列とポインタの関係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F732-6B87-4E1F-87A9-8D09E5CB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&amp;a[0]</a:t>
            </a:r>
            <a:r>
              <a:rPr lang="ja-JP" altLang="en-US"/>
              <a:t>を起点として</a:t>
            </a:r>
            <a:r>
              <a:rPr kumimoji="1" lang="ja-JP" altLang="en-US"/>
              <a:t>，ポインタを使って</a:t>
            </a:r>
            <a:br>
              <a:rPr lang="en-US" altLang="ja-JP"/>
            </a:br>
            <a:r>
              <a:rPr lang="ja-JP" altLang="en-US"/>
              <a:t>配列の各要素にアクセスできるのでは？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たとえば</a:t>
            </a:r>
            <a:r>
              <a:rPr kumimoji="1" lang="en-US" altLang="ja-JP"/>
              <a:t>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B325B-758D-4D91-9EF3-7C0CE6B482C4}"/>
              </a:ext>
            </a:extLst>
          </p:cNvPr>
          <p:cNvSpPr txBox="1"/>
          <p:nvPr/>
        </p:nvSpPr>
        <p:spPr>
          <a:xfrm>
            <a:off x="6343444" y="7235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1713CE-69B8-46B0-B91F-062BD4D542AD}"/>
              </a:ext>
            </a:extLst>
          </p:cNvPr>
          <p:cNvSpPr txBox="1"/>
          <p:nvPr/>
        </p:nvSpPr>
        <p:spPr>
          <a:xfrm>
            <a:off x="6343444" y="10844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AA798-A421-4575-801A-A0B7E9B1AF00}"/>
              </a:ext>
            </a:extLst>
          </p:cNvPr>
          <p:cNvSpPr txBox="1"/>
          <p:nvPr/>
        </p:nvSpPr>
        <p:spPr>
          <a:xfrm>
            <a:off x="6343444" y="14452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C1B518-24A5-455C-A4B7-93DC76C66F49}"/>
              </a:ext>
            </a:extLst>
          </p:cNvPr>
          <p:cNvSpPr txBox="1"/>
          <p:nvPr/>
        </p:nvSpPr>
        <p:spPr>
          <a:xfrm>
            <a:off x="6343444" y="180610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6E8DBC-6EBF-44CC-83A5-EE973A54BA53}"/>
              </a:ext>
            </a:extLst>
          </p:cNvPr>
          <p:cNvSpPr txBox="1"/>
          <p:nvPr/>
        </p:nvSpPr>
        <p:spPr>
          <a:xfrm>
            <a:off x="6343444" y="21669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E6E3D-DE43-47A4-9DE5-485B62057486}"/>
              </a:ext>
            </a:extLst>
          </p:cNvPr>
          <p:cNvSpPr txBox="1"/>
          <p:nvPr/>
        </p:nvSpPr>
        <p:spPr>
          <a:xfrm>
            <a:off x="6343444" y="25278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F23698-7EA1-4B2A-A87B-B14B175E038F}"/>
              </a:ext>
            </a:extLst>
          </p:cNvPr>
          <p:cNvSpPr txBox="1"/>
          <p:nvPr/>
        </p:nvSpPr>
        <p:spPr>
          <a:xfrm>
            <a:off x="6343444" y="288865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7CFFBF-743B-4695-8AE8-489F396112A7}"/>
              </a:ext>
            </a:extLst>
          </p:cNvPr>
          <p:cNvSpPr txBox="1"/>
          <p:nvPr/>
        </p:nvSpPr>
        <p:spPr>
          <a:xfrm>
            <a:off x="6343444" y="3249500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20F296-D6FA-4E12-93FC-7B9FBDA4A8EA}"/>
              </a:ext>
            </a:extLst>
          </p:cNvPr>
          <p:cNvSpPr txBox="1"/>
          <p:nvPr/>
        </p:nvSpPr>
        <p:spPr>
          <a:xfrm>
            <a:off x="6343444" y="36103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9B4A5-FCCE-45C0-9281-48BB181C80FD}"/>
              </a:ext>
            </a:extLst>
          </p:cNvPr>
          <p:cNvSpPr txBox="1"/>
          <p:nvPr/>
        </p:nvSpPr>
        <p:spPr>
          <a:xfrm>
            <a:off x="6343444" y="39712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ACC3E-5CF2-4076-A426-B3FB18D9D681}"/>
              </a:ext>
            </a:extLst>
          </p:cNvPr>
          <p:cNvSpPr txBox="1"/>
          <p:nvPr/>
        </p:nvSpPr>
        <p:spPr>
          <a:xfrm>
            <a:off x="6343444" y="433205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4135CE-B5A3-4CDE-BA55-DA3E76079F1D}"/>
              </a:ext>
            </a:extLst>
          </p:cNvPr>
          <p:cNvSpPr txBox="1"/>
          <p:nvPr/>
        </p:nvSpPr>
        <p:spPr>
          <a:xfrm>
            <a:off x="6343444" y="4692900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F32D375A-AAD9-46F7-BAA9-BC463E506C96}"/>
              </a:ext>
            </a:extLst>
          </p:cNvPr>
          <p:cNvSpPr/>
          <p:nvPr/>
        </p:nvSpPr>
        <p:spPr>
          <a:xfrm>
            <a:off x="7977863" y="2166950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6F51DC-78D3-4FB9-9319-25A384D9A272}"/>
              </a:ext>
            </a:extLst>
          </p:cNvPr>
          <p:cNvSpPr txBox="1"/>
          <p:nvPr/>
        </p:nvSpPr>
        <p:spPr>
          <a:xfrm>
            <a:off x="8427272" y="2703984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a[0]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D03DB-358A-42C9-8D13-8A974CB5D814}"/>
              </a:ext>
            </a:extLst>
          </p:cNvPr>
          <p:cNvSpPr txBox="1"/>
          <p:nvPr/>
        </p:nvSpPr>
        <p:spPr>
          <a:xfrm>
            <a:off x="6343444" y="50537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0012</a:t>
            </a:r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240084-38C9-49A8-8090-666C33F07542}"/>
              </a:ext>
            </a:extLst>
          </p:cNvPr>
          <p:cNvSpPr txBox="1"/>
          <p:nvPr/>
        </p:nvSpPr>
        <p:spPr>
          <a:xfrm>
            <a:off x="6343444" y="54146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0013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57589C-4D94-4D29-9D37-CF0BB3FCC80C}"/>
              </a:ext>
            </a:extLst>
          </p:cNvPr>
          <p:cNvSpPr txBox="1"/>
          <p:nvPr/>
        </p:nvSpPr>
        <p:spPr>
          <a:xfrm>
            <a:off x="6343444" y="577545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0014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85B406-8378-4143-89B1-198B5E873E06}"/>
              </a:ext>
            </a:extLst>
          </p:cNvPr>
          <p:cNvSpPr txBox="1"/>
          <p:nvPr/>
        </p:nvSpPr>
        <p:spPr>
          <a:xfrm>
            <a:off x="6343444" y="6136300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0015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A47ED4-6861-41A4-99EE-D8CF540F87E8}"/>
              </a:ext>
            </a:extLst>
          </p:cNvPr>
          <p:cNvSpPr txBox="1"/>
          <p:nvPr/>
        </p:nvSpPr>
        <p:spPr>
          <a:xfrm>
            <a:off x="6343444" y="6497150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0016</a:t>
            </a:r>
            <a:endParaRPr kumimoji="1" lang="ja-JP" altLang="en-US" sz="140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88C4C33C-2957-4104-A6AD-7F5F42C8B67E}"/>
              </a:ext>
            </a:extLst>
          </p:cNvPr>
          <p:cNvSpPr/>
          <p:nvPr/>
        </p:nvSpPr>
        <p:spPr>
          <a:xfrm>
            <a:off x="7977863" y="3635418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C07BB-84B2-43CC-AB01-E370DC97DDC4}"/>
              </a:ext>
            </a:extLst>
          </p:cNvPr>
          <p:cNvSpPr txBox="1"/>
          <p:nvPr/>
        </p:nvSpPr>
        <p:spPr>
          <a:xfrm>
            <a:off x="8427272" y="4172452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a[1]</a:t>
            </a:r>
            <a:endParaRPr kumimoji="1" lang="ja-JP" altLang="en-US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9F77A03-6E46-46A0-B7EB-40402192038E}"/>
              </a:ext>
            </a:extLst>
          </p:cNvPr>
          <p:cNvSpPr/>
          <p:nvPr/>
        </p:nvSpPr>
        <p:spPr>
          <a:xfrm>
            <a:off x="7977863" y="5076714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DEB127-52FE-4F5A-B8A6-FEFA34B3FFED}"/>
              </a:ext>
            </a:extLst>
          </p:cNvPr>
          <p:cNvSpPr txBox="1"/>
          <p:nvPr/>
        </p:nvSpPr>
        <p:spPr>
          <a:xfrm>
            <a:off x="8427272" y="5613748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a[2]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EC26E03-0E61-4801-83E3-FD57C0147446}"/>
              </a:ext>
            </a:extLst>
          </p:cNvPr>
          <p:cNvSpPr txBox="1"/>
          <p:nvPr/>
        </p:nvSpPr>
        <p:spPr>
          <a:xfrm>
            <a:off x="7977863" y="13519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380773-94B3-4843-91B2-DD9E18029FA2}"/>
              </a:ext>
            </a:extLst>
          </p:cNvPr>
          <p:cNvSpPr txBox="1"/>
          <p:nvPr/>
        </p:nvSpPr>
        <p:spPr>
          <a:xfrm>
            <a:off x="1185792" y="3503228"/>
            <a:ext cx="370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 = {0, 1, 2};</a:t>
            </a:r>
          </a:p>
          <a:p>
            <a:r>
              <a:rPr lang="en-US" altLang="ja-JP"/>
              <a:t>int *</a:t>
            </a:r>
            <a:r>
              <a:rPr lang="en-US" altLang="ja-JP" err="1"/>
              <a:t>ptr</a:t>
            </a:r>
            <a:r>
              <a:rPr lang="en-US" altLang="ja-JP"/>
              <a:t> = &amp;a[0];</a:t>
            </a:r>
          </a:p>
          <a:p>
            <a:r>
              <a:rPr kumimoji="1" lang="en-US" altLang="ja-JP" err="1"/>
              <a:t>printf</a:t>
            </a:r>
            <a:r>
              <a:rPr kumimoji="1" lang="en-US" altLang="ja-JP"/>
              <a:t>(“%d”, *</a:t>
            </a:r>
            <a:r>
              <a:rPr kumimoji="1" lang="en-US" altLang="ja-JP" err="1"/>
              <a:t>ptr</a:t>
            </a:r>
            <a:r>
              <a:rPr kumimoji="1" lang="en-US" altLang="ja-JP"/>
              <a:t>); </a:t>
            </a:r>
            <a:r>
              <a:rPr kumimoji="1" lang="en-US" altLang="ja-JP">
                <a:sym typeface="Wingdings" panose="05000000000000000000" pitchFamily="2" charset="2"/>
              </a:rPr>
              <a:t> 0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(“%d”, *(ptr+4)); </a:t>
            </a:r>
            <a:r>
              <a:rPr lang="en-US" altLang="ja-JP">
                <a:sym typeface="Wingdings" panose="05000000000000000000" pitchFamily="2" charset="2"/>
              </a:rPr>
              <a:t> 1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(“%d”, *(ptr+8)); </a:t>
            </a:r>
            <a:r>
              <a:rPr lang="en-US" altLang="ja-JP">
                <a:sym typeface="Wingdings" panose="05000000000000000000" pitchFamily="2" charset="2"/>
              </a:rPr>
              <a:t> 2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682D9E-A31E-41C2-9FC4-0FB58ABCE53F}"/>
              </a:ext>
            </a:extLst>
          </p:cNvPr>
          <p:cNvSpPr txBox="1"/>
          <p:nvPr/>
        </p:nvSpPr>
        <p:spPr>
          <a:xfrm>
            <a:off x="3405931" y="50747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となるのでは？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742207-6EB6-4887-B9F8-AF59F1ED30EE}"/>
              </a:ext>
            </a:extLst>
          </p:cNvPr>
          <p:cNvSpPr txBox="1"/>
          <p:nvPr/>
        </p:nvSpPr>
        <p:spPr>
          <a:xfrm>
            <a:off x="4267062" y="245173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err="1"/>
              <a:t>ptr</a:t>
            </a:r>
            <a:r>
              <a:rPr kumimoji="1" lang="en-US" altLang="ja-JP"/>
              <a:t> = &amp;a[0]</a:t>
            </a:r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D46C0EC-2962-4E38-AAA5-EC13D632C587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5844738" y="2347375"/>
            <a:ext cx="498706" cy="2890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0AC1BE9-E8F3-4562-90C0-269979BB82B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6343444" y="23473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B23EC66-BC53-40E8-A90F-2749005B8A4F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V="1">
            <a:off x="6343444" y="3790775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3003F9-9225-4030-B25A-9E5736FD533F}"/>
              </a:ext>
            </a:extLst>
          </p:cNvPr>
          <p:cNvSpPr txBox="1"/>
          <p:nvPr/>
        </p:nvSpPr>
        <p:spPr>
          <a:xfrm>
            <a:off x="5209729" y="28732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B3491C-D7A6-401C-AEBB-06AE7E7B1CF0}"/>
              </a:ext>
            </a:extLst>
          </p:cNvPr>
          <p:cNvSpPr txBox="1"/>
          <p:nvPr/>
        </p:nvSpPr>
        <p:spPr>
          <a:xfrm>
            <a:off x="5156304" y="4199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7B0321-F7C2-49CC-B12E-A3827984FAFC}"/>
              </a:ext>
            </a:extLst>
          </p:cNvPr>
          <p:cNvSpPr txBox="1"/>
          <p:nvPr/>
        </p:nvSpPr>
        <p:spPr>
          <a:xfrm>
            <a:off x="4187101" y="363930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</a:t>
            </a:r>
            <a:r>
              <a:rPr kumimoji="1" lang="en-US" altLang="ja-JP"/>
              <a:t>tr+4</a:t>
            </a:r>
            <a:r>
              <a:rPr kumimoji="1" lang="ja-JP" altLang="en-US"/>
              <a:t> </a:t>
            </a:r>
            <a:r>
              <a:rPr kumimoji="1" lang="en-US" altLang="ja-JP"/>
              <a:t>=</a:t>
            </a:r>
            <a:r>
              <a:rPr kumimoji="1" lang="ja-JP" altLang="en-US"/>
              <a:t> </a:t>
            </a:r>
            <a:r>
              <a:rPr kumimoji="1" lang="en-US" altLang="ja-JP"/>
              <a:t>&amp;a[1]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855208-BEB7-4A40-B6AF-56ED484F3597}"/>
              </a:ext>
            </a:extLst>
          </p:cNvPr>
          <p:cNvCxnSpPr>
            <a:cxnSpLocks/>
            <a:stCxn id="42" idx="3"/>
            <a:endCxn id="12" idx="1"/>
          </p:cNvCxnSpPr>
          <p:nvPr/>
        </p:nvCxnSpPr>
        <p:spPr>
          <a:xfrm flipV="1">
            <a:off x="6018051" y="3790775"/>
            <a:ext cx="325393" cy="3319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CD8291-F3ED-427B-A1A1-70847374D5FF}"/>
              </a:ext>
            </a:extLst>
          </p:cNvPr>
          <p:cNvSpPr txBox="1"/>
          <p:nvPr/>
        </p:nvSpPr>
        <p:spPr>
          <a:xfrm>
            <a:off x="3973575" y="577120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ptr+8 = &amp;a[2]</a:t>
            </a:r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8A371E2-25DD-48A8-AC23-977CCCC40ABD}"/>
              </a:ext>
            </a:extLst>
          </p:cNvPr>
          <p:cNvCxnSpPr>
            <a:stCxn id="50" idx="3"/>
            <a:endCxn id="18" idx="1"/>
          </p:cNvCxnSpPr>
          <p:nvPr/>
        </p:nvCxnSpPr>
        <p:spPr>
          <a:xfrm flipV="1">
            <a:off x="5804525" y="5234175"/>
            <a:ext cx="538919" cy="7217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E046499D-7098-4974-AD70-A56DB43D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66" y="4596627"/>
            <a:ext cx="1657627" cy="2255275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77312488-5068-4A2D-9517-9285EF2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8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7E63-B74B-439A-A0A0-DFE6F14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配列とポインタの関係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F732-6B87-4E1F-87A9-8D09E5CB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&amp;a[0]</a:t>
            </a:r>
            <a:r>
              <a:rPr lang="ja-JP" altLang="en-US"/>
              <a:t>を起点として</a:t>
            </a:r>
            <a:r>
              <a:rPr kumimoji="1" lang="ja-JP" altLang="en-US"/>
              <a:t>，ポインタを使って</a:t>
            </a:r>
            <a:br>
              <a:rPr lang="en-US" altLang="ja-JP"/>
            </a:br>
            <a:r>
              <a:rPr lang="ja-JP" altLang="en-US"/>
              <a:t>配列の各要素にアクセスできるのでは？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たとえば</a:t>
            </a:r>
            <a:r>
              <a:rPr kumimoji="1" lang="en-US" altLang="ja-JP"/>
              <a:t>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B325B-758D-4D91-9EF3-7C0CE6B482C4}"/>
              </a:ext>
            </a:extLst>
          </p:cNvPr>
          <p:cNvSpPr txBox="1"/>
          <p:nvPr/>
        </p:nvSpPr>
        <p:spPr>
          <a:xfrm>
            <a:off x="5957861" y="7180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1713CE-69B8-46B0-B91F-062BD4D542AD}"/>
              </a:ext>
            </a:extLst>
          </p:cNvPr>
          <p:cNvSpPr txBox="1"/>
          <p:nvPr/>
        </p:nvSpPr>
        <p:spPr>
          <a:xfrm>
            <a:off x="5957861" y="10788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AA798-A421-4575-801A-A0B7E9B1AF00}"/>
              </a:ext>
            </a:extLst>
          </p:cNvPr>
          <p:cNvSpPr txBox="1"/>
          <p:nvPr/>
        </p:nvSpPr>
        <p:spPr>
          <a:xfrm>
            <a:off x="5957861" y="14397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C1B518-24A5-455C-A4B7-93DC76C66F49}"/>
              </a:ext>
            </a:extLst>
          </p:cNvPr>
          <p:cNvSpPr txBox="1"/>
          <p:nvPr/>
        </p:nvSpPr>
        <p:spPr>
          <a:xfrm>
            <a:off x="5957861" y="18005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6E8DBC-6EBF-44CC-83A5-EE973A54BA53}"/>
              </a:ext>
            </a:extLst>
          </p:cNvPr>
          <p:cNvSpPr txBox="1"/>
          <p:nvPr/>
        </p:nvSpPr>
        <p:spPr>
          <a:xfrm>
            <a:off x="5957861" y="21614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E6E3D-DE43-47A4-9DE5-485B62057486}"/>
              </a:ext>
            </a:extLst>
          </p:cNvPr>
          <p:cNvSpPr txBox="1"/>
          <p:nvPr/>
        </p:nvSpPr>
        <p:spPr>
          <a:xfrm>
            <a:off x="5957861" y="25222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F23698-7EA1-4B2A-A87B-B14B175E038F}"/>
              </a:ext>
            </a:extLst>
          </p:cNvPr>
          <p:cNvSpPr txBox="1"/>
          <p:nvPr/>
        </p:nvSpPr>
        <p:spPr>
          <a:xfrm>
            <a:off x="5957861" y="28831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7CFFBF-743B-4695-8AE8-489F396112A7}"/>
              </a:ext>
            </a:extLst>
          </p:cNvPr>
          <p:cNvSpPr txBox="1"/>
          <p:nvPr/>
        </p:nvSpPr>
        <p:spPr>
          <a:xfrm>
            <a:off x="5957861" y="32439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20F296-D6FA-4E12-93FC-7B9FBDA4A8EA}"/>
              </a:ext>
            </a:extLst>
          </p:cNvPr>
          <p:cNvSpPr txBox="1"/>
          <p:nvPr/>
        </p:nvSpPr>
        <p:spPr>
          <a:xfrm>
            <a:off x="5957861" y="36048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9B4A5-FCCE-45C0-9281-48BB181C80FD}"/>
              </a:ext>
            </a:extLst>
          </p:cNvPr>
          <p:cNvSpPr txBox="1"/>
          <p:nvPr/>
        </p:nvSpPr>
        <p:spPr>
          <a:xfrm>
            <a:off x="5957861" y="39656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ACC3E-5CF2-4076-A426-B3FB18D9D681}"/>
              </a:ext>
            </a:extLst>
          </p:cNvPr>
          <p:cNvSpPr txBox="1"/>
          <p:nvPr/>
        </p:nvSpPr>
        <p:spPr>
          <a:xfrm>
            <a:off x="5957861" y="43265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4135CE-B5A3-4CDE-BA55-DA3E76079F1D}"/>
              </a:ext>
            </a:extLst>
          </p:cNvPr>
          <p:cNvSpPr txBox="1"/>
          <p:nvPr/>
        </p:nvSpPr>
        <p:spPr>
          <a:xfrm>
            <a:off x="5957861" y="46873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F32D375A-AAD9-46F7-BAA9-BC463E506C96}"/>
              </a:ext>
            </a:extLst>
          </p:cNvPr>
          <p:cNvSpPr/>
          <p:nvPr/>
        </p:nvSpPr>
        <p:spPr>
          <a:xfrm>
            <a:off x="7592280" y="2161407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6F51DC-78D3-4FB9-9319-25A384D9A272}"/>
              </a:ext>
            </a:extLst>
          </p:cNvPr>
          <p:cNvSpPr txBox="1"/>
          <p:nvPr/>
        </p:nvSpPr>
        <p:spPr>
          <a:xfrm>
            <a:off x="8041689" y="2698441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a[0]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D03DB-358A-42C9-8D13-8A974CB5D814}"/>
              </a:ext>
            </a:extLst>
          </p:cNvPr>
          <p:cNvSpPr txBox="1"/>
          <p:nvPr/>
        </p:nvSpPr>
        <p:spPr>
          <a:xfrm>
            <a:off x="5957861" y="50482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0012</a:t>
            </a:r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240084-38C9-49A8-8090-666C33F07542}"/>
              </a:ext>
            </a:extLst>
          </p:cNvPr>
          <p:cNvSpPr txBox="1"/>
          <p:nvPr/>
        </p:nvSpPr>
        <p:spPr>
          <a:xfrm>
            <a:off x="5957861" y="54090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0013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57589C-4D94-4D29-9D37-CF0BB3FCC80C}"/>
              </a:ext>
            </a:extLst>
          </p:cNvPr>
          <p:cNvSpPr txBox="1"/>
          <p:nvPr/>
        </p:nvSpPr>
        <p:spPr>
          <a:xfrm>
            <a:off x="5957861" y="57699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0014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85B406-8378-4143-89B1-198B5E873E06}"/>
              </a:ext>
            </a:extLst>
          </p:cNvPr>
          <p:cNvSpPr txBox="1"/>
          <p:nvPr/>
        </p:nvSpPr>
        <p:spPr>
          <a:xfrm>
            <a:off x="5957861" y="61307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0015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A47ED4-6861-41A4-99EE-D8CF540F87E8}"/>
              </a:ext>
            </a:extLst>
          </p:cNvPr>
          <p:cNvSpPr txBox="1"/>
          <p:nvPr/>
        </p:nvSpPr>
        <p:spPr>
          <a:xfrm>
            <a:off x="5957861" y="64916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0016</a:t>
            </a:r>
            <a:endParaRPr kumimoji="1" lang="ja-JP" altLang="en-US" sz="140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88C4C33C-2957-4104-A6AD-7F5F42C8B67E}"/>
              </a:ext>
            </a:extLst>
          </p:cNvPr>
          <p:cNvSpPr/>
          <p:nvPr/>
        </p:nvSpPr>
        <p:spPr>
          <a:xfrm>
            <a:off x="7592280" y="3629875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C07BB-84B2-43CC-AB01-E370DC97DDC4}"/>
              </a:ext>
            </a:extLst>
          </p:cNvPr>
          <p:cNvSpPr txBox="1"/>
          <p:nvPr/>
        </p:nvSpPr>
        <p:spPr>
          <a:xfrm>
            <a:off x="8041689" y="4166909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a[1]</a:t>
            </a:r>
            <a:endParaRPr kumimoji="1" lang="ja-JP" altLang="en-US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9F77A03-6E46-46A0-B7EB-40402192038E}"/>
              </a:ext>
            </a:extLst>
          </p:cNvPr>
          <p:cNvSpPr/>
          <p:nvPr/>
        </p:nvSpPr>
        <p:spPr>
          <a:xfrm>
            <a:off x="7592280" y="507117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DEB127-52FE-4F5A-B8A6-FEFA34B3FFED}"/>
              </a:ext>
            </a:extLst>
          </p:cNvPr>
          <p:cNvSpPr txBox="1"/>
          <p:nvPr/>
        </p:nvSpPr>
        <p:spPr>
          <a:xfrm>
            <a:off x="8041689" y="560820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a[2]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EC26E03-0E61-4801-83E3-FD57C0147446}"/>
              </a:ext>
            </a:extLst>
          </p:cNvPr>
          <p:cNvSpPr txBox="1"/>
          <p:nvPr/>
        </p:nvSpPr>
        <p:spPr>
          <a:xfrm>
            <a:off x="7592280" y="13464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380773-94B3-4843-91B2-DD9E18029FA2}"/>
              </a:ext>
            </a:extLst>
          </p:cNvPr>
          <p:cNvSpPr txBox="1"/>
          <p:nvPr/>
        </p:nvSpPr>
        <p:spPr>
          <a:xfrm>
            <a:off x="1031844" y="3428245"/>
            <a:ext cx="370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 = {0, 1, 2};</a:t>
            </a:r>
          </a:p>
          <a:p>
            <a:r>
              <a:rPr lang="en-US" altLang="ja-JP"/>
              <a:t>int *</a:t>
            </a:r>
            <a:r>
              <a:rPr lang="en-US" altLang="ja-JP" err="1"/>
              <a:t>ptr</a:t>
            </a:r>
            <a:r>
              <a:rPr lang="en-US" altLang="ja-JP"/>
              <a:t> = &amp;a[0];</a:t>
            </a:r>
          </a:p>
          <a:p>
            <a:r>
              <a:rPr kumimoji="1" lang="en-US" altLang="ja-JP" err="1"/>
              <a:t>printf</a:t>
            </a:r>
            <a:r>
              <a:rPr kumimoji="1" lang="en-US" altLang="ja-JP"/>
              <a:t>(“%d”, *</a:t>
            </a:r>
            <a:r>
              <a:rPr kumimoji="1" lang="en-US" altLang="ja-JP" err="1"/>
              <a:t>ptr</a:t>
            </a:r>
            <a:r>
              <a:rPr kumimoji="1" lang="en-US" altLang="ja-JP"/>
              <a:t>); </a:t>
            </a:r>
            <a:r>
              <a:rPr kumimoji="1" lang="en-US" altLang="ja-JP">
                <a:sym typeface="Wingdings" panose="05000000000000000000" pitchFamily="2" charset="2"/>
              </a:rPr>
              <a:t> 0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(“%d”, *(ptr+4)); </a:t>
            </a:r>
            <a:r>
              <a:rPr lang="en-US" altLang="ja-JP">
                <a:sym typeface="Wingdings" panose="05000000000000000000" pitchFamily="2" charset="2"/>
              </a:rPr>
              <a:t> 1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(“%d”, *(ptr+8)); </a:t>
            </a:r>
            <a:r>
              <a:rPr lang="en-US" altLang="ja-JP">
                <a:sym typeface="Wingdings" panose="05000000000000000000" pitchFamily="2" charset="2"/>
              </a:rPr>
              <a:t> 2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682D9E-A31E-41C2-9FC4-0FB58ABCE53F}"/>
              </a:ext>
            </a:extLst>
          </p:cNvPr>
          <p:cNvSpPr txBox="1"/>
          <p:nvPr/>
        </p:nvSpPr>
        <p:spPr>
          <a:xfrm>
            <a:off x="3405931" y="50747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となるのでは？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742207-6EB6-4887-B9F8-AF59F1ED30EE}"/>
              </a:ext>
            </a:extLst>
          </p:cNvPr>
          <p:cNvSpPr txBox="1"/>
          <p:nvPr/>
        </p:nvSpPr>
        <p:spPr>
          <a:xfrm>
            <a:off x="3768806" y="248294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err="1"/>
              <a:t>ptr</a:t>
            </a:r>
            <a:r>
              <a:rPr kumimoji="1" lang="en-US" altLang="ja-JP"/>
              <a:t> = &amp;a[0]</a:t>
            </a:r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D46C0EC-2962-4E38-AAA5-EC13D632C587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5346482" y="2341832"/>
            <a:ext cx="611379" cy="3257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0AC1BE9-E8F3-4562-90C0-269979BB82B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5957861" y="23418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B23EC66-BC53-40E8-A90F-2749005B8A4F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V="1">
            <a:off x="5957861" y="37852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3003F9-9225-4030-B25A-9E5736FD533F}"/>
              </a:ext>
            </a:extLst>
          </p:cNvPr>
          <p:cNvSpPr txBox="1"/>
          <p:nvPr/>
        </p:nvSpPr>
        <p:spPr>
          <a:xfrm>
            <a:off x="4824146" y="2867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B3491C-D7A6-401C-AEBB-06AE7E7B1CF0}"/>
              </a:ext>
            </a:extLst>
          </p:cNvPr>
          <p:cNvSpPr txBox="1"/>
          <p:nvPr/>
        </p:nvSpPr>
        <p:spPr>
          <a:xfrm>
            <a:off x="4770721" y="41944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7B0321-F7C2-49CC-B12E-A3827984FAFC}"/>
              </a:ext>
            </a:extLst>
          </p:cNvPr>
          <p:cNvSpPr txBox="1"/>
          <p:nvPr/>
        </p:nvSpPr>
        <p:spPr>
          <a:xfrm>
            <a:off x="4617690" y="36298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&amp;a[1]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855208-BEB7-4A40-B6AF-56ED484F3597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 flipV="1">
            <a:off x="5435543" y="3785232"/>
            <a:ext cx="522318" cy="293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CD8291-F3ED-427B-A1A1-70847374D5FF}"/>
              </a:ext>
            </a:extLst>
          </p:cNvPr>
          <p:cNvSpPr txBox="1"/>
          <p:nvPr/>
        </p:nvSpPr>
        <p:spPr>
          <a:xfrm>
            <a:off x="4721019" y="5639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&amp;a[2]</a:t>
            </a:r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8A371E2-25DD-48A8-AC23-977CCCC40ABD}"/>
              </a:ext>
            </a:extLst>
          </p:cNvPr>
          <p:cNvCxnSpPr>
            <a:stCxn id="50" idx="3"/>
            <a:endCxn id="18" idx="1"/>
          </p:cNvCxnSpPr>
          <p:nvPr/>
        </p:nvCxnSpPr>
        <p:spPr>
          <a:xfrm flipV="1">
            <a:off x="5538872" y="5228632"/>
            <a:ext cx="418989" cy="5953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乗算記号 27">
            <a:extLst>
              <a:ext uri="{FF2B5EF4-FFF2-40B4-BE49-F238E27FC236}">
                <a16:creationId xmlns:a16="http://schemas.microsoft.com/office/drawing/2014/main" id="{9EB2797A-6835-4DBE-9D82-808C5C3C51B7}"/>
              </a:ext>
            </a:extLst>
          </p:cNvPr>
          <p:cNvSpPr/>
          <p:nvPr/>
        </p:nvSpPr>
        <p:spPr>
          <a:xfrm>
            <a:off x="150759" y="2632296"/>
            <a:ext cx="5838738" cy="3403724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よくある</a:t>
            </a:r>
            <a:endParaRPr lang="en-US" altLang="ja-JP" b="1"/>
          </a:p>
          <a:p>
            <a:pPr algn="ctr"/>
            <a:r>
              <a:rPr lang="ja-JP" altLang="en-US" b="1"/>
              <a:t>間違い！</a:t>
            </a:r>
            <a:endParaRPr kumimoji="1" lang="ja-JP" altLang="en-US" b="1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BDC156D-37D5-4694-9447-4CDC92D5C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33" y="4696222"/>
            <a:ext cx="1588907" cy="2161778"/>
          </a:xfrm>
          <a:prstGeom prst="rect">
            <a:avLst/>
          </a:prstGeom>
        </p:spPr>
      </p:pic>
      <p:sp>
        <p:nvSpPr>
          <p:cNvPr id="29" name="スライド番号プレースホルダー 28">
            <a:extLst>
              <a:ext uri="{FF2B5EF4-FFF2-40B4-BE49-F238E27FC236}">
                <a16:creationId xmlns:a16="http://schemas.microsoft.com/office/drawing/2014/main" id="{79BC1C03-FCFE-4B6F-B151-D5FAF4F4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14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7E63-B74B-439A-A0A0-DFE6F14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配列とポインタの関係</a:t>
            </a:r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F732-6B87-4E1F-87A9-8D09E5CB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C</a:t>
            </a:r>
            <a:r>
              <a:rPr lang="ja-JP" altLang="en-US"/>
              <a:t>言語は親切な言語なので</a:t>
            </a:r>
            <a:r>
              <a:rPr lang="en-US" altLang="ja-JP"/>
              <a:t>(</a:t>
            </a:r>
            <a:r>
              <a:rPr lang="ja-JP" altLang="en-US"/>
              <a:t>ほんとか？</a:t>
            </a:r>
            <a:r>
              <a:rPr lang="en-US" altLang="ja-JP"/>
              <a:t>)</a:t>
            </a:r>
            <a:br>
              <a:rPr lang="en-US" altLang="ja-JP"/>
            </a:br>
            <a:r>
              <a:rPr lang="en-US" altLang="ja-JP"/>
              <a:t>int</a:t>
            </a:r>
            <a:r>
              <a:rPr lang="ja-JP" altLang="en-US"/>
              <a:t>型のポインタで</a:t>
            </a:r>
            <a:r>
              <a:rPr lang="en-US" altLang="ja-JP"/>
              <a:t>+1</a:t>
            </a:r>
            <a:r>
              <a:rPr lang="ja-JP" altLang="en-US"/>
              <a:t>すると，</a:t>
            </a:r>
            <a:br>
              <a:rPr lang="en-US" altLang="ja-JP"/>
            </a:br>
            <a:r>
              <a:rPr lang="en-US" altLang="ja-JP"/>
              <a:t>4byte</a:t>
            </a:r>
            <a:r>
              <a:rPr lang="ja-JP" altLang="en-US"/>
              <a:t>ずらしてくれます．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つまりこれが正解！</a:t>
            </a:r>
            <a:endParaRPr kumimoji="1"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0B325B-758D-4D91-9EF3-7C0CE6B482C4}"/>
              </a:ext>
            </a:extLst>
          </p:cNvPr>
          <p:cNvSpPr txBox="1"/>
          <p:nvPr/>
        </p:nvSpPr>
        <p:spPr>
          <a:xfrm>
            <a:off x="6240343" y="7180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0000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1713CE-69B8-46B0-B91F-062BD4D542AD}"/>
              </a:ext>
            </a:extLst>
          </p:cNvPr>
          <p:cNvSpPr txBox="1"/>
          <p:nvPr/>
        </p:nvSpPr>
        <p:spPr>
          <a:xfrm>
            <a:off x="6240343" y="10788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0001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0AA798-A421-4575-801A-A0B7E9B1AF00}"/>
              </a:ext>
            </a:extLst>
          </p:cNvPr>
          <p:cNvSpPr txBox="1"/>
          <p:nvPr/>
        </p:nvSpPr>
        <p:spPr>
          <a:xfrm>
            <a:off x="6240343" y="14397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lang="en-US" altLang="ja-JP" sz="1400"/>
              <a:t>0002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C1B518-24A5-455C-A4B7-93DC76C66F49}"/>
              </a:ext>
            </a:extLst>
          </p:cNvPr>
          <p:cNvSpPr txBox="1"/>
          <p:nvPr/>
        </p:nvSpPr>
        <p:spPr>
          <a:xfrm>
            <a:off x="6240343" y="180055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6E8DBC-6EBF-44CC-83A5-EE973A54BA53}"/>
              </a:ext>
            </a:extLst>
          </p:cNvPr>
          <p:cNvSpPr txBox="1"/>
          <p:nvPr/>
        </p:nvSpPr>
        <p:spPr>
          <a:xfrm>
            <a:off x="6240343" y="21614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0004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FE6E3D-DE43-47A4-9DE5-485B62057486}"/>
              </a:ext>
            </a:extLst>
          </p:cNvPr>
          <p:cNvSpPr txBox="1"/>
          <p:nvPr/>
        </p:nvSpPr>
        <p:spPr>
          <a:xfrm>
            <a:off x="6240343" y="25222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0005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F23698-7EA1-4B2A-A87B-B14B175E038F}"/>
              </a:ext>
            </a:extLst>
          </p:cNvPr>
          <p:cNvSpPr txBox="1"/>
          <p:nvPr/>
        </p:nvSpPr>
        <p:spPr>
          <a:xfrm>
            <a:off x="6240343" y="288310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0006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7CFFBF-743B-4695-8AE8-489F396112A7}"/>
              </a:ext>
            </a:extLst>
          </p:cNvPr>
          <p:cNvSpPr txBox="1"/>
          <p:nvPr/>
        </p:nvSpPr>
        <p:spPr>
          <a:xfrm>
            <a:off x="6240343" y="3243957"/>
            <a:ext cx="1488092" cy="360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0007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20F296-D6FA-4E12-93FC-7B9FBDA4A8EA}"/>
              </a:ext>
            </a:extLst>
          </p:cNvPr>
          <p:cNvSpPr txBox="1"/>
          <p:nvPr/>
        </p:nvSpPr>
        <p:spPr>
          <a:xfrm>
            <a:off x="6240343" y="36048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0008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9B4A5-FCCE-45C0-9281-48BB181C80FD}"/>
              </a:ext>
            </a:extLst>
          </p:cNvPr>
          <p:cNvSpPr txBox="1"/>
          <p:nvPr/>
        </p:nvSpPr>
        <p:spPr>
          <a:xfrm>
            <a:off x="6240343" y="39656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0009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ACC3E-5CF2-4076-A426-B3FB18D9D681}"/>
              </a:ext>
            </a:extLst>
          </p:cNvPr>
          <p:cNvSpPr txBox="1"/>
          <p:nvPr/>
        </p:nvSpPr>
        <p:spPr>
          <a:xfrm>
            <a:off x="6240343" y="432650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0010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4135CE-B5A3-4CDE-BA55-DA3E76079F1D}"/>
              </a:ext>
            </a:extLst>
          </p:cNvPr>
          <p:cNvSpPr txBox="1"/>
          <p:nvPr/>
        </p:nvSpPr>
        <p:spPr>
          <a:xfrm>
            <a:off x="6240343" y="4687357"/>
            <a:ext cx="1488092" cy="360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0011</a:t>
            </a:r>
            <a:endParaRPr kumimoji="1" lang="ja-JP" altLang="en-US" sz="1400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F32D375A-AAD9-46F7-BAA9-BC463E506C96}"/>
              </a:ext>
            </a:extLst>
          </p:cNvPr>
          <p:cNvSpPr/>
          <p:nvPr/>
        </p:nvSpPr>
        <p:spPr>
          <a:xfrm>
            <a:off x="7874762" y="2161407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6F51DC-78D3-4FB9-9319-25A384D9A272}"/>
              </a:ext>
            </a:extLst>
          </p:cNvPr>
          <p:cNvSpPr txBox="1"/>
          <p:nvPr/>
        </p:nvSpPr>
        <p:spPr>
          <a:xfrm>
            <a:off x="8324171" y="2698441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a[0]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32D03DB-358A-42C9-8D13-8A974CB5D814}"/>
              </a:ext>
            </a:extLst>
          </p:cNvPr>
          <p:cNvSpPr txBox="1"/>
          <p:nvPr/>
        </p:nvSpPr>
        <p:spPr>
          <a:xfrm>
            <a:off x="6240343" y="50482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0012</a:t>
            </a:r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240084-38C9-49A8-8090-666C33F07542}"/>
              </a:ext>
            </a:extLst>
          </p:cNvPr>
          <p:cNvSpPr txBox="1"/>
          <p:nvPr/>
        </p:nvSpPr>
        <p:spPr>
          <a:xfrm>
            <a:off x="6240343" y="54090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0013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57589C-4D94-4D29-9D37-CF0BB3FCC80C}"/>
              </a:ext>
            </a:extLst>
          </p:cNvPr>
          <p:cNvSpPr txBox="1"/>
          <p:nvPr/>
        </p:nvSpPr>
        <p:spPr>
          <a:xfrm>
            <a:off x="6240343" y="576990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0014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85B406-8378-4143-89B1-198B5E873E06}"/>
              </a:ext>
            </a:extLst>
          </p:cNvPr>
          <p:cNvSpPr txBox="1"/>
          <p:nvPr/>
        </p:nvSpPr>
        <p:spPr>
          <a:xfrm>
            <a:off x="6240343" y="6130757"/>
            <a:ext cx="1488092" cy="3608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0015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A47ED4-6861-41A4-99EE-D8CF540F87E8}"/>
              </a:ext>
            </a:extLst>
          </p:cNvPr>
          <p:cNvSpPr txBox="1"/>
          <p:nvPr/>
        </p:nvSpPr>
        <p:spPr>
          <a:xfrm>
            <a:off x="6240343" y="6491607"/>
            <a:ext cx="1488092" cy="36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0" tIns="72000" rIns="540000" bIns="72000" rtlCol="0">
            <a:spAutoFit/>
          </a:bodyPr>
          <a:lstStyle/>
          <a:p>
            <a:r>
              <a:rPr kumimoji="1" lang="en-US" altLang="ja-JP" sz="1400"/>
              <a:t>0016</a:t>
            </a:r>
            <a:endParaRPr kumimoji="1" lang="ja-JP" altLang="en-US" sz="1400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88C4C33C-2957-4104-A6AD-7F5F42C8B67E}"/>
              </a:ext>
            </a:extLst>
          </p:cNvPr>
          <p:cNvSpPr/>
          <p:nvPr/>
        </p:nvSpPr>
        <p:spPr>
          <a:xfrm>
            <a:off x="7874762" y="3629875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C07BB-84B2-43CC-AB01-E370DC97DDC4}"/>
              </a:ext>
            </a:extLst>
          </p:cNvPr>
          <p:cNvSpPr txBox="1"/>
          <p:nvPr/>
        </p:nvSpPr>
        <p:spPr>
          <a:xfrm>
            <a:off x="8324171" y="4166909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a[1]</a:t>
            </a:r>
            <a:endParaRPr kumimoji="1" lang="ja-JP" altLang="en-US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9F77A03-6E46-46A0-B7EB-40402192038E}"/>
              </a:ext>
            </a:extLst>
          </p:cNvPr>
          <p:cNvSpPr/>
          <p:nvPr/>
        </p:nvSpPr>
        <p:spPr>
          <a:xfrm>
            <a:off x="7874762" y="5071171"/>
            <a:ext cx="352337" cy="144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DEB127-52FE-4F5A-B8A6-FEFA34B3FFED}"/>
              </a:ext>
            </a:extLst>
          </p:cNvPr>
          <p:cNvSpPr txBox="1"/>
          <p:nvPr/>
        </p:nvSpPr>
        <p:spPr>
          <a:xfrm>
            <a:off x="8324171" y="5608205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a[2]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EC26E03-0E61-4801-83E3-FD57C0147446}"/>
              </a:ext>
            </a:extLst>
          </p:cNvPr>
          <p:cNvSpPr txBox="1"/>
          <p:nvPr/>
        </p:nvSpPr>
        <p:spPr>
          <a:xfrm>
            <a:off x="7874762" y="13464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a[3];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380773-94B3-4843-91B2-DD9E18029FA2}"/>
              </a:ext>
            </a:extLst>
          </p:cNvPr>
          <p:cNvSpPr txBox="1"/>
          <p:nvPr/>
        </p:nvSpPr>
        <p:spPr>
          <a:xfrm>
            <a:off x="1148678" y="3674415"/>
            <a:ext cx="3807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 = {0, 1, 2};</a:t>
            </a:r>
          </a:p>
          <a:p>
            <a:r>
              <a:rPr lang="en-US" altLang="ja-JP"/>
              <a:t>int *</a:t>
            </a:r>
            <a:r>
              <a:rPr lang="en-US" altLang="ja-JP" err="1"/>
              <a:t>ptr</a:t>
            </a:r>
            <a:r>
              <a:rPr lang="en-US" altLang="ja-JP"/>
              <a:t> = &amp;a[0];</a:t>
            </a:r>
          </a:p>
          <a:p>
            <a:r>
              <a:rPr kumimoji="1" lang="en-US" altLang="ja-JP" err="1"/>
              <a:t>printf</a:t>
            </a:r>
            <a:r>
              <a:rPr kumimoji="1" lang="en-US" altLang="ja-JP"/>
              <a:t>(“%d”, *</a:t>
            </a:r>
            <a:r>
              <a:rPr kumimoji="1" lang="en-US" altLang="ja-JP" err="1"/>
              <a:t>ptr</a:t>
            </a:r>
            <a:r>
              <a:rPr kumimoji="1" lang="en-US" altLang="ja-JP"/>
              <a:t>); </a:t>
            </a:r>
            <a:r>
              <a:rPr kumimoji="1" lang="en-US" altLang="ja-JP">
                <a:sym typeface="Wingdings" panose="05000000000000000000" pitchFamily="2" charset="2"/>
              </a:rPr>
              <a:t> 0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(“%d”, *(ptr+1)); </a:t>
            </a:r>
            <a:r>
              <a:rPr lang="en-US" altLang="ja-JP">
                <a:sym typeface="Wingdings" panose="05000000000000000000" pitchFamily="2" charset="2"/>
              </a:rPr>
              <a:t> 1</a:t>
            </a:r>
          </a:p>
          <a:p>
            <a:r>
              <a:rPr lang="en-US" altLang="ja-JP" err="1"/>
              <a:t>printf</a:t>
            </a:r>
            <a:r>
              <a:rPr lang="en-US" altLang="ja-JP"/>
              <a:t>(“%d”, *(ptr+2)); </a:t>
            </a:r>
            <a:r>
              <a:rPr lang="en-US" altLang="ja-JP">
                <a:sym typeface="Wingdings" panose="05000000000000000000" pitchFamily="2" charset="2"/>
              </a:rPr>
              <a:t> 2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742207-6EB6-4887-B9F8-AF59F1ED30EE}"/>
              </a:ext>
            </a:extLst>
          </p:cNvPr>
          <p:cNvSpPr txBox="1"/>
          <p:nvPr/>
        </p:nvSpPr>
        <p:spPr>
          <a:xfrm>
            <a:off x="4317790" y="246540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err="1"/>
              <a:t>ptr</a:t>
            </a:r>
            <a:r>
              <a:rPr kumimoji="1" lang="en-US" altLang="ja-JP"/>
              <a:t> = &amp;a[0]</a:t>
            </a:r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D46C0EC-2962-4E38-AAA5-EC13D632C587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5895466" y="2341832"/>
            <a:ext cx="344877" cy="30824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0AC1BE9-E8F3-4562-90C0-269979BB82B8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 flipV="1">
            <a:off x="6240343" y="23418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B23EC66-BC53-40E8-A90F-2749005B8A4F}"/>
              </a:ext>
            </a:extLst>
          </p:cNvPr>
          <p:cNvCxnSpPr>
            <a:stCxn id="12" idx="1"/>
            <a:endCxn id="18" idx="1"/>
          </p:cNvCxnSpPr>
          <p:nvPr/>
        </p:nvCxnSpPr>
        <p:spPr>
          <a:xfrm rot="10800000" flipV="1">
            <a:off x="6240343" y="3785232"/>
            <a:ext cx="12700" cy="14434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C3003F9-9225-4030-B25A-9E5736FD533F}"/>
              </a:ext>
            </a:extLst>
          </p:cNvPr>
          <p:cNvSpPr txBox="1"/>
          <p:nvPr/>
        </p:nvSpPr>
        <p:spPr>
          <a:xfrm>
            <a:off x="5106628" y="2867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B3491C-D7A6-401C-AEBB-06AE7E7B1CF0}"/>
              </a:ext>
            </a:extLst>
          </p:cNvPr>
          <p:cNvSpPr txBox="1"/>
          <p:nvPr/>
        </p:nvSpPr>
        <p:spPr>
          <a:xfrm>
            <a:off x="5053203" y="41944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+4byte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7B0321-F7C2-49CC-B12E-A3827984FAFC}"/>
              </a:ext>
            </a:extLst>
          </p:cNvPr>
          <p:cNvSpPr txBox="1"/>
          <p:nvPr/>
        </p:nvSpPr>
        <p:spPr>
          <a:xfrm>
            <a:off x="4142837" y="357002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ptr+1 = &amp;a[1]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4855208-BEB7-4A40-B6AF-56ED484F3597}"/>
              </a:ext>
            </a:extLst>
          </p:cNvPr>
          <p:cNvCxnSpPr>
            <a:stCxn id="42" idx="3"/>
            <a:endCxn id="12" idx="1"/>
          </p:cNvCxnSpPr>
          <p:nvPr/>
        </p:nvCxnSpPr>
        <p:spPr>
          <a:xfrm>
            <a:off x="5973787" y="3754686"/>
            <a:ext cx="266556" cy="30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CD8291-F3ED-427B-A1A1-70847374D5FF}"/>
              </a:ext>
            </a:extLst>
          </p:cNvPr>
          <p:cNvSpPr txBox="1"/>
          <p:nvPr/>
        </p:nvSpPr>
        <p:spPr>
          <a:xfrm>
            <a:off x="3782719" y="573970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ptr+2 = &amp;a[2]</a:t>
            </a:r>
            <a:endParaRPr kumimoji="1" lang="ja-JP" altLang="en-US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8A371E2-25DD-48A8-AC23-977CCCC40ABD}"/>
              </a:ext>
            </a:extLst>
          </p:cNvPr>
          <p:cNvCxnSpPr>
            <a:stCxn id="50" idx="3"/>
            <a:endCxn id="18" idx="1"/>
          </p:cNvCxnSpPr>
          <p:nvPr/>
        </p:nvCxnSpPr>
        <p:spPr>
          <a:xfrm flipV="1">
            <a:off x="5613669" y="5228632"/>
            <a:ext cx="626674" cy="6957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C37AB507-FD77-4741-ABB3-5F46B3012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66" y="4596627"/>
            <a:ext cx="1657627" cy="2255275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B402B8E-7039-43A8-8D57-28AEDE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43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4B6CC-4907-48EF-B456-7EF1A6F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配列とポインタの関係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654EDF-BCC2-484B-9DAF-FE08BCF0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実は配列とポインタは</a:t>
            </a:r>
            <a:r>
              <a:rPr lang="ja-JP" altLang="en-US" u="sng"/>
              <a:t>同じではないですが</a:t>
            </a:r>
            <a:r>
              <a:rPr lang="ja-JP" altLang="en-US"/>
              <a:t>，同じようなことができます．</a:t>
            </a:r>
            <a:endParaRPr lang="en-US" altLang="ja-JP"/>
          </a:p>
          <a:p>
            <a:r>
              <a:rPr lang="ja-JP" altLang="en-US"/>
              <a:t>例えば，こういうことが可能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逆に，ポインタを一次元配列として使うことも可能</a:t>
            </a:r>
            <a:endParaRPr kumimoji="1"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E3B169-D4D0-4AC3-AC2F-BC13381F2967}"/>
              </a:ext>
            </a:extLst>
          </p:cNvPr>
          <p:cNvSpPr txBox="1"/>
          <p:nvPr/>
        </p:nvSpPr>
        <p:spPr>
          <a:xfrm>
            <a:off x="1040235" y="2945309"/>
            <a:ext cx="3223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 = {0, 1, 2};</a:t>
            </a:r>
          </a:p>
          <a:p>
            <a:r>
              <a:rPr lang="en-US" altLang="ja-JP"/>
              <a:t>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for(</a:t>
            </a:r>
            <a:r>
              <a:rPr lang="en-US" altLang="ja-JP" err="1"/>
              <a:t>i</a:t>
            </a:r>
            <a:r>
              <a:rPr lang="en-US" altLang="ja-JP"/>
              <a:t> = 0; </a:t>
            </a:r>
            <a:r>
              <a:rPr lang="en-US" altLang="ja-JP" err="1"/>
              <a:t>i</a:t>
            </a:r>
            <a:r>
              <a:rPr lang="en-US" altLang="ja-JP"/>
              <a:t> &lt; 3; </a:t>
            </a:r>
            <a:r>
              <a:rPr lang="en-US" altLang="ja-JP" err="1"/>
              <a:t>i</a:t>
            </a:r>
            <a:r>
              <a:rPr lang="en-US" altLang="ja-JP"/>
              <a:t>++){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(“%d”, *(</a:t>
            </a:r>
            <a:r>
              <a:rPr lang="en-US" altLang="ja-JP" err="1"/>
              <a:t>a+i</a:t>
            </a:r>
            <a:r>
              <a:rPr lang="en-US" altLang="ja-JP"/>
              <a:t>));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41251-F7AE-45FC-9D27-16973BDEC5C2}"/>
              </a:ext>
            </a:extLst>
          </p:cNvPr>
          <p:cNvSpPr txBox="1"/>
          <p:nvPr/>
        </p:nvSpPr>
        <p:spPr>
          <a:xfrm>
            <a:off x="1040235" y="4993962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 a[3] = {0, 1, 2};</a:t>
            </a:r>
          </a:p>
          <a:p>
            <a:r>
              <a:rPr lang="en-US" altLang="ja-JP"/>
              <a:t>int *p = &amp;a[0];</a:t>
            </a:r>
            <a:endParaRPr kumimoji="1" lang="en-US" altLang="ja-JP"/>
          </a:p>
          <a:p>
            <a:r>
              <a:rPr lang="en-US" altLang="ja-JP"/>
              <a:t>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for(</a:t>
            </a:r>
            <a:r>
              <a:rPr lang="en-US" altLang="ja-JP" err="1"/>
              <a:t>i</a:t>
            </a:r>
            <a:r>
              <a:rPr lang="en-US" altLang="ja-JP"/>
              <a:t> = 0; </a:t>
            </a:r>
            <a:r>
              <a:rPr lang="en-US" altLang="ja-JP" err="1"/>
              <a:t>i</a:t>
            </a:r>
            <a:r>
              <a:rPr lang="en-US" altLang="ja-JP"/>
              <a:t> &lt; 3; </a:t>
            </a:r>
            <a:r>
              <a:rPr lang="en-US" altLang="ja-JP" err="1"/>
              <a:t>i</a:t>
            </a:r>
            <a:r>
              <a:rPr lang="en-US" altLang="ja-JP"/>
              <a:t>++){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(“%d”, p[</a:t>
            </a:r>
            <a:r>
              <a:rPr lang="en-US" altLang="ja-JP" err="1"/>
              <a:t>i</a:t>
            </a:r>
            <a:r>
              <a:rPr lang="en-US" altLang="ja-JP"/>
              <a:t>]);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C429C-3E41-4D86-B630-07EF96FB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F7FA76-BBBE-4281-8180-ADCA2CFF91AC}"/>
              </a:ext>
            </a:extLst>
          </p:cNvPr>
          <p:cNvSpPr txBox="1"/>
          <p:nvPr/>
        </p:nvSpPr>
        <p:spPr>
          <a:xfrm>
            <a:off x="4572000" y="3244334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kumimoji="1" lang="en-US" altLang="ja-JP"/>
              <a:t>&amp;a[0]</a:t>
            </a:r>
            <a:r>
              <a:rPr kumimoji="1" lang="ja-JP" altLang="en-US"/>
              <a:t>を指すポインタのようなもの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ADB05C-4414-418E-B7CF-89659F94E537}"/>
              </a:ext>
            </a:extLst>
          </p:cNvPr>
          <p:cNvSpPr txBox="1"/>
          <p:nvPr/>
        </p:nvSpPr>
        <p:spPr>
          <a:xfrm>
            <a:off x="5676507" y="374860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a[</a:t>
            </a:r>
            <a:r>
              <a:rPr kumimoji="1" lang="en-US" altLang="ja-JP" err="1"/>
              <a:t>i</a:t>
            </a:r>
            <a:r>
              <a:rPr kumimoji="1" lang="en-US" altLang="ja-JP"/>
              <a:t>]</a:t>
            </a:r>
            <a:r>
              <a:rPr kumimoji="1" lang="ja-JP" altLang="en-US"/>
              <a:t> ⇔ *</a:t>
            </a:r>
            <a:r>
              <a:rPr kumimoji="1" lang="en-US" altLang="ja-JP"/>
              <a:t>(</a:t>
            </a:r>
            <a:r>
              <a:rPr lang="en-US" altLang="ja-JP" err="1"/>
              <a:t>a</a:t>
            </a:r>
            <a:r>
              <a:rPr kumimoji="1" lang="en-US" altLang="ja-JP" err="1"/>
              <a:t>+i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3AB713-371F-4C7D-A09D-8C49CACCEF4F}"/>
              </a:ext>
            </a:extLst>
          </p:cNvPr>
          <p:cNvSpPr txBox="1"/>
          <p:nvPr/>
        </p:nvSpPr>
        <p:spPr>
          <a:xfrm>
            <a:off x="5676506" y="568645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*</a:t>
            </a:r>
            <a:r>
              <a:rPr lang="en-US" altLang="ja-JP"/>
              <a:t>(</a:t>
            </a:r>
            <a:r>
              <a:rPr lang="en-US" altLang="ja-JP" err="1"/>
              <a:t>p+i</a:t>
            </a:r>
            <a:r>
              <a:rPr lang="en-US" altLang="ja-JP"/>
              <a:t>) </a:t>
            </a:r>
            <a:r>
              <a:rPr kumimoji="1" lang="ja-JP" altLang="en-US"/>
              <a:t>⇔</a:t>
            </a:r>
            <a:r>
              <a:rPr lang="en-US" altLang="ja-JP"/>
              <a:t> p[</a:t>
            </a:r>
            <a:r>
              <a:rPr lang="en-US" altLang="ja-JP" err="1"/>
              <a:t>i</a:t>
            </a:r>
            <a:r>
              <a:rPr lang="en-US" altLang="ja-JP"/>
              <a:t>]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4B4E91-887C-4752-B417-D4798AB93125}"/>
              </a:ext>
            </a:extLst>
          </p:cNvPr>
          <p:cNvSpPr txBox="1"/>
          <p:nvPr/>
        </p:nvSpPr>
        <p:spPr>
          <a:xfrm>
            <a:off x="107484" y="1857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highlight>
                  <a:srgbClr val="FFFF00"/>
                </a:highlight>
              </a:rPr>
              <a:t>重要スライド！</a:t>
            </a:r>
          </a:p>
        </p:txBody>
      </p:sp>
    </p:spTree>
    <p:extLst>
      <p:ext uri="{BB962C8B-B14F-4D97-AF65-F5344CB8AC3E}">
        <p14:creationId xmlns:p14="http://schemas.microsoft.com/office/powerpoint/2010/main" val="310291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84631-2F69-421E-8120-D3A7A198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世界には便利な言語がたくさんあります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F746F6-14DB-45EB-8980-9006E9CF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世の中にはプログラミング言語がたくさんあります</a:t>
            </a:r>
            <a:endParaRPr kumimoji="1" lang="en-US" altLang="ja-JP"/>
          </a:p>
          <a:p>
            <a:pPr lvl="1"/>
            <a:r>
              <a:rPr kumimoji="1" lang="en-US" altLang="ja-JP"/>
              <a:t>Python, Java, JavaScript</a:t>
            </a:r>
            <a:r>
              <a:rPr lang="en-US" altLang="ja-JP"/>
              <a:t>, </a:t>
            </a:r>
            <a:r>
              <a:rPr kumimoji="1" lang="en-US" altLang="ja-JP"/>
              <a:t>Go, Haskell, PHP, C/C++, </a:t>
            </a:r>
            <a:r>
              <a:rPr lang="en-US" altLang="ja-JP"/>
              <a:t>…</a:t>
            </a:r>
          </a:p>
          <a:p>
            <a:pPr lvl="1"/>
            <a:r>
              <a:rPr lang="ja-JP" altLang="en-US"/>
              <a:t>ちなみに僕のおすすめ </a:t>
            </a:r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 </a:t>
            </a:r>
            <a:r>
              <a:rPr lang="en-US" altLang="ja-JP"/>
              <a:t>Python</a:t>
            </a:r>
          </a:p>
          <a:p>
            <a:endParaRPr kumimoji="1" lang="en-US" altLang="ja-JP"/>
          </a:p>
          <a:p>
            <a:r>
              <a:rPr kumimoji="1" lang="en-US" altLang="ja-JP"/>
              <a:t>C</a:t>
            </a:r>
            <a:r>
              <a:rPr kumimoji="1" lang="ja-JP" altLang="en-US"/>
              <a:t>言語は決して“便利な”言語ではありません</a:t>
            </a:r>
            <a:endParaRPr kumimoji="1" lang="en-US" altLang="ja-JP"/>
          </a:p>
          <a:p>
            <a:pPr lvl="1"/>
            <a:r>
              <a:rPr lang="ja-JP" altLang="en-US"/>
              <a:t>オブジェクト指向でない</a:t>
            </a:r>
            <a:endParaRPr kumimoji="1" lang="en-US" altLang="ja-JP"/>
          </a:p>
          <a:p>
            <a:pPr lvl="1"/>
            <a:r>
              <a:rPr lang="en-US" altLang="ja-JP"/>
              <a:t>Python</a:t>
            </a:r>
            <a:r>
              <a:rPr lang="ja-JP" altLang="en-US"/>
              <a:t>などに比べて，ライブラリで出来ることが少ない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994166-77F2-453F-AF53-3BCA56069560}"/>
              </a:ext>
            </a:extLst>
          </p:cNvPr>
          <p:cNvSpPr txBox="1"/>
          <p:nvPr/>
        </p:nvSpPr>
        <p:spPr>
          <a:xfrm>
            <a:off x="2613771" y="5149049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highlight>
                  <a:srgbClr val="FFFF00"/>
                </a:highlight>
              </a:rPr>
              <a:t>あえて，</a:t>
            </a:r>
            <a:r>
              <a:rPr kumimoji="1" lang="en-US" altLang="ja-JP" sz="2000">
                <a:highlight>
                  <a:srgbClr val="FFFF00"/>
                </a:highlight>
              </a:rPr>
              <a:t>C</a:t>
            </a:r>
            <a:r>
              <a:rPr kumimoji="1" lang="ja-JP" altLang="en-US" sz="2000">
                <a:highlight>
                  <a:srgbClr val="FFFF00"/>
                </a:highlight>
              </a:rPr>
              <a:t>を勉強する理由とは？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0B576-233A-487E-8DDA-D0CE67E5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479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3C552-1804-4E8E-8F39-72755979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豆知識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183E27-5371-4173-9F1C-41BA21C0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a[</a:t>
            </a:r>
            <a:r>
              <a:rPr lang="en-US" altLang="ja-JP" err="1"/>
              <a:t>i</a:t>
            </a:r>
            <a:r>
              <a:rPr lang="en-US" altLang="ja-JP"/>
              <a:t>] = *(</a:t>
            </a:r>
            <a:r>
              <a:rPr lang="en-US" altLang="ja-JP" err="1"/>
              <a:t>a+i</a:t>
            </a:r>
            <a:r>
              <a:rPr lang="en-US" altLang="ja-JP"/>
              <a:t>)</a:t>
            </a:r>
            <a:r>
              <a:rPr lang="ja-JP" altLang="en-US"/>
              <a:t> が成り立つ．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*(</a:t>
            </a:r>
            <a:r>
              <a:rPr lang="en-US" altLang="ja-JP" err="1"/>
              <a:t>a+i</a:t>
            </a:r>
            <a:r>
              <a:rPr lang="en-US" altLang="ja-JP"/>
              <a:t>) = *(</a:t>
            </a:r>
            <a:r>
              <a:rPr lang="en-US" altLang="ja-JP" err="1"/>
              <a:t>i+a</a:t>
            </a:r>
            <a:r>
              <a:rPr lang="en-US" altLang="ja-JP"/>
              <a:t>)</a:t>
            </a:r>
            <a:r>
              <a:rPr lang="ja-JP" altLang="en-US"/>
              <a:t> が成り立つ．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*</a:t>
            </a:r>
            <a:r>
              <a:rPr lang="en-US" altLang="ja-JP"/>
              <a:t>(</a:t>
            </a:r>
            <a:r>
              <a:rPr lang="en-US" altLang="ja-JP" err="1"/>
              <a:t>i+a</a:t>
            </a:r>
            <a:r>
              <a:rPr lang="en-US" altLang="ja-JP"/>
              <a:t>)</a:t>
            </a:r>
            <a:r>
              <a:rPr lang="ja-JP" altLang="en-US"/>
              <a:t> </a:t>
            </a:r>
            <a:r>
              <a:rPr lang="en-US" altLang="ja-JP"/>
              <a:t>=</a:t>
            </a:r>
            <a:r>
              <a:rPr lang="ja-JP" altLang="en-US"/>
              <a:t> </a:t>
            </a:r>
            <a:r>
              <a:rPr lang="en-US" altLang="ja-JP" err="1"/>
              <a:t>i</a:t>
            </a:r>
            <a:r>
              <a:rPr lang="en-US" altLang="ja-JP"/>
              <a:t>[a]</a:t>
            </a:r>
            <a:r>
              <a:rPr lang="ja-JP" altLang="en-US"/>
              <a:t> が成り立つ．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よって，</a:t>
            </a:r>
            <a:endParaRPr lang="en-US" altLang="ja-JP"/>
          </a:p>
          <a:p>
            <a:r>
              <a:rPr kumimoji="1" lang="en-US" altLang="ja-JP"/>
              <a:t>a[</a:t>
            </a:r>
            <a:r>
              <a:rPr kumimoji="1" lang="en-US" altLang="ja-JP" err="1"/>
              <a:t>i</a:t>
            </a:r>
            <a:r>
              <a:rPr kumimoji="1" lang="en-US" altLang="ja-JP"/>
              <a:t>] = </a:t>
            </a:r>
            <a:r>
              <a:rPr kumimoji="1" lang="en-US" altLang="ja-JP" err="1"/>
              <a:t>i</a:t>
            </a:r>
            <a:r>
              <a:rPr kumimoji="1" lang="en-US" altLang="ja-JP"/>
              <a:t>[a]</a:t>
            </a:r>
            <a:r>
              <a:rPr kumimoji="1" lang="ja-JP" altLang="en-US"/>
              <a:t>が成り立つ．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0A894-882B-45FA-B95A-67C524BE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17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D7B90-7A76-4083-BB82-3164C56C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手を動かさないと覚えない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D84852-81C7-44C2-B2F9-A36D7FD6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下のプログラムをポインタを使って書いてみよう！</a:t>
            </a:r>
            <a:endParaRPr kumimoji="1" lang="en-US" altLang="ja-JP"/>
          </a:p>
          <a:p>
            <a:pPr lvl="1"/>
            <a:r>
              <a:rPr lang="ja-JP" altLang="en-US"/>
              <a:t>題意が広いですが，ポインタを使っていればなんでも良いです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882FCA-5A8C-4F38-8CE3-E48C664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0EFDD7-5A06-4AC8-A2A4-BEE4117F095C}"/>
              </a:ext>
            </a:extLst>
          </p:cNvPr>
          <p:cNvSpPr txBox="1"/>
          <p:nvPr/>
        </p:nvSpPr>
        <p:spPr>
          <a:xfrm>
            <a:off x="2104124" y="3038399"/>
            <a:ext cx="46169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int main(){</a:t>
            </a:r>
          </a:p>
          <a:p>
            <a:r>
              <a:rPr lang="en-US" altLang="ja-JP"/>
              <a:t>   int a[5] = {1, 2, 3, 4, 5};</a:t>
            </a:r>
          </a:p>
          <a:p>
            <a:r>
              <a:rPr lang="en-US" altLang="ja-JP"/>
              <a:t>   int b[5] = {6, 7, 8, 9, 10};</a:t>
            </a:r>
          </a:p>
          <a:p>
            <a:r>
              <a:rPr lang="en-US" altLang="ja-JP"/>
              <a:t>   int </a:t>
            </a:r>
            <a:r>
              <a:rPr lang="en-US" altLang="ja-JP" err="1"/>
              <a:t>i</a:t>
            </a:r>
            <a:r>
              <a:rPr lang="en-US" altLang="ja-JP"/>
              <a:t>;</a:t>
            </a:r>
          </a:p>
          <a:p>
            <a:r>
              <a:rPr lang="en-US" altLang="ja-JP"/>
              <a:t>   for(</a:t>
            </a:r>
            <a:r>
              <a:rPr lang="en-US" altLang="ja-JP" err="1"/>
              <a:t>i</a:t>
            </a:r>
            <a:r>
              <a:rPr lang="en-US" altLang="ja-JP"/>
              <a:t>=0; </a:t>
            </a:r>
            <a:r>
              <a:rPr lang="en-US" altLang="ja-JP" err="1"/>
              <a:t>i</a:t>
            </a:r>
            <a:r>
              <a:rPr lang="en-US" altLang="ja-JP"/>
              <a:t>&lt;5; </a:t>
            </a:r>
            <a:r>
              <a:rPr lang="en-US" altLang="ja-JP" err="1"/>
              <a:t>i</a:t>
            </a:r>
            <a:r>
              <a:rPr lang="en-US" altLang="ja-JP"/>
              <a:t>++) b[</a:t>
            </a:r>
            <a:r>
              <a:rPr lang="en-US" altLang="ja-JP" err="1"/>
              <a:t>i</a:t>
            </a:r>
            <a:r>
              <a:rPr lang="en-US" altLang="ja-JP"/>
              <a:t>] += a[</a:t>
            </a:r>
            <a:r>
              <a:rPr lang="en-US" altLang="ja-JP" err="1"/>
              <a:t>i</a:t>
            </a:r>
            <a:r>
              <a:rPr lang="en-US" altLang="ja-JP"/>
              <a:t>];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133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13CCD-EDEF-4D54-9651-1E355E4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まあ，言いたいことは分かったけど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BBDA8-075C-4374-855D-2A89920C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普通に </a:t>
            </a:r>
            <a:r>
              <a:rPr kumimoji="1" lang="en-US" altLang="ja-JP"/>
              <a:t>int</a:t>
            </a:r>
            <a:r>
              <a:rPr kumimoji="1" lang="ja-JP" altLang="en-US"/>
              <a:t> </a:t>
            </a:r>
            <a:r>
              <a:rPr kumimoji="1" lang="en-US" altLang="ja-JP"/>
              <a:t>a;</a:t>
            </a:r>
            <a:r>
              <a:rPr kumimoji="1" lang="ja-JP" altLang="en-US"/>
              <a:t> とか，</a:t>
            </a:r>
            <a:r>
              <a:rPr kumimoji="1" lang="en-US" altLang="ja-JP"/>
              <a:t>int</a:t>
            </a:r>
            <a:r>
              <a:rPr kumimoji="1" lang="ja-JP" altLang="en-US"/>
              <a:t> </a:t>
            </a:r>
            <a:r>
              <a:rPr kumimoji="1" lang="en-US" altLang="ja-JP"/>
              <a:t>a[10]</a:t>
            </a:r>
            <a:r>
              <a:rPr kumimoji="1" lang="ja-JP" altLang="en-US"/>
              <a:t> でよくない？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そんなことはありません．</a:t>
            </a:r>
            <a:endParaRPr kumimoji="1" lang="en-US" altLang="ja-JP"/>
          </a:p>
          <a:p>
            <a:r>
              <a:rPr lang="ja-JP" altLang="en-US"/>
              <a:t>次ページからポインタならではの使い方を説明していきます．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5D0E17-4BD3-43F6-BD68-5C4D21B1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274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C7AB8-00DF-4264-BA54-858B32C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関数に引数としてポインタを渡す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03122-9167-4C2E-A6C2-BAB73D70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値渡しとポインタ渡しを知っていますか？</a:t>
            </a:r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2FBA53-FA72-4E2A-9EDA-4D1ECB337809}"/>
              </a:ext>
            </a:extLst>
          </p:cNvPr>
          <p:cNvSpPr txBox="1"/>
          <p:nvPr/>
        </p:nvSpPr>
        <p:spPr>
          <a:xfrm>
            <a:off x="2039701" y="24351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値渡し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BA6AC3-A040-45E0-A578-ECE2FD71EEA0}"/>
              </a:ext>
            </a:extLst>
          </p:cNvPr>
          <p:cNvSpPr txBox="1"/>
          <p:nvPr/>
        </p:nvSpPr>
        <p:spPr>
          <a:xfrm>
            <a:off x="5762515" y="24273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ポインタ</a:t>
            </a:r>
            <a:r>
              <a:rPr kumimoji="1" lang="ja-JP" altLang="en-US"/>
              <a:t>渡し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90E62E-D4FE-4CC8-945E-3725A2DE764A}"/>
              </a:ext>
            </a:extLst>
          </p:cNvPr>
          <p:cNvSpPr txBox="1"/>
          <p:nvPr/>
        </p:nvSpPr>
        <p:spPr>
          <a:xfrm>
            <a:off x="922124" y="2914799"/>
            <a:ext cx="3112315" cy="258532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int</a:t>
            </a:r>
            <a:r>
              <a:rPr kumimoji="1" lang="en-US" altLang="ja-JP"/>
              <a:t> </a:t>
            </a:r>
            <a:r>
              <a:rPr kumimoji="1" lang="en-US" altLang="ja-JP" err="1"/>
              <a:t>hoge</a:t>
            </a:r>
            <a:r>
              <a:rPr kumimoji="1" lang="en-US" altLang="ja-JP"/>
              <a:t>(int a, int b){</a:t>
            </a:r>
          </a:p>
          <a:p>
            <a:r>
              <a:rPr lang="en-US" altLang="ja-JP"/>
              <a:t>   a = 3;</a:t>
            </a:r>
          </a:p>
          <a:p>
            <a:r>
              <a:rPr lang="en-US" altLang="ja-JP"/>
              <a:t>   return (a + b);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lang="en-US" altLang="ja-JP"/>
              <a:t>   int c = </a:t>
            </a:r>
            <a:r>
              <a:rPr lang="en-US" altLang="ja-JP" err="1"/>
              <a:t>hoge</a:t>
            </a:r>
            <a:r>
              <a:rPr lang="en-US" altLang="ja-JP"/>
              <a:t>(a, b);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824349-FDD9-4314-9143-CD9986BC3551}"/>
              </a:ext>
            </a:extLst>
          </p:cNvPr>
          <p:cNvSpPr txBox="1"/>
          <p:nvPr/>
        </p:nvSpPr>
        <p:spPr>
          <a:xfrm>
            <a:off x="4689446" y="2914799"/>
            <a:ext cx="3715798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int</a:t>
            </a:r>
            <a:r>
              <a:rPr kumimoji="1" lang="en-US" altLang="ja-JP"/>
              <a:t> </a:t>
            </a:r>
            <a:r>
              <a:rPr kumimoji="1" lang="en-US" altLang="ja-JP" err="1"/>
              <a:t>hoge</a:t>
            </a:r>
            <a:r>
              <a:rPr kumimoji="1" lang="en-US" altLang="ja-JP"/>
              <a:t>(int *pa, int *pb){</a:t>
            </a:r>
          </a:p>
          <a:p>
            <a:r>
              <a:rPr lang="en-US" altLang="ja-JP"/>
              <a:t>   *pa = 3;</a:t>
            </a:r>
          </a:p>
          <a:p>
            <a:r>
              <a:rPr lang="en-US" altLang="ja-JP"/>
              <a:t>   return (*pa + *pb);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lang="en-US" altLang="ja-JP"/>
              <a:t>   int c = </a:t>
            </a:r>
            <a:r>
              <a:rPr lang="en-US" altLang="ja-JP" err="1"/>
              <a:t>hoge</a:t>
            </a:r>
            <a:r>
              <a:rPr lang="en-US" altLang="ja-JP"/>
              <a:t>(&amp;a, &amp;b);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A9954E-4D20-4F93-807F-874856E05F9E}"/>
              </a:ext>
            </a:extLst>
          </p:cNvPr>
          <p:cNvSpPr txBox="1"/>
          <p:nvPr/>
        </p:nvSpPr>
        <p:spPr>
          <a:xfrm>
            <a:off x="1786622" y="573627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highlight>
                  <a:srgbClr val="FFFF00"/>
                </a:highlight>
              </a:rPr>
              <a:t>決定的な違いがあります．何が違うでしょう？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4AEDB-89E5-467C-A8E0-C8A6D0ED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7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F80C7-6CBA-4CE9-BEEA-6E9030F5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こたえ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3A3CC-90AF-46E8-A56B-8D8732E4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関数呼び出し後の</a:t>
            </a:r>
            <a:r>
              <a:rPr kumimoji="1" lang="en-US" altLang="ja-JP"/>
              <a:t>a</a:t>
            </a:r>
            <a:r>
              <a:rPr kumimoji="1" lang="ja-JP" altLang="en-US"/>
              <a:t>の値が違う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81287F-2B5C-40FE-A777-E02B1075D4EB}"/>
              </a:ext>
            </a:extLst>
          </p:cNvPr>
          <p:cNvSpPr txBox="1"/>
          <p:nvPr/>
        </p:nvSpPr>
        <p:spPr>
          <a:xfrm>
            <a:off x="1989367" y="26052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値渡し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2E6019-BDEC-4B8D-9174-2C64F8DFF2BB}"/>
              </a:ext>
            </a:extLst>
          </p:cNvPr>
          <p:cNvSpPr txBox="1"/>
          <p:nvPr/>
        </p:nvSpPr>
        <p:spPr>
          <a:xfrm>
            <a:off x="5712181" y="25974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ポインタ</a:t>
            </a:r>
            <a:r>
              <a:rPr kumimoji="1" lang="ja-JP" altLang="en-US"/>
              <a:t>渡し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D65C62-BD5E-4AC3-ADE6-3A295C199B8A}"/>
              </a:ext>
            </a:extLst>
          </p:cNvPr>
          <p:cNvSpPr txBox="1"/>
          <p:nvPr/>
        </p:nvSpPr>
        <p:spPr>
          <a:xfrm>
            <a:off x="871790" y="3084904"/>
            <a:ext cx="3331094" cy="286232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int</a:t>
            </a:r>
            <a:r>
              <a:rPr kumimoji="1" lang="en-US" altLang="ja-JP"/>
              <a:t> </a:t>
            </a:r>
            <a:r>
              <a:rPr kumimoji="1" lang="en-US" altLang="ja-JP" err="1"/>
              <a:t>hoge</a:t>
            </a:r>
            <a:r>
              <a:rPr kumimoji="1" lang="en-US" altLang="ja-JP"/>
              <a:t>(int a, int b){</a:t>
            </a:r>
          </a:p>
          <a:p>
            <a:r>
              <a:rPr lang="en-US" altLang="ja-JP"/>
              <a:t>   a = 3;</a:t>
            </a:r>
          </a:p>
          <a:p>
            <a:r>
              <a:rPr lang="en-US" altLang="ja-JP"/>
              <a:t>   return (a + b);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lang="en-US" altLang="ja-JP"/>
              <a:t>   int c = </a:t>
            </a:r>
            <a:r>
              <a:rPr lang="en-US" altLang="ja-JP" err="1"/>
              <a:t>hoge</a:t>
            </a:r>
            <a:r>
              <a:rPr lang="en-US" altLang="ja-JP"/>
              <a:t>(a, b);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(“%d”, a); </a:t>
            </a:r>
            <a:r>
              <a:rPr lang="en-US" altLang="ja-JP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>
                <a:highlight>
                  <a:srgbClr val="FFFF00"/>
                </a:highlight>
              </a:rPr>
              <a:t> 1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FC8EC-266A-42C2-A4AD-1E60B1396CC8}"/>
              </a:ext>
            </a:extLst>
          </p:cNvPr>
          <p:cNvSpPr txBox="1"/>
          <p:nvPr/>
        </p:nvSpPr>
        <p:spPr>
          <a:xfrm>
            <a:off x="4639112" y="3084904"/>
            <a:ext cx="37157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int</a:t>
            </a:r>
            <a:r>
              <a:rPr kumimoji="1" lang="en-US" altLang="ja-JP"/>
              <a:t> </a:t>
            </a:r>
            <a:r>
              <a:rPr kumimoji="1" lang="en-US" altLang="ja-JP" err="1"/>
              <a:t>hoge</a:t>
            </a:r>
            <a:r>
              <a:rPr kumimoji="1" lang="en-US" altLang="ja-JP"/>
              <a:t>(int *</a:t>
            </a:r>
            <a:r>
              <a:rPr lang="en-US" altLang="ja-JP"/>
              <a:t>pa</a:t>
            </a:r>
            <a:r>
              <a:rPr kumimoji="1" lang="en-US" altLang="ja-JP"/>
              <a:t>, int *pb){</a:t>
            </a:r>
          </a:p>
          <a:p>
            <a:r>
              <a:rPr lang="en-US" altLang="ja-JP"/>
              <a:t>   *pa = 3;</a:t>
            </a:r>
          </a:p>
          <a:p>
            <a:r>
              <a:rPr lang="en-US" altLang="ja-JP"/>
              <a:t>   return (*pa + *pb);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lang="en-US" altLang="ja-JP"/>
              <a:t>   int c = </a:t>
            </a:r>
            <a:r>
              <a:rPr lang="en-US" altLang="ja-JP" err="1"/>
              <a:t>hoge</a:t>
            </a:r>
            <a:r>
              <a:rPr lang="en-US" altLang="ja-JP"/>
              <a:t>(&amp;a, &amp;b);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(“%d”, a); </a:t>
            </a:r>
            <a:r>
              <a:rPr lang="en-US" altLang="ja-JP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>
                <a:highlight>
                  <a:srgbClr val="FFFF00"/>
                </a:highlight>
              </a:rPr>
              <a:t> 3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D975661-4237-49CB-A1EF-3CCC9B3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88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6463-797A-41D4-A4EB-2632D62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値渡しについて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B53008-DED3-459E-BD1B-F4389562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main</a:t>
            </a:r>
            <a:r>
              <a:rPr kumimoji="1" lang="ja-JP" altLang="en-US"/>
              <a:t>関数の</a:t>
            </a:r>
            <a:r>
              <a:rPr kumimoji="1" lang="en-US" altLang="ja-JP" err="1"/>
              <a:t>a,b</a:t>
            </a:r>
            <a:r>
              <a:rPr kumimoji="1" lang="ja-JP" altLang="en-US"/>
              <a:t>と</a:t>
            </a:r>
            <a:r>
              <a:rPr kumimoji="1" lang="en-US" altLang="ja-JP" err="1"/>
              <a:t>hoge</a:t>
            </a:r>
            <a:r>
              <a:rPr kumimoji="1" lang="ja-JP" altLang="en-US"/>
              <a:t>関数の</a:t>
            </a:r>
            <a:r>
              <a:rPr kumimoji="1" lang="en-US" altLang="ja-JP" err="1"/>
              <a:t>a,b</a:t>
            </a:r>
            <a:r>
              <a:rPr kumimoji="1" lang="ja-JP" altLang="en-US"/>
              <a:t>は名前こそ同じですが，</a:t>
            </a:r>
            <a:br>
              <a:rPr lang="en-US" altLang="ja-JP"/>
            </a:br>
            <a:r>
              <a:rPr lang="ja-JP" altLang="en-US"/>
              <a:t>まったく別の変数です</a:t>
            </a:r>
            <a:endParaRPr lang="en-US" altLang="ja-JP"/>
          </a:p>
          <a:p>
            <a:r>
              <a:rPr lang="ja-JP" altLang="en-US"/>
              <a:t>メモリ上でも全く別の場所に保管されています．</a:t>
            </a:r>
            <a:endParaRPr lang="en-US" altLang="ja-JP"/>
          </a:p>
          <a:p>
            <a:r>
              <a:rPr lang="ja-JP" altLang="en-US"/>
              <a:t>そのため，</a:t>
            </a:r>
            <a:r>
              <a:rPr lang="en-US" altLang="ja-JP" err="1"/>
              <a:t>hoge</a:t>
            </a:r>
            <a:r>
              <a:rPr lang="ja-JP" altLang="en-US"/>
              <a:t>関数内で</a:t>
            </a:r>
            <a:r>
              <a:rPr lang="en-US" altLang="ja-JP"/>
              <a:t>a</a:t>
            </a:r>
            <a:r>
              <a:rPr lang="ja-JP" altLang="en-US"/>
              <a:t>に何をしようと</a:t>
            </a:r>
            <a:r>
              <a:rPr lang="en-US" altLang="ja-JP"/>
              <a:t>main</a:t>
            </a:r>
            <a:r>
              <a:rPr lang="ja-JP" altLang="en-US"/>
              <a:t>関数の</a:t>
            </a:r>
            <a:r>
              <a:rPr lang="en-US" altLang="ja-JP"/>
              <a:t>a</a:t>
            </a:r>
            <a:r>
              <a:rPr lang="ja-JP" altLang="en-US"/>
              <a:t>は</a:t>
            </a:r>
            <a:br>
              <a:rPr lang="en-US" altLang="ja-JP"/>
            </a:br>
            <a:r>
              <a:rPr lang="ja-JP" altLang="en-US"/>
              <a:t>影響を受けません</a:t>
            </a: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6285CE-4C15-4A89-A1AA-2CB6DB84FAC3}"/>
              </a:ext>
            </a:extLst>
          </p:cNvPr>
          <p:cNvSpPr txBox="1"/>
          <p:nvPr/>
        </p:nvSpPr>
        <p:spPr>
          <a:xfrm>
            <a:off x="402403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値渡し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CE8B3D-3B22-4CF0-AF4F-8DB0DD32BB86}"/>
              </a:ext>
            </a:extLst>
          </p:cNvPr>
          <p:cNvSpPr txBox="1"/>
          <p:nvPr/>
        </p:nvSpPr>
        <p:spPr>
          <a:xfrm>
            <a:off x="2906453" y="3908681"/>
            <a:ext cx="3331094" cy="286232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int</a:t>
            </a:r>
            <a:r>
              <a:rPr kumimoji="1" lang="en-US" altLang="ja-JP"/>
              <a:t> </a:t>
            </a:r>
            <a:r>
              <a:rPr kumimoji="1" lang="en-US" altLang="ja-JP" err="1"/>
              <a:t>hoge</a:t>
            </a:r>
            <a:r>
              <a:rPr kumimoji="1" lang="en-US" altLang="ja-JP"/>
              <a:t>(int a, int b){</a:t>
            </a:r>
          </a:p>
          <a:p>
            <a:r>
              <a:rPr lang="en-US" altLang="ja-JP"/>
              <a:t>   a = 3;</a:t>
            </a:r>
          </a:p>
          <a:p>
            <a:r>
              <a:rPr lang="en-US" altLang="ja-JP"/>
              <a:t>   return (a + b);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lang="en-US" altLang="ja-JP"/>
              <a:t>   int c = </a:t>
            </a:r>
            <a:r>
              <a:rPr lang="en-US" altLang="ja-JP" err="1"/>
              <a:t>hoge</a:t>
            </a:r>
            <a:r>
              <a:rPr lang="en-US" altLang="ja-JP"/>
              <a:t>(a, b);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(“%d”, a); </a:t>
            </a:r>
            <a:r>
              <a:rPr lang="en-US" altLang="ja-JP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>
                <a:highlight>
                  <a:srgbClr val="FFFF00"/>
                </a:highlight>
              </a:rPr>
              <a:t> 1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F67F1-AB5B-47A2-B4C6-EC91CF34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346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6C3FA-9F13-4F60-A0FF-D8896176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ポインタ渡しについて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4BEA6-C54B-4EE0-BB97-98ECDBBA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一方，ポインタ渡しでは，</a:t>
            </a:r>
            <a:r>
              <a:rPr lang="en-US" altLang="ja-JP" err="1"/>
              <a:t>hoge</a:t>
            </a:r>
            <a:r>
              <a:rPr lang="ja-JP" altLang="en-US"/>
              <a:t>関数のポインタ</a:t>
            </a:r>
            <a:r>
              <a:rPr lang="en-US" altLang="ja-JP" err="1"/>
              <a:t>pa,pb</a:t>
            </a:r>
            <a:r>
              <a:rPr lang="ja-JP" altLang="en-US"/>
              <a:t>が</a:t>
            </a:r>
            <a:br>
              <a:rPr lang="en-US" altLang="ja-JP"/>
            </a:br>
            <a:r>
              <a:rPr lang="ja-JP" altLang="en-US"/>
              <a:t>指しているのは</a:t>
            </a:r>
            <a:r>
              <a:rPr lang="en-US" altLang="ja-JP"/>
              <a:t>main</a:t>
            </a:r>
            <a:r>
              <a:rPr lang="ja-JP" altLang="en-US"/>
              <a:t>関数の</a:t>
            </a:r>
            <a:r>
              <a:rPr lang="en-US" altLang="ja-JP" err="1"/>
              <a:t>a,b</a:t>
            </a:r>
            <a:r>
              <a:rPr lang="ja-JP" altLang="en-US" err="1"/>
              <a:t>です</a:t>
            </a:r>
            <a:endParaRPr lang="en-US" altLang="ja-JP"/>
          </a:p>
          <a:p>
            <a:r>
              <a:rPr lang="ja-JP" altLang="en-US"/>
              <a:t>すなわち，*</a:t>
            </a:r>
            <a:r>
              <a:rPr lang="en-US" altLang="ja-JP"/>
              <a:t>pa</a:t>
            </a:r>
            <a:r>
              <a:rPr lang="ja-JP" altLang="en-US"/>
              <a:t>に書き込むと，</a:t>
            </a:r>
            <a:r>
              <a:rPr lang="en-US" altLang="ja-JP"/>
              <a:t>main</a:t>
            </a:r>
            <a:r>
              <a:rPr lang="ja-JP" altLang="en-US"/>
              <a:t>関数の</a:t>
            </a:r>
            <a:r>
              <a:rPr lang="en-US" altLang="ja-JP"/>
              <a:t>a</a:t>
            </a:r>
            <a:r>
              <a:rPr lang="ja-JP" altLang="en-US"/>
              <a:t>の値が</a:t>
            </a:r>
            <a:br>
              <a:rPr lang="en-US" altLang="ja-JP"/>
            </a:br>
            <a:r>
              <a:rPr lang="ja-JP" altLang="en-US"/>
              <a:t>変更されます．</a:t>
            </a: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5826F-40A9-4340-BFF3-6F4F515DAF78}"/>
              </a:ext>
            </a:extLst>
          </p:cNvPr>
          <p:cNvSpPr txBox="1"/>
          <p:nvPr/>
        </p:nvSpPr>
        <p:spPr>
          <a:xfrm>
            <a:off x="3656878" y="32601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ポインタ</a:t>
            </a:r>
            <a:r>
              <a:rPr kumimoji="1" lang="ja-JP" altLang="en-US"/>
              <a:t>渡し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45503-8425-4CD8-BFE7-CD7387230F4A}"/>
              </a:ext>
            </a:extLst>
          </p:cNvPr>
          <p:cNvSpPr txBox="1"/>
          <p:nvPr/>
        </p:nvSpPr>
        <p:spPr>
          <a:xfrm>
            <a:off x="2583809" y="3747634"/>
            <a:ext cx="37157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/>
              <a:t>int</a:t>
            </a:r>
            <a:r>
              <a:rPr kumimoji="1" lang="en-US" altLang="ja-JP"/>
              <a:t> </a:t>
            </a:r>
            <a:r>
              <a:rPr kumimoji="1" lang="en-US" altLang="ja-JP" err="1"/>
              <a:t>hoge</a:t>
            </a:r>
            <a:r>
              <a:rPr kumimoji="1" lang="en-US" altLang="ja-JP"/>
              <a:t>(int *</a:t>
            </a:r>
            <a:r>
              <a:rPr lang="en-US" altLang="ja-JP"/>
              <a:t>pa</a:t>
            </a:r>
            <a:r>
              <a:rPr kumimoji="1" lang="en-US" altLang="ja-JP"/>
              <a:t>, int *pb){</a:t>
            </a:r>
          </a:p>
          <a:p>
            <a:r>
              <a:rPr lang="en-US" altLang="ja-JP"/>
              <a:t>   *pa = 3;</a:t>
            </a:r>
          </a:p>
          <a:p>
            <a:r>
              <a:rPr lang="en-US" altLang="ja-JP"/>
              <a:t>   return (*pa + *pb);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lang="en-US" altLang="ja-JP"/>
              <a:t>   int c = </a:t>
            </a:r>
            <a:r>
              <a:rPr lang="en-US" altLang="ja-JP" err="1"/>
              <a:t>hoge</a:t>
            </a:r>
            <a:r>
              <a:rPr lang="en-US" altLang="ja-JP"/>
              <a:t>(&amp;a, &amp;b);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(“%d”, a); </a:t>
            </a:r>
            <a:r>
              <a:rPr lang="en-US" altLang="ja-JP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en-US" altLang="ja-JP">
                <a:highlight>
                  <a:srgbClr val="FFFF00"/>
                </a:highlight>
              </a:rPr>
              <a:t> 3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E72DF-9FCE-4605-9C0C-141D2B7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69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2DC2F-158D-43B4-A2E5-A37877B4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ポインタ渡しの使用例</a:t>
            </a:r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45C74-76EE-4A9F-BAB3-742D8DC4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関数内で引数の値を変更したい場合</a:t>
            </a:r>
            <a:endParaRPr kumimoji="1" lang="en-US" altLang="ja-JP"/>
          </a:p>
          <a:p>
            <a:r>
              <a:rPr lang="en-US" altLang="ja-JP"/>
              <a:t>Swap</a:t>
            </a:r>
            <a:r>
              <a:rPr lang="ja-JP" altLang="en-US"/>
              <a:t>：</a:t>
            </a:r>
            <a:r>
              <a:rPr lang="en-US" altLang="ja-JP"/>
              <a:t>a</a:t>
            </a:r>
            <a:r>
              <a:rPr lang="ja-JP" altLang="en-US"/>
              <a:t>と</a:t>
            </a:r>
            <a:r>
              <a:rPr lang="en-US" altLang="ja-JP"/>
              <a:t>b</a:t>
            </a:r>
            <a:r>
              <a:rPr lang="ja-JP" altLang="en-US"/>
              <a:t>の値を入れ替える操作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3E4CA-17A5-4D4C-8C37-E158902C0B44}"/>
              </a:ext>
            </a:extLst>
          </p:cNvPr>
          <p:cNvSpPr txBox="1"/>
          <p:nvPr/>
        </p:nvSpPr>
        <p:spPr>
          <a:xfrm>
            <a:off x="1912689" y="2883567"/>
            <a:ext cx="561223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void swap(int *p</a:t>
            </a:r>
            <a:r>
              <a:rPr lang="en-US" altLang="ja-JP"/>
              <a:t>a</a:t>
            </a:r>
            <a:r>
              <a:rPr kumimoji="1" lang="en-US" altLang="ja-JP"/>
              <a:t>, int *pb){</a:t>
            </a:r>
          </a:p>
          <a:p>
            <a:r>
              <a:rPr lang="en-US" altLang="ja-JP"/>
              <a:t>   int </a:t>
            </a:r>
            <a:r>
              <a:rPr lang="en-US" altLang="ja-JP" err="1"/>
              <a:t>tmp</a:t>
            </a:r>
            <a:r>
              <a:rPr lang="en-US" altLang="ja-JP"/>
              <a:t> = *pa;</a:t>
            </a:r>
          </a:p>
          <a:p>
            <a:r>
              <a:rPr lang="en-US" altLang="ja-JP"/>
              <a:t>   *pa = *pb;</a:t>
            </a:r>
          </a:p>
          <a:p>
            <a:r>
              <a:rPr lang="en-US" altLang="ja-JP"/>
              <a:t>   *pb = </a:t>
            </a:r>
            <a:r>
              <a:rPr lang="en-US" altLang="ja-JP" err="1"/>
              <a:t>tmp</a:t>
            </a:r>
            <a:r>
              <a:rPr lang="en-US" altLang="ja-JP"/>
              <a:t>;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 = 1, b = 2;</a:t>
            </a:r>
          </a:p>
          <a:p>
            <a:r>
              <a:rPr kumimoji="1" lang="en-US" altLang="ja-JP"/>
              <a:t>   swap(&amp;a, &amp;b);</a:t>
            </a:r>
          </a:p>
          <a:p>
            <a:r>
              <a:rPr lang="en-US" altLang="ja-JP"/>
              <a:t>   </a:t>
            </a:r>
            <a:r>
              <a:rPr lang="en-US" altLang="ja-JP" err="1"/>
              <a:t>printf</a:t>
            </a:r>
            <a:r>
              <a:rPr lang="en-US" altLang="ja-JP"/>
              <a:t>(“a:%</a:t>
            </a:r>
            <a:r>
              <a:rPr lang="en-US" altLang="ja-JP" err="1"/>
              <a:t>d,b</a:t>
            </a:r>
            <a:r>
              <a:rPr lang="en-US" altLang="ja-JP"/>
              <a:t>:%d”, a, b) </a:t>
            </a:r>
            <a:r>
              <a:rPr lang="en-US" altLang="ja-JP">
                <a:sym typeface="Wingdings" panose="05000000000000000000" pitchFamily="2" charset="2"/>
              </a:rPr>
              <a:t> a:2,b:1</a:t>
            </a:r>
            <a:endParaRPr kumimoji="1" lang="en-US" altLang="ja-JP"/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25EC4E-5325-40B1-B0AD-CE99A7DC3E37}"/>
              </a:ext>
            </a:extLst>
          </p:cNvPr>
          <p:cNvSpPr txBox="1"/>
          <p:nvPr/>
        </p:nvSpPr>
        <p:spPr>
          <a:xfrm>
            <a:off x="6128320" y="57490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err="1"/>
              <a:t>scanf</a:t>
            </a:r>
            <a:r>
              <a:rPr kumimoji="1" lang="ja-JP" altLang="en-US"/>
              <a:t>もこのパターン</a:t>
            </a:r>
            <a:endParaRPr kumimoji="1" lang="en-US" altLang="ja-JP"/>
          </a:p>
          <a:p>
            <a:r>
              <a:rPr kumimoji="1" lang="en-US" altLang="ja-JP" err="1"/>
              <a:t>scanf</a:t>
            </a:r>
            <a:r>
              <a:rPr kumimoji="1" lang="en-US" altLang="ja-JP"/>
              <a:t>(“%d”, &amp;n);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CA6D5-6424-40CC-B9CF-9B8F6C4040FC}"/>
              </a:ext>
            </a:extLst>
          </p:cNvPr>
          <p:cNvSpPr txBox="1"/>
          <p:nvPr/>
        </p:nvSpPr>
        <p:spPr>
          <a:xfrm>
            <a:off x="1655307" y="6366763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+α</a:t>
            </a:r>
            <a:r>
              <a:rPr kumimoji="1" lang="ja-JP" altLang="en-US"/>
              <a:t>：</a:t>
            </a:r>
            <a:r>
              <a:rPr kumimoji="1" lang="en-US" altLang="ja-JP"/>
              <a:t>C++</a:t>
            </a:r>
            <a:r>
              <a:rPr kumimoji="1" lang="ja-JP" altLang="en-US"/>
              <a:t>ではさらに参照渡しという概念が追加されます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88E817-9811-4386-846B-E862958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3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CFBE2-4C2E-4389-8930-C65693BF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ポインタ渡しの使用例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936D6-BF0A-4B9D-B356-5311513F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配列を関数に渡す場合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F1D6D2-C696-4988-9A19-041EF885EC49}"/>
              </a:ext>
            </a:extLst>
          </p:cNvPr>
          <p:cNvSpPr txBox="1"/>
          <p:nvPr/>
        </p:nvSpPr>
        <p:spPr>
          <a:xfrm>
            <a:off x="1845577" y="2564786"/>
            <a:ext cx="561223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void </a:t>
            </a:r>
            <a:r>
              <a:rPr kumimoji="1" lang="en-US" altLang="ja-JP" err="1"/>
              <a:t>vec_add</a:t>
            </a:r>
            <a:r>
              <a:rPr kumimoji="1" lang="en-US" altLang="ja-JP"/>
              <a:t>(int *</a:t>
            </a:r>
            <a:r>
              <a:rPr lang="en-US" altLang="ja-JP"/>
              <a:t>a</a:t>
            </a:r>
            <a:r>
              <a:rPr kumimoji="1" lang="en-US" altLang="ja-JP"/>
              <a:t>, int *b, int *c){</a:t>
            </a:r>
          </a:p>
          <a:p>
            <a:r>
              <a:rPr kumimoji="1" lang="en-US" altLang="ja-JP"/>
              <a:t>   for(int </a:t>
            </a:r>
            <a:r>
              <a:rPr kumimoji="1" lang="en-US" altLang="ja-JP" err="1"/>
              <a:t>i</a:t>
            </a:r>
            <a:r>
              <a:rPr kumimoji="1" lang="en-US" altLang="ja-JP"/>
              <a:t> = 0; </a:t>
            </a:r>
            <a:r>
              <a:rPr kumimoji="1" lang="en-US" altLang="ja-JP" err="1"/>
              <a:t>i</a:t>
            </a:r>
            <a:r>
              <a:rPr kumimoji="1" lang="en-US" altLang="ja-JP"/>
              <a:t> &lt; 3; </a:t>
            </a:r>
            <a:r>
              <a:rPr kumimoji="1" lang="en-US" altLang="ja-JP" err="1"/>
              <a:t>i</a:t>
            </a:r>
            <a:r>
              <a:rPr kumimoji="1" lang="en-US" altLang="ja-JP"/>
              <a:t>++){</a:t>
            </a:r>
          </a:p>
          <a:p>
            <a:r>
              <a:rPr lang="en-US" altLang="ja-JP"/>
              <a:t>      c[</a:t>
            </a:r>
            <a:r>
              <a:rPr lang="en-US" altLang="ja-JP" err="1"/>
              <a:t>i</a:t>
            </a:r>
            <a:r>
              <a:rPr lang="en-US" altLang="ja-JP"/>
              <a:t>] = a[</a:t>
            </a:r>
            <a:r>
              <a:rPr lang="en-US" altLang="ja-JP" err="1"/>
              <a:t>i</a:t>
            </a:r>
            <a:r>
              <a:rPr lang="en-US" altLang="ja-JP"/>
              <a:t>] + b[</a:t>
            </a:r>
            <a:r>
              <a:rPr lang="en-US" altLang="ja-JP" err="1"/>
              <a:t>i</a:t>
            </a:r>
            <a:r>
              <a:rPr lang="en-US" altLang="ja-JP"/>
              <a:t>];</a:t>
            </a:r>
          </a:p>
          <a:p>
            <a:r>
              <a:rPr lang="en-US" altLang="ja-JP"/>
              <a:t>   </a:t>
            </a:r>
            <a:r>
              <a:rPr kumimoji="1" lang="en-US" altLang="ja-JP"/>
              <a:t>}</a:t>
            </a:r>
          </a:p>
          <a:p>
            <a:r>
              <a:rPr kumimoji="1" lang="en-US" altLang="ja-JP"/>
              <a:t>}</a:t>
            </a:r>
          </a:p>
          <a:p>
            <a:endParaRPr kumimoji="1" lang="en-US" altLang="ja-JP"/>
          </a:p>
          <a:p>
            <a:r>
              <a:rPr kumimoji="1" lang="en-US" altLang="ja-JP"/>
              <a:t>int main(){</a:t>
            </a:r>
          </a:p>
          <a:p>
            <a:r>
              <a:rPr lang="en-US" altLang="ja-JP"/>
              <a:t>   int a[3] =</a:t>
            </a:r>
            <a:r>
              <a:rPr lang="ja-JP" altLang="en-US"/>
              <a:t> </a:t>
            </a:r>
            <a:r>
              <a:rPr lang="en-US" altLang="ja-JP"/>
              <a:t>{1, 2, 3}; </a:t>
            </a:r>
          </a:p>
          <a:p>
            <a:r>
              <a:rPr lang="en-US" altLang="ja-JP"/>
              <a:t>   int b[3] = {4, 5, 6};</a:t>
            </a:r>
          </a:p>
          <a:p>
            <a:r>
              <a:rPr lang="en-US" altLang="ja-JP"/>
              <a:t>   int c[3]; </a:t>
            </a:r>
          </a:p>
          <a:p>
            <a:r>
              <a:rPr lang="en-US" altLang="ja-JP"/>
              <a:t>   </a:t>
            </a:r>
            <a:r>
              <a:rPr lang="en-US" altLang="ja-JP" err="1"/>
              <a:t>vec_add</a:t>
            </a:r>
            <a:r>
              <a:rPr lang="en-US" altLang="ja-JP"/>
              <a:t>(a, b, c);</a:t>
            </a:r>
            <a:r>
              <a:rPr lang="ja-JP" altLang="en-US"/>
              <a:t> </a:t>
            </a:r>
            <a:r>
              <a:rPr lang="en-US" altLang="ja-JP"/>
              <a:t>// c = a + b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3BCBAB-ED62-4409-B1F7-12E866A3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427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F6C00-4B21-4ADA-8703-5A51360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演習課題</a:t>
            </a:r>
            <a:r>
              <a:rPr lang="ja-JP" altLang="en-US"/>
              <a:t>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E0A51-4788-41E8-A353-43F95B01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</a:t>
            </a:r>
            <a:r>
              <a:rPr kumimoji="1" lang="ja-JP" altLang="en-US" err="1"/>
              <a:t>つの</a:t>
            </a:r>
            <a:r>
              <a:rPr kumimoji="1" lang="ja-JP" altLang="en-US"/>
              <a:t>配列</a:t>
            </a:r>
            <a:r>
              <a:rPr kumimoji="1" lang="en-US" altLang="ja-JP" err="1"/>
              <a:t>a</a:t>
            </a:r>
            <a:r>
              <a:rPr lang="en-US" altLang="ja-JP" err="1"/>
              <a:t>,</a:t>
            </a:r>
            <a:r>
              <a:rPr kumimoji="1" lang="en-US" altLang="ja-JP" err="1"/>
              <a:t>b</a:t>
            </a:r>
            <a:r>
              <a:rPr kumimoji="1" lang="ja-JP" altLang="en-US"/>
              <a:t>が</a:t>
            </a:r>
            <a:r>
              <a:rPr kumimoji="1" lang="en-US" altLang="ja-JP">
                <a:highlight>
                  <a:srgbClr val="FFFF00"/>
                </a:highlight>
              </a:rPr>
              <a:t>main</a:t>
            </a:r>
            <a:r>
              <a:rPr kumimoji="1" lang="ja-JP" altLang="en-US">
                <a:highlight>
                  <a:srgbClr val="FFFF00"/>
                </a:highlight>
              </a:rPr>
              <a:t>関数内で</a:t>
            </a:r>
            <a:r>
              <a:rPr kumimoji="1" lang="ja-JP" altLang="en-US"/>
              <a:t>宣言されています．</a:t>
            </a:r>
            <a:endParaRPr kumimoji="1" lang="en-US" altLang="ja-JP"/>
          </a:p>
          <a:p>
            <a:r>
              <a:rPr kumimoji="1" lang="en-US" altLang="ja-JP" err="1"/>
              <a:t>a,b</a:t>
            </a:r>
            <a:r>
              <a:rPr kumimoji="1" lang="ja-JP" altLang="en-US"/>
              <a:t>の各要素について次の操作を行う</a:t>
            </a:r>
            <a:r>
              <a:rPr kumimoji="1" lang="ja-JP" altLang="en-US">
                <a:highlight>
                  <a:srgbClr val="FFFF00"/>
                </a:highlight>
              </a:rPr>
              <a:t>関数を</a:t>
            </a:r>
            <a:r>
              <a:rPr kumimoji="1" lang="ja-JP" altLang="en-US"/>
              <a:t>作成してください．</a:t>
            </a:r>
            <a:endParaRPr kumimoji="1" lang="en-US" altLang="ja-JP"/>
          </a:p>
          <a:p>
            <a:pPr lvl="1"/>
            <a:r>
              <a:rPr lang="en-US" altLang="ja-JP"/>
              <a:t>a[</a:t>
            </a:r>
            <a:r>
              <a:rPr lang="en-US" altLang="ja-JP" err="1"/>
              <a:t>i</a:t>
            </a:r>
            <a:r>
              <a:rPr lang="en-US" altLang="ja-JP"/>
              <a:t>]</a:t>
            </a:r>
            <a:r>
              <a:rPr lang="ja-JP" altLang="en-US"/>
              <a:t> </a:t>
            </a:r>
            <a:r>
              <a:rPr lang="en-US" altLang="ja-JP"/>
              <a:t>&lt;</a:t>
            </a:r>
            <a:r>
              <a:rPr lang="ja-JP" altLang="en-US"/>
              <a:t> </a:t>
            </a:r>
            <a:r>
              <a:rPr lang="en-US" altLang="ja-JP"/>
              <a:t>b[</a:t>
            </a:r>
            <a:r>
              <a:rPr lang="en-US" altLang="ja-JP" err="1"/>
              <a:t>i</a:t>
            </a:r>
            <a:r>
              <a:rPr lang="en-US" altLang="ja-JP"/>
              <a:t>]</a:t>
            </a:r>
            <a:r>
              <a:rPr lang="ja-JP" altLang="en-US"/>
              <a:t> ならば，</a:t>
            </a:r>
            <a:r>
              <a:rPr lang="en-US" altLang="ja-JP"/>
              <a:t>a[</a:t>
            </a:r>
            <a:r>
              <a:rPr lang="en-US" altLang="ja-JP" err="1"/>
              <a:t>i</a:t>
            </a:r>
            <a:r>
              <a:rPr lang="en-US" altLang="ja-JP"/>
              <a:t>]</a:t>
            </a:r>
            <a:r>
              <a:rPr lang="ja-JP" altLang="en-US"/>
              <a:t>と</a:t>
            </a:r>
            <a:r>
              <a:rPr lang="en-US" altLang="ja-JP"/>
              <a:t>b[</a:t>
            </a:r>
            <a:r>
              <a:rPr lang="en-US" altLang="ja-JP" err="1"/>
              <a:t>i</a:t>
            </a:r>
            <a:r>
              <a:rPr lang="en-US" altLang="ja-JP"/>
              <a:t>]</a:t>
            </a:r>
            <a:r>
              <a:rPr lang="ja-JP" altLang="en-US"/>
              <a:t>を交換する．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lang="ja-JP" altLang="en-US"/>
              <a:t>例：</a:t>
            </a:r>
            <a:endParaRPr lang="en-US" altLang="ja-JP"/>
          </a:p>
          <a:p>
            <a:pPr lvl="1"/>
            <a:endParaRPr kumimoji="1" lang="en-US" altLang="ja-JP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0EFDE3-E470-4763-AAA2-F85B8765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B69D87-C22A-40D1-8FB9-97DFA28A266C}"/>
              </a:ext>
            </a:extLst>
          </p:cNvPr>
          <p:cNvSpPr txBox="1"/>
          <p:nvPr/>
        </p:nvSpPr>
        <p:spPr>
          <a:xfrm>
            <a:off x="2009120" y="3862067"/>
            <a:ext cx="3983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int main(){</a:t>
            </a:r>
          </a:p>
          <a:p>
            <a:r>
              <a:rPr lang="en-US" altLang="ja-JP"/>
              <a:t>   int a[5] = {1, 2, 4, 6, 9};</a:t>
            </a:r>
          </a:p>
          <a:p>
            <a:r>
              <a:rPr lang="en-US" altLang="ja-JP"/>
              <a:t>   int b[5] = {2, 1, 3, 7, 9};</a:t>
            </a:r>
          </a:p>
          <a:p>
            <a:r>
              <a:rPr lang="en-US" altLang="ja-JP"/>
              <a:t>   </a:t>
            </a:r>
            <a:r>
              <a:rPr lang="en-US" altLang="ja-JP" err="1"/>
              <a:t>func</a:t>
            </a:r>
            <a:r>
              <a:rPr lang="en-US" altLang="ja-JP"/>
              <a:t>(?);</a:t>
            </a:r>
          </a:p>
          <a:p>
            <a:r>
              <a:rPr lang="en-US" altLang="ja-JP"/>
              <a:t>   // a = {2, 2, 4, 7, 9}</a:t>
            </a:r>
          </a:p>
          <a:p>
            <a:r>
              <a:rPr lang="en-US" altLang="ja-JP"/>
              <a:t>   // b = {1, 1, 3, 6, 9}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8686A-F9A2-4839-84EC-3CE16D60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 速いから！</a:t>
            </a:r>
            <a:r>
              <a:rPr kumimoji="1" lang="ja-JP" altLang="en-US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4BBEF-7FAF-4F7F-96CD-5E849541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C/C++</a:t>
            </a:r>
            <a:r>
              <a:rPr kumimoji="1" lang="ja-JP" altLang="en-US"/>
              <a:t>は速い言語として知られています</a:t>
            </a:r>
            <a:endParaRPr kumimoji="1" lang="en-US" altLang="ja-JP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DFF5BDA2-301D-4C6C-A054-56851940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13441"/>
            <a:ext cx="8892287" cy="549592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725E4F-7503-41BF-8FE2-23DD187D6D08}"/>
              </a:ext>
            </a:extLst>
          </p:cNvPr>
          <p:cNvSpPr/>
          <p:nvPr/>
        </p:nvSpPr>
        <p:spPr>
          <a:xfrm>
            <a:off x="1103151" y="6409367"/>
            <a:ext cx="730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>
                <a:hlinkClick r:id="rId4"/>
              </a:rPr>
              <a:t>https://julialang.org/benchmarks/#julia_micro-benchmarks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FA6937-6459-4B64-B4E9-1510738C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4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8916-D6CA-47D4-90BE-0D92FE1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解答はあとでアップロードします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52EE5-3626-48B0-ACD4-DE315E75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5B8E9A-2604-40D9-ACA5-4E0AFB6B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894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ADB85-9799-4AF3-9552-FA229E0E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ポインタ完全理解おめでとう！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99013-58BA-4D4C-839A-741E7A6A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409B4F-5E6E-425F-BF85-1370C878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56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highlight>
                  <a:srgbClr val="00FF00"/>
                </a:highlight>
              </a:rPr>
              <a:t>構造体</a:t>
            </a:r>
            <a:endParaRPr lang="en-US" altLang="ja-JP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6D879-616A-45FF-B6D7-3537F7F9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56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03992-61CF-42DC-AEC5-CE4E4311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まえおき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B4635-F0CF-4742-BC9E-2EB8D956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構造体はポインタほど難しい概念ではないです．</a:t>
            </a:r>
            <a:endParaRPr kumimoji="1" lang="en-US" altLang="ja-JP"/>
          </a:p>
          <a:p>
            <a:r>
              <a:rPr kumimoji="1" lang="ja-JP" altLang="en-US"/>
              <a:t>その割には便利な機能なので，ぜひ使い方を覚えましょう！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DD736B-1CF8-4B92-BDD5-DD156D8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35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73757-40E2-4A55-A8A7-D6D9EE7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構造体とは？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97835-118E-4026-9498-AA2CCFB8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複数のデータをひとまとめにして管理できるもの</a:t>
            </a:r>
            <a:endParaRPr lang="en-US" altLang="ja-JP"/>
          </a:p>
          <a:p>
            <a:r>
              <a:rPr lang="ja-JP" altLang="en-US"/>
              <a:t>例：学生データとして名前，学籍番号，年齢を管理したいとき</a:t>
            </a: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97BA21-FB31-437A-AF41-D082324FF8A6}"/>
              </a:ext>
            </a:extLst>
          </p:cNvPr>
          <p:cNvSpPr txBox="1"/>
          <p:nvPr/>
        </p:nvSpPr>
        <p:spPr>
          <a:xfrm>
            <a:off x="2212379" y="2967335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char </a:t>
            </a:r>
            <a:r>
              <a:rPr lang="en-US" altLang="ja-JP" err="1"/>
              <a:t>student_name</a:t>
            </a:r>
            <a:r>
              <a:rPr lang="en-US" altLang="ja-JP"/>
              <a:t>[NMAX][NAME_LENGTH];</a:t>
            </a:r>
          </a:p>
          <a:p>
            <a:r>
              <a:rPr lang="en-US" altLang="ja-JP"/>
              <a:t>char </a:t>
            </a:r>
            <a:r>
              <a:rPr lang="en-US" altLang="ja-JP" err="1"/>
              <a:t>student_id</a:t>
            </a:r>
            <a:r>
              <a:rPr lang="en-US" altLang="ja-JP"/>
              <a:t>[NMAX][ID_LENGTH]</a:t>
            </a:r>
          </a:p>
          <a:p>
            <a:r>
              <a:rPr kumimoji="1" lang="en-US" altLang="ja-JP"/>
              <a:t>int </a:t>
            </a:r>
            <a:r>
              <a:rPr kumimoji="1" lang="en-US" altLang="ja-JP" err="1"/>
              <a:t>student_age</a:t>
            </a:r>
            <a:r>
              <a:rPr kumimoji="1" lang="en-US" altLang="ja-JP"/>
              <a:t>[NMAX];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D21372-9789-4FDF-9D88-A2E3192624CC}"/>
              </a:ext>
            </a:extLst>
          </p:cNvPr>
          <p:cNvSpPr txBox="1"/>
          <p:nvPr/>
        </p:nvSpPr>
        <p:spPr>
          <a:xfrm>
            <a:off x="3222271" y="4261607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配列を</a:t>
            </a:r>
            <a:r>
              <a:rPr lang="en-US" altLang="ja-JP"/>
              <a:t>3</a:t>
            </a:r>
            <a:r>
              <a:rPr lang="ja-JP" altLang="en-US"/>
              <a:t>つ用意しますか？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5054E-2916-4D8E-BC98-9B1D44E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04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73757-40E2-4A55-A8A7-D6D9EE76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構造体とは？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97835-118E-4026-9498-AA2CCFB8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複数のデータをひとまとめにして管理できるもの</a:t>
            </a:r>
            <a:endParaRPr lang="en-US" altLang="ja-JP"/>
          </a:p>
          <a:p>
            <a:r>
              <a:rPr lang="ja-JP" altLang="en-US"/>
              <a:t>例：学生データとして名前，学籍番号，年齢を管理したいとき</a:t>
            </a: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97BA21-FB31-437A-AF41-D082324FF8A6}"/>
              </a:ext>
            </a:extLst>
          </p:cNvPr>
          <p:cNvSpPr txBox="1"/>
          <p:nvPr/>
        </p:nvSpPr>
        <p:spPr>
          <a:xfrm>
            <a:off x="2212379" y="2967335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char </a:t>
            </a:r>
            <a:r>
              <a:rPr lang="en-US" altLang="ja-JP" err="1"/>
              <a:t>student_name</a:t>
            </a:r>
            <a:r>
              <a:rPr lang="en-US" altLang="ja-JP"/>
              <a:t>[NMAX][NAME_LENGTH];</a:t>
            </a:r>
          </a:p>
          <a:p>
            <a:r>
              <a:rPr lang="en-US" altLang="ja-JP"/>
              <a:t>char </a:t>
            </a:r>
            <a:r>
              <a:rPr lang="en-US" altLang="ja-JP" err="1"/>
              <a:t>student_id</a:t>
            </a:r>
            <a:r>
              <a:rPr lang="en-US" altLang="ja-JP"/>
              <a:t>[NMAX][ID_LENGTH]</a:t>
            </a:r>
          </a:p>
          <a:p>
            <a:r>
              <a:rPr kumimoji="1" lang="en-US" altLang="ja-JP"/>
              <a:t>int </a:t>
            </a:r>
            <a:r>
              <a:rPr kumimoji="1" lang="en-US" altLang="ja-JP" err="1"/>
              <a:t>student_age</a:t>
            </a:r>
            <a:r>
              <a:rPr kumimoji="1" lang="en-US" altLang="ja-JP"/>
              <a:t>[NMAX];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D21372-9789-4FDF-9D88-A2E3192624CC}"/>
              </a:ext>
            </a:extLst>
          </p:cNvPr>
          <p:cNvSpPr txBox="1"/>
          <p:nvPr/>
        </p:nvSpPr>
        <p:spPr>
          <a:xfrm>
            <a:off x="3222271" y="4261607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配列を</a:t>
            </a:r>
            <a:r>
              <a:rPr lang="en-US" altLang="ja-JP"/>
              <a:t>3</a:t>
            </a:r>
            <a:r>
              <a:rPr lang="ja-JP" altLang="en-US"/>
              <a:t>つ用意しますか？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5BBA52-53E3-4ED0-921E-0553742ED6CE}"/>
              </a:ext>
            </a:extLst>
          </p:cNvPr>
          <p:cNvSpPr txBox="1"/>
          <p:nvPr/>
        </p:nvSpPr>
        <p:spPr>
          <a:xfrm>
            <a:off x="2016011" y="491717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時と場合に応じてはその方が良い場合も</a:t>
            </a:r>
            <a:r>
              <a:rPr lang="ja-JP" altLang="en-US"/>
              <a:t>あるけど</a:t>
            </a:r>
            <a:endParaRPr lang="en-US" altLang="ja-JP"/>
          </a:p>
          <a:p>
            <a:pPr algn="ctr"/>
            <a:r>
              <a:rPr lang="ja-JP" altLang="en-US"/>
              <a:t>構造体を使う方がスマート</a:t>
            </a:r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5548E-D361-4C6F-A443-37A9EEC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160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4A93C-5BCC-44A0-B0A9-F55E6B7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構造体の宣言の仕方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5C532-B1D9-47AD-8A32-F3FD3397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構造体は次のような形で宣言します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この時点では構造体を定義しただけで，まだ変数は</a:t>
            </a:r>
            <a:br>
              <a:rPr kumimoji="1" lang="en-US" altLang="ja-JP"/>
            </a:br>
            <a:r>
              <a:rPr kumimoji="1" lang="ja-JP" altLang="en-US"/>
              <a:t>存在しません．</a:t>
            </a:r>
            <a:endParaRPr kumimoji="1" lang="en-US" altLang="ja-JP"/>
          </a:p>
          <a:p>
            <a:r>
              <a:rPr lang="ja-JP" altLang="en-US"/>
              <a:t>変数は次のように宣言します．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1D2A5A-A213-4138-AA76-A19EAB956603}"/>
              </a:ext>
            </a:extLst>
          </p:cNvPr>
          <p:cNvSpPr txBox="1"/>
          <p:nvPr/>
        </p:nvSpPr>
        <p:spPr>
          <a:xfrm>
            <a:off x="1156177" y="2347964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struct </a:t>
            </a:r>
            <a:r>
              <a:rPr kumimoji="1" lang="ja-JP" altLang="en-US"/>
              <a:t>構造体タグ</a:t>
            </a:r>
            <a:r>
              <a:rPr kumimoji="1" lang="en-US" altLang="ja-JP"/>
              <a:t>{</a:t>
            </a:r>
          </a:p>
          <a:p>
            <a:r>
              <a:rPr lang="en-US" altLang="ja-JP"/>
              <a:t>   </a:t>
            </a:r>
            <a:r>
              <a:rPr lang="ja-JP" altLang="en-US"/>
              <a:t>メンバ</a:t>
            </a:r>
            <a:r>
              <a:rPr lang="en-US" altLang="ja-JP"/>
              <a:t>1;</a:t>
            </a:r>
          </a:p>
          <a:p>
            <a:r>
              <a:rPr lang="ja-JP" altLang="en-US"/>
              <a:t>   メンバ</a:t>
            </a:r>
            <a:r>
              <a:rPr lang="en-US" altLang="ja-JP"/>
              <a:t>2;</a:t>
            </a:r>
          </a:p>
          <a:p>
            <a:r>
              <a:rPr kumimoji="1" lang="en-US" altLang="ja-JP"/>
              <a:t>}</a:t>
            </a:r>
            <a:r>
              <a:rPr kumimoji="1" lang="en-US" altLang="ja-JP">
                <a:highlight>
                  <a:srgbClr val="FFFF00"/>
                </a:highlight>
              </a:rPr>
              <a:t>;</a:t>
            </a:r>
            <a:r>
              <a:rPr kumimoji="1" lang="en-US" altLang="ja-JP"/>
              <a:t> </a:t>
            </a:r>
            <a:r>
              <a:rPr kumimoji="1" lang="en-US" altLang="ja-JP">
                <a:sym typeface="Wingdings" panose="05000000000000000000" pitchFamily="2" charset="2"/>
              </a:rPr>
              <a:t></a:t>
            </a:r>
            <a:r>
              <a:rPr kumimoji="1" lang="ja-JP" altLang="en-US">
                <a:sym typeface="Wingdings" panose="05000000000000000000" pitchFamily="2" charset="2"/>
              </a:rPr>
              <a:t>忘れやすい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C4A7B4-6020-48E8-BA6D-729DA57A706E}"/>
              </a:ext>
            </a:extLst>
          </p:cNvPr>
          <p:cNvSpPr txBox="1"/>
          <p:nvPr/>
        </p:nvSpPr>
        <p:spPr>
          <a:xfrm>
            <a:off x="3142762" y="5270961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struct </a:t>
            </a:r>
            <a:r>
              <a:rPr kumimoji="1" lang="ja-JP" altLang="en-US"/>
              <a:t>構造体タグ </a:t>
            </a:r>
            <a:r>
              <a:rPr lang="en-US" altLang="ja-JP"/>
              <a:t>a</a:t>
            </a:r>
            <a:r>
              <a:rPr kumimoji="1" lang="en-US" altLang="ja-JP"/>
              <a:t>;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1AEB31-CDD9-41D1-BF5B-A687C1749CCA}"/>
              </a:ext>
            </a:extLst>
          </p:cNvPr>
          <p:cNvSpPr txBox="1"/>
          <p:nvPr/>
        </p:nvSpPr>
        <p:spPr>
          <a:xfrm>
            <a:off x="4188150" y="262496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構造体タグ：構造体の名前</a:t>
            </a:r>
            <a:endParaRPr lang="en-US" altLang="ja-JP"/>
          </a:p>
          <a:p>
            <a:r>
              <a:rPr kumimoji="1" lang="ja-JP" altLang="en-US"/>
              <a:t>メンバ：構造体が管理するデータ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93C67-BA04-4DBD-A00E-5CD9508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35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C13CE-639B-4E04-97E8-F9C1367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メンバへのアクセス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278F5-67BA-4C56-B7B1-5C97A53D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構造体のメンバにはメンバ演算子「</a:t>
            </a:r>
            <a:r>
              <a:rPr kumimoji="1" lang="en-US" altLang="ja-JP"/>
              <a:t>.</a:t>
            </a:r>
            <a:r>
              <a:rPr kumimoji="1" lang="ja-JP" altLang="en-US"/>
              <a:t>」 を使ってアクセスできます．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また，構造体のポインタからはアロー演算子「</a:t>
            </a:r>
            <a:r>
              <a:rPr kumimoji="1" lang="en-US" altLang="ja-JP"/>
              <a:t>-&gt;</a:t>
            </a:r>
            <a:r>
              <a:rPr kumimoji="1" lang="ja-JP" altLang="en-US"/>
              <a:t>」を使ってアクセスできます．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02FB9-B17B-4AE8-86CB-7AA6562A0FFC}"/>
              </a:ext>
            </a:extLst>
          </p:cNvPr>
          <p:cNvSpPr txBox="1"/>
          <p:nvPr/>
        </p:nvSpPr>
        <p:spPr>
          <a:xfrm>
            <a:off x="3593206" y="283090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struct data a;</a:t>
            </a:r>
          </a:p>
          <a:p>
            <a:r>
              <a:rPr lang="en-US" altLang="ja-JP"/>
              <a:t>a.(</a:t>
            </a:r>
            <a:r>
              <a:rPr lang="ja-JP" altLang="en-US"/>
              <a:t>メンバ名</a:t>
            </a:r>
            <a:r>
              <a:rPr lang="en-US" altLang="ja-JP"/>
              <a:t>) = 1;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3BF6FC-3E52-48B7-A346-787CA7E85FE5}"/>
              </a:ext>
            </a:extLst>
          </p:cNvPr>
          <p:cNvSpPr txBox="1"/>
          <p:nvPr/>
        </p:nvSpPr>
        <p:spPr>
          <a:xfrm>
            <a:off x="3149975" y="4644326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struct data a;</a:t>
            </a:r>
          </a:p>
          <a:p>
            <a:r>
              <a:rPr lang="en-US" altLang="ja-JP"/>
              <a:t>struct data *</a:t>
            </a:r>
            <a:r>
              <a:rPr lang="en-US" altLang="ja-JP" err="1"/>
              <a:t>ptr</a:t>
            </a:r>
            <a:r>
              <a:rPr lang="en-US" altLang="ja-JP"/>
              <a:t> = &amp;a;</a:t>
            </a:r>
            <a:endParaRPr kumimoji="1" lang="en-US" altLang="ja-JP"/>
          </a:p>
          <a:p>
            <a:r>
              <a:rPr lang="en-US" altLang="ja-JP" err="1"/>
              <a:t>ptr</a:t>
            </a:r>
            <a:r>
              <a:rPr lang="en-US" altLang="ja-JP"/>
              <a:t>-&gt;(</a:t>
            </a:r>
            <a:r>
              <a:rPr lang="ja-JP" altLang="en-US"/>
              <a:t>メンバ名</a:t>
            </a:r>
            <a:r>
              <a:rPr lang="en-US" altLang="ja-JP"/>
              <a:t>) = 1;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3FDF83-8EF0-4F66-B590-E1948B5E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28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9B277-6CE3-44C2-8681-F13A9AF1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ソースコード見た方が速い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0F070-4B43-4B5F-80D9-B96BBC82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9B3A0D-2BA0-44AB-B661-1CC2552A4B35}"/>
              </a:ext>
            </a:extLst>
          </p:cNvPr>
          <p:cNvSpPr txBox="1"/>
          <p:nvPr/>
        </p:nvSpPr>
        <p:spPr>
          <a:xfrm>
            <a:off x="2559165" y="1160205"/>
            <a:ext cx="42242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60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60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altLang="ja-JP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StudentInfo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name[</a:t>
            </a:r>
            <a:r>
              <a:rPr lang="en-US" altLang="ja-JP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id[</a:t>
            </a:r>
            <a:r>
              <a:rPr lang="en-US" altLang="ja-JP" sz="16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age;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StudentInfo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me;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me.age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sz="160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(me.name, 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"Ebata Naoki"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(me.id, 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"B9IMXXXX"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"Name: \</a:t>
            </a:r>
            <a:r>
              <a:rPr lang="en-US" altLang="ja-JP" sz="1600" err="1">
                <a:solidFill>
                  <a:srgbClr val="A31515"/>
                </a:solidFill>
                <a:latin typeface="Consolas" panose="020B0609020204030204" pitchFamily="49" charset="0"/>
              </a:rPr>
              <a:t>t%s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, me.name);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"ID: \</a:t>
            </a:r>
            <a:r>
              <a:rPr lang="en-US" altLang="ja-JP" sz="1600" err="1">
                <a:solidFill>
                  <a:srgbClr val="A31515"/>
                </a:solidFill>
                <a:latin typeface="Consolas" panose="020B0609020204030204" pitchFamily="49" charset="0"/>
              </a:rPr>
              <a:t>t%s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, me.id);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"AGE: \</a:t>
            </a:r>
            <a:r>
              <a:rPr lang="en-US" altLang="ja-JP" sz="1600" err="1">
                <a:solidFill>
                  <a:srgbClr val="A31515"/>
                </a:solidFill>
                <a:latin typeface="Consolas" panose="020B0609020204030204" pitchFamily="49" charset="0"/>
              </a:rPr>
              <a:t>t%d</a:t>
            </a:r>
            <a:r>
              <a:rPr lang="en-US" altLang="ja-JP" sz="160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1600" err="1">
                <a:solidFill>
                  <a:srgbClr val="000000"/>
                </a:solidFill>
                <a:latin typeface="Consolas" panose="020B0609020204030204" pitchFamily="49" charset="0"/>
              </a:rPr>
              <a:t>me.age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ja-JP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26C3AF-C624-474F-88F1-A26653ED29DF}"/>
              </a:ext>
            </a:extLst>
          </p:cNvPr>
          <p:cNvSpPr txBox="1"/>
          <p:nvPr/>
        </p:nvSpPr>
        <p:spPr>
          <a:xfrm>
            <a:off x="1772900" y="6051809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+α</a:t>
            </a:r>
            <a:r>
              <a:rPr kumimoji="1" lang="ja-JP" altLang="en-US"/>
              <a:t>：</a:t>
            </a:r>
            <a:r>
              <a:rPr kumimoji="1" lang="en-US" altLang="ja-JP" err="1"/>
              <a:t>strcpy</a:t>
            </a:r>
            <a:r>
              <a:rPr kumimoji="1" lang="ja-JP" altLang="en-US"/>
              <a:t>は文字列を代入する関数（</a:t>
            </a:r>
            <a:r>
              <a:rPr kumimoji="1" lang="en-US" altLang="ja-JP" err="1"/>
              <a:t>string.h</a:t>
            </a:r>
            <a:r>
              <a:rPr kumimoji="1" lang="ja-JP" altLang="en-US"/>
              <a:t>にあるよ）</a:t>
            </a:r>
            <a:endParaRPr kumimoji="1" lang="en-US" altLang="ja-JP"/>
          </a:p>
          <a:p>
            <a:r>
              <a:rPr lang="en-US" altLang="ja-JP"/>
              <a:t>C++</a:t>
            </a:r>
            <a:r>
              <a:rPr lang="ja-JP" altLang="en-US"/>
              <a:t>だと</a:t>
            </a:r>
            <a:r>
              <a:rPr lang="en-US" altLang="ja-JP"/>
              <a:t>string</a:t>
            </a:r>
            <a:r>
              <a:rPr lang="ja-JP" altLang="en-US"/>
              <a:t>型があって便利だね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B08CB-26C1-4E96-9D36-59D1FCF4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35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0E9D0-36E2-487E-A854-1C89F105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手を動かさないと覚えない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B80CB-B58D-4A21-B00E-8ECA2855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あなたは都市のデータを管理したいです．</a:t>
            </a:r>
            <a:endParaRPr kumimoji="1" lang="en-US" altLang="ja-JP"/>
          </a:p>
          <a:p>
            <a:r>
              <a:rPr lang="ja-JP" altLang="en-US"/>
              <a:t>次のような情報を持つ構造体を作成してください．</a:t>
            </a:r>
            <a:endParaRPr lang="en-US" altLang="ja-JP"/>
          </a:p>
          <a:p>
            <a:pPr lvl="1"/>
            <a:r>
              <a:rPr lang="ja-JP" altLang="en-US"/>
              <a:t>都市の名前：文字列</a:t>
            </a:r>
            <a:endParaRPr lang="en-US" altLang="ja-JP"/>
          </a:p>
          <a:p>
            <a:pPr lvl="1"/>
            <a:r>
              <a:rPr kumimoji="1" lang="ja-JP" altLang="en-US"/>
              <a:t>緯度：</a:t>
            </a:r>
            <a:r>
              <a:rPr lang="ja-JP" altLang="en-US"/>
              <a:t>浮動小数点数</a:t>
            </a:r>
            <a:endParaRPr kumimoji="1" lang="en-US" altLang="ja-JP"/>
          </a:p>
          <a:p>
            <a:pPr lvl="1"/>
            <a:r>
              <a:rPr lang="ja-JP" altLang="en-US"/>
              <a:t>経度：浮動小数点数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実際に仙台市のデータを代入して，出力してみましょう</a:t>
            </a:r>
            <a:endParaRPr lang="en-US" altLang="ja-JP"/>
          </a:p>
          <a:p>
            <a:pPr lvl="1"/>
            <a:r>
              <a:rPr lang="ja-JP" altLang="en-US"/>
              <a:t>名前：</a:t>
            </a:r>
            <a:r>
              <a:rPr lang="en-US" altLang="ja-JP"/>
              <a:t>Sendai</a:t>
            </a:r>
          </a:p>
          <a:p>
            <a:pPr lvl="1"/>
            <a:r>
              <a:rPr kumimoji="1" lang="ja-JP" altLang="en-US"/>
              <a:t>緯度：</a:t>
            </a:r>
            <a:r>
              <a:rPr lang="en-US" altLang="ja-JP"/>
              <a:t>38.263033</a:t>
            </a:r>
            <a:endParaRPr kumimoji="1" lang="en-US" altLang="ja-JP"/>
          </a:p>
          <a:p>
            <a:pPr lvl="1"/>
            <a:r>
              <a:rPr lang="ja-JP" altLang="en-US"/>
              <a:t>経度：</a:t>
            </a:r>
            <a:r>
              <a:rPr lang="en-US" altLang="ja-JP"/>
              <a:t>140.871437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98F346-8C06-45D0-B63B-93FD2C0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D62DD-836F-4063-BBFC-89599AD2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速いので，</a:t>
            </a:r>
            <a:r>
              <a:rPr lang="en-US" altLang="ja-JP"/>
              <a:t>HPC</a:t>
            </a:r>
            <a:r>
              <a:rPr lang="ja-JP" altLang="en-US"/>
              <a:t>分野でよく使われる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C00250-09AB-470B-A848-9081836F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C</a:t>
            </a:r>
            <a:r>
              <a:rPr kumimoji="1" lang="ja-JP" altLang="en-US"/>
              <a:t>言語で書かれたスパコン用のコードがたくさんある</a:t>
            </a:r>
            <a:endParaRPr kumimoji="1" lang="en-US" altLang="ja-JP"/>
          </a:p>
          <a:p>
            <a:pPr lvl="1"/>
            <a:r>
              <a:rPr lang="ja-JP" altLang="en-US"/>
              <a:t>「</a:t>
            </a:r>
            <a:r>
              <a:rPr lang="ja-JP" altLang="en-US">
                <a:highlight>
                  <a:srgbClr val="FFFF00"/>
                </a:highlight>
              </a:rPr>
              <a:t>コード資産が多い</a:t>
            </a:r>
            <a:r>
              <a:rPr lang="ja-JP" altLang="en-US"/>
              <a:t>」などと言われます</a:t>
            </a:r>
            <a:endParaRPr lang="en-US" altLang="ja-JP"/>
          </a:p>
          <a:p>
            <a:r>
              <a:rPr kumimoji="1" lang="ja-JP" altLang="en-US"/>
              <a:t>というか，</a:t>
            </a:r>
            <a:r>
              <a:rPr kumimoji="1" lang="en-US" altLang="ja-JP"/>
              <a:t>SX-Aurora</a:t>
            </a:r>
            <a:r>
              <a:rPr kumimoji="1" lang="ja-JP" altLang="en-US"/>
              <a:t> </a:t>
            </a:r>
            <a:r>
              <a:rPr kumimoji="1" lang="en-US" altLang="ja-JP"/>
              <a:t>TSUBASA</a:t>
            </a:r>
            <a:r>
              <a:rPr kumimoji="1" lang="ja-JP" altLang="en-US"/>
              <a:t>は</a:t>
            </a:r>
            <a:r>
              <a:rPr kumimoji="1" lang="en-US" altLang="ja-JP"/>
              <a:t>Fortran</a:t>
            </a:r>
            <a:r>
              <a:rPr kumimoji="1" lang="ja-JP" altLang="en-US"/>
              <a:t>と</a:t>
            </a:r>
            <a:r>
              <a:rPr kumimoji="1" lang="en-US" altLang="ja-JP"/>
              <a:t>C/C++</a:t>
            </a:r>
            <a:r>
              <a:rPr kumimoji="1" lang="ja-JP" altLang="en-US"/>
              <a:t>しか</a:t>
            </a:r>
            <a:br>
              <a:rPr kumimoji="1" lang="en-US" altLang="ja-JP"/>
            </a:br>
            <a:r>
              <a:rPr kumimoji="1" lang="ja-JP" altLang="en-US"/>
              <a:t>動きません</a:t>
            </a:r>
            <a:r>
              <a:rPr kumimoji="1" lang="en-US" altLang="ja-JP"/>
              <a:t>…</a:t>
            </a:r>
          </a:p>
          <a:p>
            <a:endParaRPr kumimoji="1" lang="en-US" altLang="ja-JP"/>
          </a:p>
          <a:p>
            <a:r>
              <a:rPr kumimoji="1" lang="en-US" altLang="ja-JP"/>
              <a:t>+α</a:t>
            </a:r>
            <a:r>
              <a:rPr kumimoji="1" lang="ja-JP" altLang="en-US"/>
              <a:t>：速度重視の</a:t>
            </a:r>
            <a:r>
              <a:rPr kumimoji="1" lang="en-US" altLang="ja-JP"/>
              <a:t>Python</a:t>
            </a:r>
            <a:r>
              <a:rPr lang="ja-JP" altLang="en-US"/>
              <a:t>ライブラリも</a:t>
            </a:r>
            <a:r>
              <a:rPr lang="en-US" altLang="ja-JP"/>
              <a:t>Fortran</a:t>
            </a:r>
            <a:r>
              <a:rPr lang="ja-JP" altLang="en-US"/>
              <a:t>や</a:t>
            </a:r>
            <a:r>
              <a:rPr lang="en-US" altLang="ja-JP"/>
              <a:t>C/C++</a:t>
            </a:r>
            <a:r>
              <a:rPr lang="ja-JP" altLang="en-US"/>
              <a:t>で</a:t>
            </a:r>
            <a:br>
              <a:rPr lang="en-US" altLang="ja-JP"/>
            </a:br>
            <a:r>
              <a:rPr lang="ja-JP" altLang="en-US"/>
              <a:t>実装されていることが多い</a:t>
            </a:r>
            <a:endParaRPr lang="en-US" altLang="ja-JP"/>
          </a:p>
          <a:p>
            <a:pPr lvl="1"/>
            <a:r>
              <a:rPr lang="en-US" altLang="ja-JP" err="1"/>
              <a:t>Numpy</a:t>
            </a:r>
            <a:r>
              <a:rPr lang="ja-JP" altLang="en-US"/>
              <a:t>：数値計算用ライブラリ（</a:t>
            </a:r>
            <a:r>
              <a:rPr lang="en-US" altLang="ja-JP"/>
              <a:t>C/Fortran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lang="en-US" altLang="ja-JP" err="1"/>
              <a:t>Tensorflow</a:t>
            </a:r>
            <a:r>
              <a:rPr lang="ja-JP" altLang="en-US"/>
              <a:t>：機械学習ライブラリ（</a:t>
            </a:r>
            <a:r>
              <a:rPr lang="en-US" altLang="ja-JP"/>
              <a:t>C++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C4E396-2970-44CB-9798-1984A12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3E6580-5DE9-408C-B047-BDFFB11B7D47}"/>
              </a:ext>
            </a:extLst>
          </p:cNvPr>
          <p:cNvSpPr txBox="1"/>
          <p:nvPr/>
        </p:nvSpPr>
        <p:spPr>
          <a:xfrm>
            <a:off x="2416028" y="5973345"/>
            <a:ext cx="672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※</a:t>
            </a:r>
            <a:r>
              <a:rPr kumimoji="1" lang="ja-JP" altLang="en-US" sz="1600"/>
              <a:t>「＋</a:t>
            </a:r>
            <a:r>
              <a:rPr kumimoji="1" lang="en-US" altLang="ja-JP" sz="1600"/>
              <a:t>α</a:t>
            </a:r>
            <a:r>
              <a:rPr kumimoji="1" lang="ja-JP" altLang="en-US" sz="1600"/>
              <a:t>」は発展的な話題や，ちょっと脱線した話題を表すマークです．</a:t>
            </a:r>
          </a:p>
        </p:txBody>
      </p:sp>
    </p:spTree>
    <p:extLst>
      <p:ext uri="{BB962C8B-B14F-4D97-AF65-F5344CB8AC3E}">
        <p14:creationId xmlns:p14="http://schemas.microsoft.com/office/powerpoint/2010/main" val="3149381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CBA0-387A-40E5-B359-39F8A37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新たな型の定義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CB2DF-0D8B-4D6D-B869-E7A1ABB5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構造体を新しい型として定義することも可能です．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0B1B12-A4AC-4AFE-BA0E-B4CF43BEFDCB}"/>
              </a:ext>
            </a:extLst>
          </p:cNvPr>
          <p:cNvSpPr txBox="1"/>
          <p:nvPr/>
        </p:nvSpPr>
        <p:spPr>
          <a:xfrm>
            <a:off x="2706746" y="2541865"/>
            <a:ext cx="373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struct </a:t>
            </a:r>
            <a:r>
              <a:rPr lang="en-US" altLang="ja-JP" err="1"/>
              <a:t>StudentInfo</a:t>
            </a:r>
            <a:r>
              <a:rPr lang="en-US" altLang="ja-JP"/>
              <a:t>{</a:t>
            </a:r>
          </a:p>
          <a:p>
            <a:r>
              <a:rPr lang="en-US" altLang="ja-JP"/>
              <a:t> </a:t>
            </a:r>
            <a:r>
              <a:rPr lang="ja-JP" altLang="en-US"/>
              <a:t>  </a:t>
            </a:r>
            <a:r>
              <a:rPr lang="en-US" altLang="ja-JP"/>
              <a:t>char name[100];</a:t>
            </a:r>
          </a:p>
          <a:p>
            <a:r>
              <a:rPr lang="en-US" altLang="ja-JP"/>
              <a:t>   char id[10];</a:t>
            </a:r>
          </a:p>
          <a:p>
            <a:r>
              <a:rPr lang="en-US" altLang="ja-JP"/>
              <a:t>   int age;</a:t>
            </a:r>
          </a:p>
          <a:p>
            <a:r>
              <a:rPr lang="en-US" altLang="ja-JP"/>
              <a:t>};</a:t>
            </a:r>
          </a:p>
          <a:p>
            <a:endParaRPr kumimoji="1" lang="en-US" altLang="ja-JP"/>
          </a:p>
          <a:p>
            <a:r>
              <a:rPr kumimoji="1" lang="en-US" altLang="ja-JP"/>
              <a:t>typedef </a:t>
            </a:r>
            <a:r>
              <a:rPr kumimoji="1" lang="en-US" altLang="ja-JP" err="1"/>
              <a:t>StudentInfo</a:t>
            </a:r>
            <a:r>
              <a:rPr kumimoji="1" lang="en-US" altLang="ja-JP"/>
              <a:t> student;</a:t>
            </a:r>
          </a:p>
          <a:p>
            <a:r>
              <a:rPr lang="en-US" altLang="ja-JP"/>
              <a:t>student me;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884145-AD91-450B-9B11-03626E37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02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5BFD2-E906-4B2B-8537-6F2444B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構造体の配列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CA70A-1A2D-4B55-975C-7FD12404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また，構造体の配列を作ることも可能です．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1B54B5-E825-4DEF-B51B-3595E1D78951}"/>
              </a:ext>
            </a:extLst>
          </p:cNvPr>
          <p:cNvSpPr/>
          <p:nvPr/>
        </p:nvSpPr>
        <p:spPr>
          <a:xfrm>
            <a:off x="2202110" y="2967335"/>
            <a:ext cx="5482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struct </a:t>
            </a:r>
            <a:r>
              <a:rPr lang="en-US" altLang="ja-JP" err="1"/>
              <a:t>StudentInfo</a:t>
            </a:r>
            <a:r>
              <a:rPr lang="en-US" altLang="ja-JP"/>
              <a:t> M2[5];</a:t>
            </a:r>
          </a:p>
          <a:p>
            <a:r>
              <a:rPr lang="en-US" altLang="ja-JP" err="1"/>
              <a:t>strcpy</a:t>
            </a:r>
            <a:r>
              <a:rPr lang="en-US" altLang="ja-JP"/>
              <a:t>(M2[0].name, ”Ebata Naoki”);</a:t>
            </a:r>
          </a:p>
          <a:p>
            <a:r>
              <a:rPr lang="en-US" altLang="ja-JP" err="1"/>
              <a:t>strcpy</a:t>
            </a:r>
            <a:r>
              <a:rPr lang="en-US" altLang="ja-JP"/>
              <a:t>(M2[1].name, ”Watanabe Koki”);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586940-0621-4D85-A113-D938FC99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315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CA629-CF57-4C10-94E2-8358B172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lang="ja-JP" altLang="en-US"/>
              <a:t>課題</a:t>
            </a:r>
            <a:r>
              <a:rPr kumimoji="1" lang="ja-JP" altLang="en-US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2B233-374D-4A55-8B03-ECBB36A1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8456"/>
          </a:xfrm>
        </p:spPr>
        <p:txBody>
          <a:bodyPr>
            <a:normAutofit/>
          </a:bodyPr>
          <a:lstStyle/>
          <a:p>
            <a:r>
              <a:rPr kumimoji="1" lang="en-US" altLang="ja-JP" sz="2000"/>
              <a:t>100</a:t>
            </a:r>
            <a:r>
              <a:rPr kumimoji="1" lang="ja-JP" altLang="en-US" sz="2000"/>
              <a:t>都市の名前</a:t>
            </a:r>
            <a:r>
              <a:rPr kumimoji="1" lang="en-US" altLang="ja-JP" sz="2000"/>
              <a:t>/</a:t>
            </a:r>
            <a:r>
              <a:rPr kumimoji="1" lang="ja-JP" altLang="en-US" sz="2000"/>
              <a:t>緯度</a:t>
            </a:r>
            <a:r>
              <a:rPr lang="en-US" altLang="ja-JP" sz="2000"/>
              <a:t>/</a:t>
            </a:r>
            <a:r>
              <a:rPr kumimoji="1" lang="ja-JP" altLang="en-US" sz="2000"/>
              <a:t>経度が</a:t>
            </a:r>
            <a:r>
              <a:rPr lang="ja-JP" altLang="en-US" sz="2000"/>
              <a:t>記された</a:t>
            </a:r>
            <a:r>
              <a:rPr lang="en-US" altLang="ja-JP" sz="2000"/>
              <a:t>txt</a:t>
            </a:r>
            <a:r>
              <a:rPr lang="ja-JP" altLang="en-US" sz="2000"/>
              <a:t>ファイルがあります．</a:t>
            </a:r>
            <a:endParaRPr lang="en-US" altLang="ja-JP" sz="2000"/>
          </a:p>
          <a:p>
            <a:pPr lvl="1"/>
            <a:r>
              <a:rPr lang="ja-JP" altLang="en-US" sz="1600"/>
              <a:t>それぞれ，文字列，浮動小数点数，浮動小数点数です</a:t>
            </a:r>
            <a:endParaRPr lang="en-US" altLang="ja-JP" sz="1600"/>
          </a:p>
          <a:p>
            <a:pPr lvl="1"/>
            <a:r>
              <a:rPr lang="en-US" altLang="ja-JP" sz="1600">
                <a:sym typeface="Wingdings" panose="05000000000000000000" pitchFamily="2" charset="2"/>
              </a:rPr>
              <a:t>txt</a:t>
            </a:r>
            <a:r>
              <a:rPr lang="ja-JP" altLang="en-US" sz="1600">
                <a:sym typeface="Wingdings" panose="05000000000000000000" pitchFamily="2" charset="2"/>
              </a:rPr>
              <a:t>ファイルの</a:t>
            </a:r>
            <a:r>
              <a:rPr lang="en-US" altLang="ja-JP" sz="1600">
                <a:sym typeface="Wingdings" panose="05000000000000000000" pitchFamily="2" charset="2"/>
              </a:rPr>
              <a:t>Link</a:t>
            </a:r>
            <a:r>
              <a:rPr lang="ja-JP" altLang="en-US" sz="1600">
                <a:sym typeface="Wingdings" panose="05000000000000000000" pitchFamily="2" charset="2"/>
              </a:rPr>
              <a:t> ↓ </a:t>
            </a:r>
            <a:r>
              <a:rPr lang="en-US" altLang="ja-JP" sz="1100">
                <a:hlinkClick r:id="rId2"/>
              </a:rPr>
              <a:t>https://github.com/EbataNaoki/C_training/blob/master/test_case/exercise2/test.txt</a:t>
            </a:r>
            <a:br>
              <a:rPr lang="en-US" altLang="ja-JP" sz="1100"/>
            </a:br>
            <a:endParaRPr lang="en-US" altLang="ja-JP" sz="1600"/>
          </a:p>
          <a:p>
            <a:r>
              <a:rPr kumimoji="1" lang="ja-JP" altLang="en-US" sz="2000"/>
              <a:t>この</a:t>
            </a:r>
            <a:r>
              <a:rPr kumimoji="1" lang="en-US" altLang="ja-JP" sz="2000"/>
              <a:t>100</a:t>
            </a:r>
            <a:r>
              <a:rPr kumimoji="1" lang="ja-JP" altLang="en-US" sz="2000"/>
              <a:t>都市の名前を，緯度が小さい順に出力してください．</a:t>
            </a:r>
            <a:endParaRPr kumimoji="1" lang="en-US" altLang="ja-JP" sz="2000"/>
          </a:p>
          <a:p>
            <a:pPr lvl="1"/>
            <a:r>
              <a:rPr lang="ja-JP" altLang="en-US" sz="1600"/>
              <a:t>ただし，緯度が等しい場合は，より経度が小さいものを先に出力するものとします．</a:t>
            </a:r>
            <a:endParaRPr lang="en-US" altLang="ja-JP" sz="1600"/>
          </a:p>
          <a:p>
            <a:pPr lvl="1"/>
            <a:r>
              <a:rPr lang="ja-JP" altLang="en-US" sz="1600"/>
              <a:t>緯度と経度の両方が等しいデータの組は存在しません</a:t>
            </a:r>
            <a:r>
              <a:rPr lang="en-US" altLang="ja-JP" sz="1600"/>
              <a:t>(</a:t>
            </a:r>
            <a:r>
              <a:rPr lang="ja-JP" altLang="en-US" sz="1600"/>
              <a:t>たぶん</a:t>
            </a:r>
            <a:r>
              <a:rPr lang="en-US" altLang="ja-JP" sz="1600"/>
              <a:t>)</a:t>
            </a:r>
          </a:p>
          <a:p>
            <a:pPr lvl="1"/>
            <a:r>
              <a:rPr kumimoji="1" lang="ja-JP" altLang="en-US" sz="1600"/>
              <a:t>北緯</a:t>
            </a:r>
            <a:r>
              <a:rPr kumimoji="1" lang="en-US" altLang="ja-JP" sz="1600"/>
              <a:t>/</a:t>
            </a:r>
            <a:r>
              <a:rPr lang="ja-JP" altLang="en-US" sz="1600"/>
              <a:t>南緯，東経</a:t>
            </a:r>
            <a:r>
              <a:rPr lang="en-US" altLang="ja-JP" sz="1600"/>
              <a:t>/</a:t>
            </a:r>
            <a:r>
              <a:rPr lang="ja-JP" altLang="en-US" sz="1600"/>
              <a:t>西経を気にする必要はありません．</a:t>
            </a:r>
            <a:endParaRPr kumimoji="1" lang="en-US" altLang="ja-JP" sz="1600"/>
          </a:p>
          <a:p>
            <a:r>
              <a:rPr kumimoji="1" lang="en-US" altLang="ja-JP" sz="2000"/>
              <a:t>txt</a:t>
            </a:r>
            <a:r>
              <a:rPr kumimoji="1" lang="ja-JP" altLang="en-US" sz="2000"/>
              <a:t>ファイルには次のようなフォーマットで情報が記述されています．</a:t>
            </a:r>
            <a:endParaRPr kumimoji="1" lang="en-US" altLang="ja-JP" sz="2000"/>
          </a:p>
          <a:p>
            <a:endParaRPr lang="en-US" altLang="ja-JP" sz="2000"/>
          </a:p>
          <a:p>
            <a:endParaRPr kumimoji="1" lang="en-US" altLang="ja-JP" sz="2000"/>
          </a:p>
          <a:p>
            <a:endParaRPr lang="en-US" altLang="ja-JP" sz="2000"/>
          </a:p>
          <a:p>
            <a:endParaRPr lang="en-US" altLang="ja-JP" sz="2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736742-0703-422B-A2B4-7BEEAA6BEAC8}"/>
              </a:ext>
            </a:extLst>
          </p:cNvPr>
          <p:cNvSpPr txBox="1"/>
          <p:nvPr/>
        </p:nvSpPr>
        <p:spPr>
          <a:xfrm>
            <a:off x="3364439" y="5279133"/>
            <a:ext cx="285526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/>
              <a:t>都市名</a:t>
            </a:r>
            <a:r>
              <a:rPr lang="en-US" altLang="ja-JP" sz="1600"/>
              <a:t>1</a:t>
            </a:r>
            <a:r>
              <a:rPr lang="ja-JP" altLang="en-US" sz="1600"/>
              <a:t> 緯度</a:t>
            </a:r>
            <a:r>
              <a:rPr lang="en-US" altLang="ja-JP" sz="1600"/>
              <a:t>1</a:t>
            </a:r>
            <a:r>
              <a:rPr lang="ja-JP" altLang="en-US" sz="1600"/>
              <a:t> 経度</a:t>
            </a:r>
            <a:r>
              <a:rPr lang="en-US" altLang="ja-JP" sz="1600"/>
              <a:t>1</a:t>
            </a:r>
          </a:p>
          <a:p>
            <a:r>
              <a:rPr lang="ja-JP" altLang="en-US" sz="1600"/>
              <a:t>都市名</a:t>
            </a:r>
            <a:r>
              <a:rPr lang="en-US" altLang="ja-JP" sz="1600"/>
              <a:t>2</a:t>
            </a:r>
            <a:r>
              <a:rPr lang="ja-JP" altLang="en-US" sz="1600"/>
              <a:t> 緯度</a:t>
            </a:r>
            <a:r>
              <a:rPr lang="en-US" altLang="ja-JP" sz="1600"/>
              <a:t>2</a:t>
            </a:r>
            <a:r>
              <a:rPr lang="ja-JP" altLang="en-US" sz="1600"/>
              <a:t> 経度</a:t>
            </a:r>
            <a:r>
              <a:rPr lang="en-US" altLang="ja-JP" sz="1600"/>
              <a:t>2</a:t>
            </a:r>
          </a:p>
          <a:p>
            <a:r>
              <a:rPr kumimoji="1" lang="en-US" altLang="ja-JP" sz="1600"/>
              <a:t>…</a:t>
            </a:r>
          </a:p>
          <a:p>
            <a:r>
              <a:rPr lang="ja-JP" altLang="en-US" sz="1600"/>
              <a:t>都市名</a:t>
            </a:r>
            <a:r>
              <a:rPr lang="en-US" altLang="ja-JP" sz="1600"/>
              <a:t>100</a:t>
            </a:r>
            <a:r>
              <a:rPr lang="ja-JP" altLang="en-US" sz="1600"/>
              <a:t> 緯度</a:t>
            </a:r>
            <a:r>
              <a:rPr lang="en-US" altLang="ja-JP" sz="1600"/>
              <a:t>100</a:t>
            </a:r>
            <a:r>
              <a:rPr lang="ja-JP" altLang="en-US" sz="1600"/>
              <a:t> 経度</a:t>
            </a:r>
            <a:r>
              <a:rPr lang="en-US" altLang="ja-JP" sz="1600"/>
              <a:t>100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E310FC-AE5A-4EED-BFDE-9F6C433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6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695AC-D23C-4458-A33E-CFD41620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解答はあとでアップロードします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5A24C-5452-4532-8DB6-7A715C72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216656-5971-4320-894B-871B5A4B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90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EA709-8868-4D08-BB20-D0F0CC3C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構造体完全理解おめでとう！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C3587-4E1B-4AEA-88CB-75349EAD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9C5C3-AC05-4BC2-8830-1E9B09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highlight>
                  <a:srgbClr val="00FF00"/>
                </a:highlight>
              </a:rPr>
              <a:t>実践：</a:t>
            </a:r>
            <a:r>
              <a:rPr lang="en-US" altLang="ja-JP">
                <a:highlight>
                  <a:srgbClr val="00FF00"/>
                </a:highlight>
              </a:rPr>
              <a:t>stack</a:t>
            </a:r>
            <a:r>
              <a:rPr lang="ja-JP" altLang="en-US">
                <a:highlight>
                  <a:srgbClr val="00FF00"/>
                </a:highlight>
              </a:rPr>
              <a:t>の実装</a:t>
            </a:r>
            <a:endParaRPr lang="en-US" altLang="ja-JP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4BACC-EED2-4905-B4EA-E239A69A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57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EE58A-BA77-45B7-AC70-292E071E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実践あるのみ！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E3731-2E5B-40A1-BE86-76D44DBA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ポインタと構造体を完全理解し</a:t>
            </a:r>
            <a:r>
              <a:rPr lang="ja-JP" altLang="en-US"/>
              <a:t>た</a:t>
            </a:r>
            <a:r>
              <a:rPr kumimoji="1" lang="ja-JP" altLang="en-US"/>
              <a:t>読者諸兄には，その両方を使ったプログラムを書いてもらおうと思います．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具体的には，</a:t>
            </a:r>
            <a:r>
              <a:rPr kumimoji="1" lang="en-US" altLang="ja-JP"/>
              <a:t>Stack</a:t>
            </a:r>
            <a:r>
              <a:rPr kumimoji="1" lang="ja-JP" altLang="en-US"/>
              <a:t>を実装してもらいます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C952C6-71CC-42C5-8EA5-C052160D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306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8F317-59BC-4EFD-9FFA-C347ABA0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/>
              <a:t>演習課題③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D6D2F-D5E4-428D-8C15-BA27F517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次の</a:t>
            </a:r>
            <a:r>
              <a:rPr kumimoji="1" lang="en-US" altLang="ja-JP"/>
              <a:t>3</a:t>
            </a:r>
            <a:r>
              <a:rPr kumimoji="1" lang="ja-JP" altLang="en-US"/>
              <a:t>機能を持つ</a:t>
            </a:r>
            <a:r>
              <a:rPr lang="en-US" altLang="ja-JP">
                <a:sym typeface="Wingdings" panose="05000000000000000000" pitchFamily="2" charset="2"/>
              </a:rPr>
              <a:t>int</a:t>
            </a:r>
            <a:r>
              <a:rPr lang="ja-JP" altLang="en-US">
                <a:sym typeface="Wingdings" panose="05000000000000000000" pitchFamily="2" charset="2"/>
              </a:rPr>
              <a:t>型の</a:t>
            </a:r>
            <a:r>
              <a:rPr kumimoji="1" lang="en-US" altLang="ja-JP"/>
              <a:t>Stack</a:t>
            </a:r>
            <a:r>
              <a:rPr kumimoji="1" lang="ja-JP" altLang="en-US"/>
              <a:t>を実装して下さい．</a:t>
            </a:r>
            <a:endParaRPr kumimoji="1" lang="en-US" altLang="ja-JP"/>
          </a:p>
          <a:p>
            <a:pPr lvl="1"/>
            <a:r>
              <a:rPr lang="en-US" altLang="ja-JP"/>
              <a:t>Push</a:t>
            </a:r>
          </a:p>
          <a:p>
            <a:pPr lvl="1"/>
            <a:r>
              <a:rPr kumimoji="1" lang="en-US" altLang="ja-JP"/>
              <a:t>Pop</a:t>
            </a:r>
          </a:p>
          <a:p>
            <a:pPr lvl="1"/>
            <a:r>
              <a:rPr lang="en-US" altLang="ja-JP"/>
              <a:t>Top</a:t>
            </a:r>
            <a:br>
              <a:rPr lang="en-US" altLang="ja-JP"/>
            </a:br>
            <a:endParaRPr lang="en-US" altLang="ja-JP">
              <a:sym typeface="Wingdings" panose="05000000000000000000" pitchFamily="2" charset="2"/>
            </a:endParaRPr>
          </a:p>
          <a:p>
            <a:r>
              <a:rPr lang="ja-JP" altLang="en-US">
                <a:sym typeface="Wingdings" panose="05000000000000000000" pitchFamily="2" charset="2"/>
              </a:rPr>
              <a:t>実装した</a:t>
            </a:r>
            <a:r>
              <a:rPr lang="en-US" altLang="ja-JP">
                <a:sym typeface="Wingdings" panose="05000000000000000000" pitchFamily="2" charset="2"/>
              </a:rPr>
              <a:t>Stack</a:t>
            </a:r>
            <a:r>
              <a:rPr lang="ja-JP" altLang="en-US">
                <a:sym typeface="Wingdings" panose="05000000000000000000" pitchFamily="2" charset="2"/>
              </a:rPr>
              <a:t>を用いて，次ページ以降で説明される</a:t>
            </a:r>
            <a:br>
              <a:rPr lang="en-US" altLang="ja-JP">
                <a:sym typeface="Wingdings" panose="05000000000000000000" pitchFamily="2" charset="2"/>
              </a:rPr>
            </a:br>
            <a:r>
              <a:rPr lang="ja-JP" altLang="en-US">
                <a:sym typeface="Wingdings" panose="05000000000000000000" pitchFamily="2" charset="2"/>
              </a:rPr>
              <a:t>「シマエナガくんの指示」を遂行するプログラムを作成して</a:t>
            </a:r>
            <a:br>
              <a:rPr lang="en-US" altLang="ja-JP">
                <a:sym typeface="Wingdings" panose="05000000000000000000" pitchFamily="2" charset="2"/>
              </a:rPr>
            </a:br>
            <a:r>
              <a:rPr lang="ja-JP" altLang="en-US">
                <a:sym typeface="Wingdings" panose="05000000000000000000" pitchFamily="2" charset="2"/>
              </a:rPr>
              <a:t>下さい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04EA37-E250-4A4E-B0E5-04E46BB2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77</a:t>
            </a:fld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A84D409-E5CD-4BA2-B8D7-C6095FB277EE}"/>
              </a:ext>
            </a:extLst>
          </p:cNvPr>
          <p:cNvSpPr/>
          <p:nvPr/>
        </p:nvSpPr>
        <p:spPr>
          <a:xfrm>
            <a:off x="2024109" y="2290438"/>
            <a:ext cx="435006" cy="816745"/>
          </a:xfrm>
          <a:prstGeom prst="rightBrace">
            <a:avLst>
              <a:gd name="adj1" fmla="val 3897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FAD7B3-39CE-4B99-9FCC-27C605270EA5}"/>
              </a:ext>
            </a:extLst>
          </p:cNvPr>
          <p:cNvSpPr txBox="1"/>
          <p:nvPr/>
        </p:nvSpPr>
        <p:spPr>
          <a:xfrm>
            <a:off x="2723495" y="25141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次ページ以降で説明</a:t>
            </a:r>
          </a:p>
        </p:txBody>
      </p:sp>
    </p:spTree>
    <p:extLst>
      <p:ext uri="{BB962C8B-B14F-4D97-AF65-F5344CB8AC3E}">
        <p14:creationId xmlns:p14="http://schemas.microsoft.com/office/powerpoint/2010/main" val="1031644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56CEFB-DE18-4F65-BA80-689AA5A6856A}"/>
              </a:ext>
            </a:extLst>
          </p:cNvPr>
          <p:cNvSpPr txBox="1"/>
          <p:nvPr/>
        </p:nvSpPr>
        <p:spPr>
          <a:xfrm>
            <a:off x="3754147" y="49159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empty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pic>
        <p:nvPicPr>
          <p:cNvPr id="7" name="Picture 2" descr="シマエナガのイラスト（鳥）">
            <a:extLst>
              <a:ext uri="{FF2B5EF4-FFF2-40B4-BE49-F238E27FC236}">
                <a16:creationId xmlns:a16="http://schemas.microsoft.com/office/drawing/2014/main" id="{C439E3FC-CCEF-41BA-B9C7-DBA65C41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85108F-8DA7-48F5-ACEB-EABC8FBA09EF}"/>
              </a:ext>
            </a:extLst>
          </p:cNvPr>
          <p:cNvSpPr txBox="1"/>
          <p:nvPr/>
        </p:nvSpPr>
        <p:spPr>
          <a:xfrm>
            <a:off x="5140460" y="2429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シマエ</a:t>
            </a:r>
            <a:endParaRPr lang="en-US" altLang="ja-JP" sz="1400"/>
          </a:p>
          <a:p>
            <a:r>
              <a:rPr lang="ja-JP" altLang="en-US" sz="1400"/>
              <a:t>ナガです</a:t>
            </a:r>
            <a:endParaRPr kumimoji="1" lang="ja-JP" altLang="en-US" sz="1400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C114F39F-2E39-4435-8D45-193BBD3485F3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8C42BAF-E451-4EF9-92EC-BC9143A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367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CE6AA1-EDC9-4830-81EF-78B3B2E9B376}"/>
              </a:ext>
            </a:extLst>
          </p:cNvPr>
          <p:cNvSpPr txBox="1"/>
          <p:nvPr/>
        </p:nvSpPr>
        <p:spPr>
          <a:xfrm>
            <a:off x="5097317" y="25106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5788928" y="380993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0" name="矢印: 上カーブ 9">
            <a:extLst>
              <a:ext uri="{FF2B5EF4-FFF2-40B4-BE49-F238E27FC236}">
                <a16:creationId xmlns:a16="http://schemas.microsoft.com/office/drawing/2014/main" id="{76A97F72-825C-4A0C-9312-26A87AE1DACD}"/>
              </a:ext>
            </a:extLst>
          </p:cNvPr>
          <p:cNvSpPr/>
          <p:nvPr/>
        </p:nvSpPr>
        <p:spPr>
          <a:xfrm rot="10800000">
            <a:off x="4905500" y="3118117"/>
            <a:ext cx="1073791" cy="556880"/>
          </a:xfrm>
          <a:prstGeom prst="curvedUpArrow">
            <a:avLst>
              <a:gd name="adj1" fmla="val 25000"/>
              <a:gd name="adj2" fmla="val 591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シマエナガのイラスト（鳥）">
            <a:extLst>
              <a:ext uri="{FF2B5EF4-FFF2-40B4-BE49-F238E27FC236}">
                <a16:creationId xmlns:a16="http://schemas.microsoft.com/office/drawing/2014/main" id="{E75B68F1-526F-43D5-A059-1629E285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F32F612A-67D5-46CB-B927-5726098F162D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D1AB46-C09E-4F36-850E-00CB6186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E0E7F-2C60-40E8-A3E1-5246C86D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HPC</a:t>
            </a:r>
            <a:r>
              <a:rPr kumimoji="1" lang="ja-JP" altLang="en-US"/>
              <a:t>の研究室にいるなら</a:t>
            </a:r>
            <a:r>
              <a:rPr kumimoji="1" lang="en-US" altLang="ja-JP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9453F-2C64-4468-8B5F-32C406AB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スパコン向けに</a:t>
            </a:r>
            <a:r>
              <a:rPr kumimoji="1" lang="ja-JP" altLang="en-US"/>
              <a:t>書かれたコードを読めるようになろう！</a:t>
            </a:r>
            <a:endParaRPr kumimoji="1" lang="en-US" altLang="ja-JP"/>
          </a:p>
          <a:p>
            <a:pPr lvl="1"/>
            <a:r>
              <a:rPr lang="ja-JP" altLang="en-US"/>
              <a:t>言語：</a:t>
            </a:r>
            <a:r>
              <a:rPr lang="en-US" altLang="ja-JP"/>
              <a:t>C/C++, Fortran</a:t>
            </a:r>
          </a:p>
          <a:p>
            <a:pPr lvl="1"/>
            <a:r>
              <a:rPr lang="ja-JP" altLang="en-US"/>
              <a:t>ライブラリ：</a:t>
            </a:r>
            <a:r>
              <a:rPr lang="en-US" altLang="ja-JP"/>
              <a:t>OpenMP, MPI, CUDA, OpenCL, </a:t>
            </a:r>
            <a:r>
              <a:rPr lang="en-US" altLang="ja-JP" err="1"/>
              <a:t>OpenACC</a:t>
            </a:r>
            <a:br>
              <a:rPr lang="en-US" altLang="ja-JP"/>
            </a:br>
            <a:endParaRPr lang="en-US" altLang="ja-JP"/>
          </a:p>
          <a:p>
            <a:r>
              <a:rPr kumimoji="1" lang="ja-JP" altLang="en-US"/>
              <a:t>速いコードを書けるようになろう！</a:t>
            </a:r>
            <a:endParaRPr kumimoji="1" lang="en-US" altLang="ja-JP"/>
          </a:p>
          <a:p>
            <a:pPr lvl="1"/>
            <a:r>
              <a:rPr kumimoji="1" lang="ja-JP" altLang="en-US"/>
              <a:t>アーキテクチャに対する理解も必要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8B65-0C64-407C-A9D6-698B7899C668}"/>
              </a:ext>
            </a:extLst>
          </p:cNvPr>
          <p:cNvSpPr txBox="1"/>
          <p:nvPr/>
        </p:nvSpPr>
        <p:spPr>
          <a:xfrm>
            <a:off x="3325505" y="495374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今日はその第一歩！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08EE0E-2676-4715-BBFA-DD6B4846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456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pic>
        <p:nvPicPr>
          <p:cNvPr id="9" name="Picture 2" descr="シマエナガのイラスト（鳥）">
            <a:extLst>
              <a:ext uri="{FF2B5EF4-FFF2-40B4-BE49-F238E27FC236}">
                <a16:creationId xmlns:a16="http://schemas.microsoft.com/office/drawing/2014/main" id="{5D188B18-B848-49D3-AD74-4C70D2C2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FCA437-E4BB-418E-A346-DE2F0A1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53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73C099-5BE4-44BB-80EC-B6D39010FA87}"/>
              </a:ext>
            </a:extLst>
          </p:cNvPr>
          <p:cNvSpPr txBox="1"/>
          <p:nvPr/>
        </p:nvSpPr>
        <p:spPr>
          <a:xfrm>
            <a:off x="5097317" y="25106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 B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5788928" y="3809934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AB8DE2B3-C964-4997-91BA-EF866A79CBB7}"/>
              </a:ext>
            </a:extLst>
          </p:cNvPr>
          <p:cNvSpPr/>
          <p:nvPr/>
        </p:nvSpPr>
        <p:spPr>
          <a:xfrm rot="10800000">
            <a:off x="4905500" y="3118117"/>
            <a:ext cx="1073791" cy="556880"/>
          </a:xfrm>
          <a:prstGeom prst="curvedUpArrow">
            <a:avLst>
              <a:gd name="adj1" fmla="val 25000"/>
              <a:gd name="adj2" fmla="val 591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8F106BC3-9244-48FA-9928-68B2FD196B73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AFCD5-07F0-4586-B5D6-7F2C037A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14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8BFE3C-F6B1-43EF-98C1-78C1710917B8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pic>
        <p:nvPicPr>
          <p:cNvPr id="11" name="Picture 2" descr="シマエナガのイラスト（鳥）">
            <a:extLst>
              <a:ext uri="{FF2B5EF4-FFF2-40B4-BE49-F238E27FC236}">
                <a16:creationId xmlns:a16="http://schemas.microsoft.com/office/drawing/2014/main" id="{D9D9E32A-19D8-4CCD-B1D5-B76D7D0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FF3C9-C7FC-4EB2-A98D-8048B4D0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921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8BFE3C-F6B1-43EF-98C1-78C1710917B8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pic>
        <p:nvPicPr>
          <p:cNvPr id="11" name="Picture 2" descr="シマエナガのイラスト（鳥）">
            <a:extLst>
              <a:ext uri="{FF2B5EF4-FFF2-40B4-BE49-F238E27FC236}">
                <a16:creationId xmlns:a16="http://schemas.microsoft.com/office/drawing/2014/main" id="{D9D9E32A-19D8-4CCD-B1D5-B76D7D0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1486C1B-08D6-4B86-B106-CA577B7CE1C9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A0A175-3051-4CF6-8130-D2079BA47D65}"/>
              </a:ext>
            </a:extLst>
          </p:cNvPr>
          <p:cNvSpPr txBox="1"/>
          <p:nvPr/>
        </p:nvSpPr>
        <p:spPr>
          <a:xfrm>
            <a:off x="5279610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EFEE22-ACFE-4C4D-A695-5E286E5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8784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8BFE3C-F6B1-43EF-98C1-78C1710917B8}"/>
              </a:ext>
            </a:extLst>
          </p:cNvPr>
          <p:cNvSpPr/>
          <p:nvPr/>
        </p:nvSpPr>
        <p:spPr>
          <a:xfrm>
            <a:off x="-80149" y="4390001"/>
            <a:ext cx="2726422" cy="505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pic>
        <p:nvPicPr>
          <p:cNvPr id="11" name="Picture 2" descr="シマエナガのイラスト（鳥）">
            <a:extLst>
              <a:ext uri="{FF2B5EF4-FFF2-40B4-BE49-F238E27FC236}">
                <a16:creationId xmlns:a16="http://schemas.microsoft.com/office/drawing/2014/main" id="{D9D9E32A-19D8-4CCD-B1D5-B76D7D0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01486C1B-08D6-4B86-B106-CA577B7CE1C9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AA0A175-3051-4CF6-8130-D2079BA47D65}"/>
              </a:ext>
            </a:extLst>
          </p:cNvPr>
          <p:cNvSpPr txBox="1"/>
          <p:nvPr/>
        </p:nvSpPr>
        <p:spPr>
          <a:xfrm>
            <a:off x="5279610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5" name="矢印: 上カーブ 4">
            <a:extLst>
              <a:ext uri="{FF2B5EF4-FFF2-40B4-BE49-F238E27FC236}">
                <a16:creationId xmlns:a16="http://schemas.microsoft.com/office/drawing/2014/main" id="{F78EAC52-BFCD-4BC8-AF52-1B4CE1B4AE7C}"/>
              </a:ext>
            </a:extLst>
          </p:cNvPr>
          <p:cNvSpPr/>
          <p:nvPr/>
        </p:nvSpPr>
        <p:spPr>
          <a:xfrm rot="10800000">
            <a:off x="2181174" y="3346858"/>
            <a:ext cx="1077985" cy="8290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C73FB3-AA84-47CF-8A73-9A9BCEA9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70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73C099-5BE4-44BB-80EC-B6D39010FA87}"/>
              </a:ext>
            </a:extLst>
          </p:cNvPr>
          <p:cNvSpPr txBox="1"/>
          <p:nvPr/>
        </p:nvSpPr>
        <p:spPr>
          <a:xfrm>
            <a:off x="5097317" y="25106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 C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5788928" y="3809934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AB8DE2B3-C964-4997-91BA-EF866A79CBB7}"/>
              </a:ext>
            </a:extLst>
          </p:cNvPr>
          <p:cNvSpPr/>
          <p:nvPr/>
        </p:nvSpPr>
        <p:spPr>
          <a:xfrm rot="10800000">
            <a:off x="4905500" y="3118117"/>
            <a:ext cx="1073791" cy="556880"/>
          </a:xfrm>
          <a:prstGeom prst="curvedUpArrow">
            <a:avLst>
              <a:gd name="adj1" fmla="val 25000"/>
              <a:gd name="adj2" fmla="val 591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8F106BC3-9244-48FA-9928-68B2FD196B73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25D51C-BF5C-467E-BB4D-5D8FD35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42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を知っていますか？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ja-JP"/>
              <a:t>Stack</a:t>
            </a:r>
            <a:r>
              <a:rPr kumimoji="1" lang="ja-JP" altLang="en-US"/>
              <a:t>は先入れ後出し</a:t>
            </a:r>
            <a:r>
              <a:rPr kumimoji="1" lang="en-US" altLang="ja-JP"/>
              <a:t>(FILO)</a:t>
            </a:r>
            <a:r>
              <a:rPr kumimoji="1" lang="ja-JP" altLang="en-US"/>
              <a:t>のデータ構造です．</a:t>
            </a:r>
            <a:endParaRPr kumimoji="1"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123317" y="240173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こんな</a:t>
            </a:r>
            <a:br>
              <a:rPr lang="en-US" altLang="ja-JP"/>
            </a:br>
            <a:r>
              <a:rPr lang="ja-JP" altLang="en-US"/>
              <a:t>感じ</a:t>
            </a:r>
            <a:endParaRPr kumimoji="1" lang="ja-JP" altLang="en-US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5ECC70-CC5C-4A62-BACF-389CAE5F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736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/>
              <a:t>Top</a:t>
            </a:r>
            <a:r>
              <a:rPr lang="ja-JP" altLang="en-US"/>
              <a:t>は</a:t>
            </a:r>
            <a:r>
              <a:rPr lang="en-US" altLang="ja-JP"/>
              <a:t>stack</a:t>
            </a:r>
            <a:r>
              <a:rPr lang="ja-JP" altLang="en-US"/>
              <a:t>の一番上にあるデータを返す関数です</a:t>
            </a:r>
            <a:endParaRPr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243995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top</a:t>
            </a:r>
            <a:endParaRPr kumimoji="1" lang="ja-JP" altLang="en-US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B4757A-3875-4FB5-9AF3-FA346EDC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7903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/>
              <a:t>Top</a:t>
            </a:r>
            <a:r>
              <a:rPr lang="ja-JP" altLang="en-US"/>
              <a:t>は</a:t>
            </a:r>
            <a:r>
              <a:rPr lang="en-US" altLang="ja-JP"/>
              <a:t>stack</a:t>
            </a:r>
            <a:r>
              <a:rPr lang="ja-JP" altLang="en-US"/>
              <a:t>の一番上にあるデータを返す関数です</a:t>
            </a:r>
            <a:endParaRPr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243995" y="2482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top</a:t>
            </a:r>
            <a:endParaRPr kumimoji="1" lang="ja-JP" altLang="en-US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8919E0-7E8E-47AE-AAB0-2DBF6ED5FD9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63073" y="3425189"/>
            <a:ext cx="2095113" cy="180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FE482A-DC77-4D88-90BB-818D2569F14D}"/>
              </a:ext>
            </a:extLst>
          </p:cNvPr>
          <p:cNvSpPr txBox="1"/>
          <p:nvPr/>
        </p:nvSpPr>
        <p:spPr>
          <a:xfrm>
            <a:off x="5652921" y="329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81F052-3BA0-4BF7-9527-E045AF8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233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A99CF-A0AE-44A5-8ED3-C5B07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A4522-DC7C-43D1-9612-D6539D2F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/>
              <a:t>Top</a:t>
            </a:r>
            <a:r>
              <a:rPr lang="ja-JP" altLang="en-US"/>
              <a:t>は</a:t>
            </a:r>
            <a:r>
              <a:rPr lang="en-US" altLang="ja-JP"/>
              <a:t>stack</a:t>
            </a:r>
            <a:r>
              <a:rPr lang="ja-JP" altLang="en-US"/>
              <a:t>の一番上にあるデータを返す関数です</a:t>
            </a:r>
            <a:endParaRPr lang="en-US" altLang="ja-JP"/>
          </a:p>
          <a:p>
            <a:r>
              <a:rPr lang="ja-JP" altLang="en-US"/>
              <a:t>例えば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D8BA9B-18EB-4D37-8A75-8704B72BF387}"/>
              </a:ext>
            </a:extLst>
          </p:cNvPr>
          <p:cNvSpPr/>
          <p:nvPr/>
        </p:nvSpPr>
        <p:spPr>
          <a:xfrm>
            <a:off x="2799862" y="3934437"/>
            <a:ext cx="2726422" cy="2309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E59C40-B3B1-4AF8-BE31-F9DEAA298625}"/>
              </a:ext>
            </a:extLst>
          </p:cNvPr>
          <p:cNvSpPr txBox="1"/>
          <p:nvPr/>
        </p:nvSpPr>
        <p:spPr>
          <a:xfrm>
            <a:off x="3754147" y="63118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6B20B3-2DEA-41A2-A129-0D227F98726A}"/>
              </a:ext>
            </a:extLst>
          </p:cNvPr>
          <p:cNvSpPr/>
          <p:nvPr/>
        </p:nvSpPr>
        <p:spPr>
          <a:xfrm>
            <a:off x="2799862" y="5738994"/>
            <a:ext cx="2726422" cy="505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65F887-B676-4FA5-B853-E3525D943ECE}"/>
              </a:ext>
            </a:extLst>
          </p:cNvPr>
          <p:cNvSpPr/>
          <p:nvPr/>
        </p:nvSpPr>
        <p:spPr>
          <a:xfrm>
            <a:off x="2799862" y="5233557"/>
            <a:ext cx="2726422" cy="505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endParaRPr kumimoji="1" lang="ja-JP" altLang="en-US"/>
          </a:p>
        </p:txBody>
      </p:sp>
      <p:pic>
        <p:nvPicPr>
          <p:cNvPr id="14" name="Picture 2" descr="シマエナガのイラスト（鳥）">
            <a:extLst>
              <a:ext uri="{FF2B5EF4-FFF2-40B4-BE49-F238E27FC236}">
                <a16:creationId xmlns:a16="http://schemas.microsoft.com/office/drawing/2014/main" id="{F225B977-A426-4A0D-8A26-0604E77D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86" y="2334739"/>
            <a:ext cx="1426653" cy="14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CFFAC6-ECC2-423F-861D-0AE12B4971B8}"/>
              </a:ext>
            </a:extLst>
          </p:cNvPr>
          <p:cNvSpPr txBox="1"/>
          <p:nvPr/>
        </p:nvSpPr>
        <p:spPr>
          <a:xfrm>
            <a:off x="5150568" y="24297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1</a:t>
            </a:r>
            <a:r>
              <a:rPr lang="ja-JP" altLang="en-US" sz="1400"/>
              <a:t>番上は</a:t>
            </a:r>
            <a:endParaRPr lang="en-US" altLang="ja-JP" sz="1400"/>
          </a:p>
          <a:p>
            <a:r>
              <a:rPr kumimoji="1" lang="en-US" altLang="ja-JP" sz="1400"/>
              <a:t>C</a:t>
            </a:r>
            <a:r>
              <a:rPr lang="ja-JP" altLang="en-US" sz="1400" err="1"/>
              <a:t>だな</a:t>
            </a:r>
            <a:endParaRPr kumimoji="1" lang="en-US" altLang="ja-JP" sz="140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8D1558E7-F8FB-49D3-9CF4-9FEFC23AE857}"/>
              </a:ext>
            </a:extLst>
          </p:cNvPr>
          <p:cNvSpPr/>
          <p:nvPr/>
        </p:nvSpPr>
        <p:spPr>
          <a:xfrm>
            <a:off x="5025004" y="2334739"/>
            <a:ext cx="1073791" cy="713327"/>
          </a:xfrm>
          <a:prstGeom prst="wedgeEllipseCallout">
            <a:avLst>
              <a:gd name="adj1" fmla="val 51823"/>
              <a:gd name="adj2" fmla="val 407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95B6A-A8FB-4CA1-AF4E-10D78AECA924}"/>
              </a:ext>
            </a:extLst>
          </p:cNvPr>
          <p:cNvSpPr txBox="1"/>
          <p:nvPr/>
        </p:nvSpPr>
        <p:spPr>
          <a:xfrm>
            <a:off x="3389153" y="428636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Stack</a:t>
            </a:r>
            <a:r>
              <a:rPr kumimoji="1" lang="ja-JP" altLang="en-US"/>
              <a:t>内部に</a:t>
            </a:r>
            <a:endParaRPr kumimoji="1" lang="en-US" altLang="ja-JP"/>
          </a:p>
          <a:p>
            <a:r>
              <a:rPr lang="ja-JP" altLang="en-US"/>
              <a:t>変化は起きない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C075CB-54FC-45A7-8E3B-618A5F65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1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>
                <a:highlight>
                  <a:srgbClr val="00FF00"/>
                </a:highlight>
              </a:rPr>
              <a:t>ウォーミングアップ</a:t>
            </a:r>
            <a:endParaRPr lang="en-US" altLang="ja-JP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覚えておくと便利な機能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CFA5A9-450E-40EC-8BB4-7135A850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8722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CBAA6-77B2-4D7C-AFF2-51694D67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シマエナガくんの指示に従おう！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6187EE-5F68-4D2F-8C40-38767ACC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シマエナガくんは繰り返し</a:t>
            </a:r>
            <a:r>
              <a:rPr lang="en-US" altLang="ja-JP"/>
              <a:t>{</a:t>
            </a:r>
            <a:r>
              <a:rPr kumimoji="1" lang="en-US" altLang="ja-JP"/>
              <a:t>push</a:t>
            </a:r>
            <a:r>
              <a:rPr kumimoji="1" lang="ja-JP" altLang="en-US"/>
              <a:t> </a:t>
            </a:r>
            <a:r>
              <a:rPr kumimoji="1" lang="en-US" altLang="ja-JP"/>
              <a:t>N, pop, top}</a:t>
            </a:r>
            <a:r>
              <a:rPr kumimoji="1" lang="ja-JP" altLang="en-US"/>
              <a:t>のいずれかの</a:t>
            </a:r>
            <a:br>
              <a:rPr kumimoji="1" lang="en-US" altLang="ja-JP"/>
            </a:br>
            <a:r>
              <a:rPr kumimoji="1" lang="ja-JP" altLang="en-US"/>
              <a:t>操作を指示します．それぞれ，次の操作をしてください．</a:t>
            </a:r>
            <a:endParaRPr kumimoji="1" lang="en-US" altLang="ja-JP"/>
          </a:p>
          <a:p>
            <a:pPr lvl="1"/>
            <a:r>
              <a:rPr lang="en-US" altLang="ja-JP"/>
              <a:t>push N</a:t>
            </a:r>
            <a:r>
              <a:rPr lang="ja-JP" altLang="en-US"/>
              <a:t>：整数</a:t>
            </a:r>
            <a:r>
              <a:rPr lang="en-US" altLang="ja-JP"/>
              <a:t>N</a:t>
            </a:r>
            <a:r>
              <a:rPr lang="ja-JP" altLang="en-US"/>
              <a:t>を</a:t>
            </a:r>
            <a:r>
              <a:rPr lang="en-US" altLang="ja-JP"/>
              <a:t>push</a:t>
            </a:r>
            <a:r>
              <a:rPr lang="ja-JP" altLang="en-US"/>
              <a:t>してください</a:t>
            </a:r>
            <a:endParaRPr lang="en-US" altLang="ja-JP"/>
          </a:p>
          <a:p>
            <a:pPr lvl="1"/>
            <a:r>
              <a:rPr lang="en-US" altLang="ja-JP"/>
              <a:t>p</a:t>
            </a:r>
            <a:r>
              <a:rPr kumimoji="1" lang="en-US" altLang="ja-JP"/>
              <a:t>op</a:t>
            </a:r>
            <a:r>
              <a:rPr kumimoji="1" lang="ja-JP" altLang="en-US"/>
              <a:t>：</a:t>
            </a:r>
            <a:r>
              <a:rPr kumimoji="1" lang="en-US" altLang="ja-JP"/>
              <a:t>pop</a:t>
            </a:r>
            <a:r>
              <a:rPr kumimoji="1" lang="ja-JP" altLang="en-US"/>
              <a:t>してください</a:t>
            </a:r>
            <a:endParaRPr kumimoji="1" lang="en-US" altLang="ja-JP"/>
          </a:p>
          <a:p>
            <a:pPr lvl="1"/>
            <a:r>
              <a:rPr lang="en-US" altLang="ja-JP"/>
              <a:t>top</a:t>
            </a:r>
            <a:r>
              <a:rPr lang="ja-JP" altLang="en-US"/>
              <a:t>：</a:t>
            </a:r>
            <a:r>
              <a:rPr lang="en-US" altLang="ja-JP"/>
              <a:t>Stack</a:t>
            </a:r>
            <a:r>
              <a:rPr lang="ja-JP" altLang="en-US"/>
              <a:t>の一番上にある値を標準出力に表示してください．</a:t>
            </a:r>
            <a:endParaRPr lang="en-US" altLang="ja-JP"/>
          </a:p>
          <a:p>
            <a:pPr lvl="1"/>
            <a:endParaRPr kumimoji="1" lang="en-US" altLang="ja-JP"/>
          </a:p>
          <a:p>
            <a:r>
              <a:rPr lang="ja-JP" altLang="en-US"/>
              <a:t>はじめ，</a:t>
            </a:r>
            <a:r>
              <a:rPr lang="en-US" altLang="ja-JP"/>
              <a:t>stack</a:t>
            </a:r>
            <a:r>
              <a:rPr lang="ja-JP" altLang="en-US"/>
              <a:t>は空です．</a:t>
            </a:r>
            <a:endParaRPr kumimoji="1" lang="ja-JP" altLang="en-US"/>
          </a:p>
        </p:txBody>
      </p:sp>
      <p:pic>
        <p:nvPicPr>
          <p:cNvPr id="4" name="Picture 2" descr="シマエナガのイラスト（鳥）">
            <a:extLst>
              <a:ext uri="{FF2B5EF4-FFF2-40B4-BE49-F238E27FC236}">
                <a16:creationId xmlns:a16="http://schemas.microsoft.com/office/drawing/2014/main" id="{4F914BBC-847A-4FBF-BE92-C0BE2D0B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76" y="365126"/>
            <a:ext cx="1135638" cy="11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83E2D5-922C-423D-90AF-1A67916B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25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71CEB-3F3E-4CD3-9859-5FE817C4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4E6E4-ECCD-4275-889A-311BE165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2" descr="シマエナガのイラスト（鳥）">
            <a:extLst>
              <a:ext uri="{FF2B5EF4-FFF2-40B4-BE49-F238E27FC236}">
                <a16:creationId xmlns:a16="http://schemas.microsoft.com/office/drawing/2014/main" id="{FBBBA9FA-DAA3-4FB7-AF2E-53AAB72B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631"/>
            <a:ext cx="1135638" cy="11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E29D581-6F8C-465A-93B4-94B21DD08EE0}"/>
              </a:ext>
            </a:extLst>
          </p:cNvPr>
          <p:cNvGrpSpPr/>
          <p:nvPr/>
        </p:nvGrpSpPr>
        <p:grpSpPr>
          <a:xfrm>
            <a:off x="2143869" y="2715674"/>
            <a:ext cx="1073791" cy="713327"/>
            <a:chOff x="2176909" y="2638162"/>
            <a:chExt cx="1073791" cy="71332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AEAC7FB-049D-4878-8152-870FCF703DEE}"/>
                </a:ext>
              </a:extLst>
            </p:cNvPr>
            <p:cNvSpPr txBox="1"/>
            <p:nvPr/>
          </p:nvSpPr>
          <p:spPr>
            <a:xfrm>
              <a:off x="2241559" y="281015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push 1</a:t>
              </a:r>
              <a:endParaRPr kumimoji="1" lang="ja-JP" altLang="en-US"/>
            </a:p>
          </p:txBody>
        </p:sp>
        <p:sp>
          <p:nvSpPr>
            <p:cNvPr id="6" name="吹き出し: 円形 5">
              <a:extLst>
                <a:ext uri="{FF2B5EF4-FFF2-40B4-BE49-F238E27FC236}">
                  <a16:creationId xmlns:a16="http://schemas.microsoft.com/office/drawing/2014/main" id="{D64DC902-7641-4949-8595-D9453517BBF6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C23FB01-726F-43EF-A80C-271D27F2263F}"/>
              </a:ext>
            </a:extLst>
          </p:cNvPr>
          <p:cNvGrpSpPr/>
          <p:nvPr/>
        </p:nvGrpSpPr>
        <p:grpSpPr>
          <a:xfrm>
            <a:off x="3477719" y="2715674"/>
            <a:ext cx="1073791" cy="713327"/>
            <a:chOff x="2176909" y="2638162"/>
            <a:chExt cx="1073791" cy="713327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F5E6FEC-DAC9-4A01-9D1F-EF04027A7B98}"/>
                </a:ext>
              </a:extLst>
            </p:cNvPr>
            <p:cNvSpPr txBox="1"/>
            <p:nvPr/>
          </p:nvSpPr>
          <p:spPr>
            <a:xfrm>
              <a:off x="2241559" y="281015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push 2</a:t>
              </a:r>
              <a:endParaRPr kumimoji="1" lang="ja-JP" altLang="en-US"/>
            </a:p>
          </p:txBody>
        </p:sp>
        <p:sp>
          <p:nvSpPr>
            <p:cNvPr id="19" name="吹き出し: 円形 18">
              <a:extLst>
                <a:ext uri="{FF2B5EF4-FFF2-40B4-BE49-F238E27FC236}">
                  <a16:creationId xmlns:a16="http://schemas.microsoft.com/office/drawing/2014/main" id="{2BA441CB-4E00-40D4-8AC4-DE13FEE18E8A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6958C75-B893-4058-A600-AD886EEBCDAB}"/>
              </a:ext>
            </a:extLst>
          </p:cNvPr>
          <p:cNvGrpSpPr/>
          <p:nvPr/>
        </p:nvGrpSpPr>
        <p:grpSpPr>
          <a:xfrm>
            <a:off x="4803040" y="2715673"/>
            <a:ext cx="1073791" cy="713327"/>
            <a:chOff x="2176909" y="2638162"/>
            <a:chExt cx="1073791" cy="713327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CCBBB3D-422A-4C2A-B6E8-650EB126702F}"/>
                </a:ext>
              </a:extLst>
            </p:cNvPr>
            <p:cNvSpPr txBox="1"/>
            <p:nvPr/>
          </p:nvSpPr>
          <p:spPr>
            <a:xfrm>
              <a:off x="2421189" y="28101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top</a:t>
              </a:r>
              <a:endParaRPr kumimoji="1" lang="ja-JP" altLang="en-US"/>
            </a:p>
          </p:txBody>
        </p:sp>
        <p:sp>
          <p:nvSpPr>
            <p:cNvPr id="25" name="吹き出し: 円形 24">
              <a:extLst>
                <a:ext uri="{FF2B5EF4-FFF2-40B4-BE49-F238E27FC236}">
                  <a16:creationId xmlns:a16="http://schemas.microsoft.com/office/drawing/2014/main" id="{0D1267F8-D6E9-4212-8135-0C06CF547F93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45D97B8-DD4A-40B3-AAFA-022D41BF4F6A}"/>
              </a:ext>
            </a:extLst>
          </p:cNvPr>
          <p:cNvGrpSpPr/>
          <p:nvPr/>
        </p:nvGrpSpPr>
        <p:grpSpPr>
          <a:xfrm>
            <a:off x="6072238" y="2715672"/>
            <a:ext cx="1073791" cy="713327"/>
            <a:chOff x="2176909" y="2638162"/>
            <a:chExt cx="1073791" cy="713327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B3D8AF7-74A4-42C9-B850-166AAD0A9AB8}"/>
                </a:ext>
              </a:extLst>
            </p:cNvPr>
            <p:cNvSpPr txBox="1"/>
            <p:nvPr/>
          </p:nvSpPr>
          <p:spPr>
            <a:xfrm>
              <a:off x="2431515" y="28101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pop</a:t>
              </a:r>
              <a:endParaRPr kumimoji="1" lang="ja-JP" altLang="en-US"/>
            </a:p>
          </p:txBody>
        </p:sp>
        <p:sp>
          <p:nvSpPr>
            <p:cNvPr id="31" name="吹き出し: 円形 30">
              <a:extLst>
                <a:ext uri="{FF2B5EF4-FFF2-40B4-BE49-F238E27FC236}">
                  <a16:creationId xmlns:a16="http://schemas.microsoft.com/office/drawing/2014/main" id="{0D859F5B-B403-430E-8379-9CAE8EFCD52C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844A6E0-2587-4C8C-AC17-86E56D0D2029}"/>
              </a:ext>
            </a:extLst>
          </p:cNvPr>
          <p:cNvGrpSpPr/>
          <p:nvPr/>
        </p:nvGrpSpPr>
        <p:grpSpPr>
          <a:xfrm>
            <a:off x="7316571" y="2715673"/>
            <a:ext cx="1073791" cy="713327"/>
            <a:chOff x="2176909" y="2638162"/>
            <a:chExt cx="1073791" cy="71332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7A6CBD2-F7DE-46CB-AA0A-8CDB0434024E}"/>
                </a:ext>
              </a:extLst>
            </p:cNvPr>
            <p:cNvSpPr txBox="1"/>
            <p:nvPr/>
          </p:nvSpPr>
          <p:spPr>
            <a:xfrm>
              <a:off x="2421189" y="281015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top</a:t>
              </a:r>
              <a:endParaRPr kumimoji="1" lang="ja-JP" altLang="en-US"/>
            </a:p>
          </p:txBody>
        </p:sp>
        <p:sp>
          <p:nvSpPr>
            <p:cNvPr id="34" name="吹き出し: 円形 33">
              <a:extLst>
                <a:ext uri="{FF2B5EF4-FFF2-40B4-BE49-F238E27FC236}">
                  <a16:creationId xmlns:a16="http://schemas.microsoft.com/office/drawing/2014/main" id="{4B381E37-A143-4F9B-873A-A15DB9FDD977}"/>
                </a:ext>
              </a:extLst>
            </p:cNvPr>
            <p:cNvSpPr/>
            <p:nvPr/>
          </p:nvSpPr>
          <p:spPr>
            <a:xfrm>
              <a:off x="2176909" y="2638162"/>
              <a:ext cx="1073791" cy="713327"/>
            </a:xfrm>
            <a:prstGeom prst="wedgeEllipseCallout">
              <a:avLst>
                <a:gd name="adj1" fmla="val -45833"/>
                <a:gd name="adj2" fmla="val 48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10DC671-1A32-4EF6-A811-11A3B1AD6634}"/>
              </a:ext>
            </a:extLst>
          </p:cNvPr>
          <p:cNvSpPr/>
          <p:nvPr/>
        </p:nvSpPr>
        <p:spPr>
          <a:xfrm>
            <a:off x="2245721" y="4221493"/>
            <a:ext cx="714408" cy="133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40EBCF-5F85-4CB9-938B-EFA336D0D836}"/>
              </a:ext>
            </a:extLst>
          </p:cNvPr>
          <p:cNvSpPr txBox="1"/>
          <p:nvPr/>
        </p:nvSpPr>
        <p:spPr>
          <a:xfrm>
            <a:off x="2245720" y="5617799"/>
            <a:ext cx="71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stack</a:t>
            </a:r>
            <a:endParaRPr kumimoji="1" lang="ja-JP" altLang="en-US" sz="14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FC3C2AA-C2BF-4FC6-B2DB-C84210D3BA6D}"/>
              </a:ext>
            </a:extLst>
          </p:cNvPr>
          <p:cNvSpPr/>
          <p:nvPr/>
        </p:nvSpPr>
        <p:spPr>
          <a:xfrm>
            <a:off x="2245721" y="5276738"/>
            <a:ext cx="714408" cy="292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1</a:t>
            </a:r>
            <a:endParaRPr kumimoji="1" lang="ja-JP" altLang="en-US" sz="140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9404A55-E160-4DEB-BA3E-D7A270D60BBB}"/>
              </a:ext>
            </a:extLst>
          </p:cNvPr>
          <p:cNvSpPr/>
          <p:nvPr/>
        </p:nvSpPr>
        <p:spPr>
          <a:xfrm>
            <a:off x="3688627" y="4221493"/>
            <a:ext cx="714408" cy="133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7EB79C-5DD4-41C0-8716-5970A381928B}"/>
              </a:ext>
            </a:extLst>
          </p:cNvPr>
          <p:cNvSpPr txBox="1"/>
          <p:nvPr/>
        </p:nvSpPr>
        <p:spPr>
          <a:xfrm>
            <a:off x="3688626" y="5617799"/>
            <a:ext cx="71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stack</a:t>
            </a:r>
            <a:endParaRPr kumimoji="1" lang="ja-JP" altLang="en-US" sz="14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A96E606-223F-45C1-B034-188328B47DEE}"/>
              </a:ext>
            </a:extLst>
          </p:cNvPr>
          <p:cNvSpPr/>
          <p:nvPr/>
        </p:nvSpPr>
        <p:spPr>
          <a:xfrm>
            <a:off x="3688627" y="5276738"/>
            <a:ext cx="714408" cy="292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1</a:t>
            </a:r>
            <a:endParaRPr kumimoji="1" lang="ja-JP" altLang="en-US" sz="140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D60B07D-1397-4D31-8098-9D058276BBFB}"/>
              </a:ext>
            </a:extLst>
          </p:cNvPr>
          <p:cNvSpPr/>
          <p:nvPr/>
        </p:nvSpPr>
        <p:spPr>
          <a:xfrm>
            <a:off x="6207855" y="4221493"/>
            <a:ext cx="714408" cy="1337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99871F3-B794-4BB6-B451-E78CDF9ECDB2}"/>
              </a:ext>
            </a:extLst>
          </p:cNvPr>
          <p:cNvSpPr txBox="1"/>
          <p:nvPr/>
        </p:nvSpPr>
        <p:spPr>
          <a:xfrm>
            <a:off x="6207854" y="5617799"/>
            <a:ext cx="71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stack</a:t>
            </a:r>
            <a:endParaRPr kumimoji="1" lang="ja-JP" altLang="en-US" sz="14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08647C6-97EE-43FE-9962-7A3BFFE35E32}"/>
              </a:ext>
            </a:extLst>
          </p:cNvPr>
          <p:cNvSpPr/>
          <p:nvPr/>
        </p:nvSpPr>
        <p:spPr>
          <a:xfrm>
            <a:off x="6207855" y="5276738"/>
            <a:ext cx="714408" cy="292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1</a:t>
            </a:r>
            <a:endParaRPr kumimoji="1" lang="ja-JP" altLang="en-US" sz="140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F3CE462-B9B9-45D5-ACE8-0F00AF0A762A}"/>
              </a:ext>
            </a:extLst>
          </p:cNvPr>
          <p:cNvSpPr/>
          <p:nvPr/>
        </p:nvSpPr>
        <p:spPr>
          <a:xfrm>
            <a:off x="3688626" y="4990512"/>
            <a:ext cx="714408" cy="292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2</a:t>
            </a:r>
            <a:endParaRPr kumimoji="1" lang="ja-JP" altLang="en-US" sz="1400"/>
          </a:p>
        </p:txBody>
      </p:sp>
      <p:pic>
        <p:nvPicPr>
          <p:cNvPr id="3074" name="Picture 2" descr="白い画面のノートパソコンのイラスト">
            <a:extLst>
              <a:ext uri="{FF2B5EF4-FFF2-40B4-BE49-F238E27FC236}">
                <a16:creationId xmlns:a16="http://schemas.microsoft.com/office/drawing/2014/main" id="{0BB3796F-CC4F-43E0-A8E3-63231967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27" y="4429387"/>
            <a:ext cx="1087426" cy="9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B6058A4-FBC7-450E-AE4A-46430AD6A699}"/>
              </a:ext>
            </a:extLst>
          </p:cNvPr>
          <p:cNvSpPr txBox="1"/>
          <p:nvPr/>
        </p:nvSpPr>
        <p:spPr>
          <a:xfrm>
            <a:off x="5206188" y="46229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pic>
        <p:nvPicPr>
          <p:cNvPr id="48" name="Picture 2" descr="白い画面のノートパソコンのイラスト">
            <a:extLst>
              <a:ext uri="{FF2B5EF4-FFF2-40B4-BE49-F238E27FC236}">
                <a16:creationId xmlns:a16="http://schemas.microsoft.com/office/drawing/2014/main" id="{A3EC19F6-5516-4FD1-B1EE-F57CB939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71" y="4429387"/>
            <a:ext cx="1087426" cy="9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232E0C-9944-44AA-B7FB-CC8A2EEEC8BC}"/>
              </a:ext>
            </a:extLst>
          </p:cNvPr>
          <p:cNvSpPr txBox="1"/>
          <p:nvPr/>
        </p:nvSpPr>
        <p:spPr>
          <a:xfrm>
            <a:off x="7704632" y="46229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77A3A6-E9C8-4429-B096-FCB2B336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66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8F989-4B29-457B-94F5-7DB12500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シマエナガくんの指示の受け取り方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0ECCF-5525-4728-9395-8411E53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シマエナガくんの指示は</a:t>
            </a:r>
            <a:r>
              <a:rPr kumimoji="1" lang="en-US" altLang="ja-JP"/>
              <a:t>txt</a:t>
            </a:r>
            <a:r>
              <a:rPr kumimoji="1" lang="ja-JP" altLang="en-US"/>
              <a:t>ファイルに記録されています．</a:t>
            </a:r>
            <a:endParaRPr kumimoji="1" lang="en-US" altLang="ja-JP"/>
          </a:p>
          <a:p>
            <a:pPr lvl="1"/>
            <a:r>
              <a:rPr lang="en-US" altLang="ja-JP"/>
              <a:t>1</a:t>
            </a:r>
            <a:r>
              <a:rPr lang="ja-JP" altLang="en-US"/>
              <a:t>行目に指示の数</a:t>
            </a:r>
            <a:endParaRPr lang="en-US" altLang="ja-JP"/>
          </a:p>
          <a:p>
            <a:pPr lvl="1"/>
            <a:r>
              <a:rPr kumimoji="1" lang="en-US" altLang="ja-JP"/>
              <a:t>2</a:t>
            </a:r>
            <a:r>
              <a:rPr kumimoji="1" lang="ja-JP" altLang="en-US"/>
              <a:t>行目以降に指示が</a:t>
            </a:r>
            <a:r>
              <a:rPr lang="ja-JP" altLang="en-US"/>
              <a:t>書いてあります．</a:t>
            </a:r>
            <a:endParaRPr lang="en-US" altLang="ja-JP"/>
          </a:p>
          <a:p>
            <a:pPr lvl="1"/>
            <a:endParaRPr kumimoji="1" lang="en-US" altLang="ja-JP"/>
          </a:p>
          <a:p>
            <a:r>
              <a:rPr lang="ja-JP" altLang="en-US"/>
              <a:t>あなたはこれをファイルから直接</a:t>
            </a:r>
            <a:br>
              <a:rPr lang="en-US" altLang="ja-JP"/>
            </a:br>
            <a:r>
              <a:rPr lang="ja-JP" altLang="en-US"/>
              <a:t>読み込んでも良いですし，標準入力から</a:t>
            </a:r>
            <a:br>
              <a:rPr lang="en-US" altLang="ja-JP"/>
            </a:br>
            <a:r>
              <a:rPr lang="ja-JP" altLang="en-US"/>
              <a:t>読み込んでも構いません．</a:t>
            </a:r>
            <a:endParaRPr lang="en-US" altLang="ja-JP"/>
          </a:p>
          <a:p>
            <a:pPr lvl="1"/>
            <a:r>
              <a:rPr lang="ja-JP" altLang="en-US"/>
              <a:t>標準入力から読み込む場合：</a:t>
            </a:r>
            <a:endParaRPr lang="en-US" altLang="ja-JP"/>
          </a:p>
          <a:p>
            <a:pPr lvl="2"/>
            <a:r>
              <a:rPr lang="en-US" altLang="ja-JP"/>
              <a:t>$ cat [file name] | ./</a:t>
            </a:r>
            <a:r>
              <a:rPr lang="en-US" altLang="ja-JP" err="1"/>
              <a:t>a.out</a:t>
            </a:r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4305C6-57A3-4A0F-B55E-923996400556}"/>
              </a:ext>
            </a:extLst>
          </p:cNvPr>
          <p:cNvSpPr/>
          <p:nvPr/>
        </p:nvSpPr>
        <p:spPr>
          <a:xfrm>
            <a:off x="6400800" y="2457974"/>
            <a:ext cx="1619075" cy="2172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D3B350-2062-4F77-B407-50AFA77F34D9}"/>
              </a:ext>
            </a:extLst>
          </p:cNvPr>
          <p:cNvSpPr txBox="1"/>
          <p:nvPr/>
        </p:nvSpPr>
        <p:spPr>
          <a:xfrm>
            <a:off x="6518246" y="2551837"/>
            <a:ext cx="944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</a:p>
          <a:p>
            <a:r>
              <a:rPr lang="en-US" altLang="ja-JP"/>
              <a:t>push 1</a:t>
            </a:r>
          </a:p>
          <a:p>
            <a:r>
              <a:rPr kumimoji="1" lang="en-US" altLang="ja-JP"/>
              <a:t>push 2</a:t>
            </a:r>
          </a:p>
          <a:p>
            <a:r>
              <a:rPr lang="en-US" altLang="ja-JP"/>
              <a:t>top</a:t>
            </a:r>
          </a:p>
          <a:p>
            <a:r>
              <a:rPr kumimoji="1" lang="en-US" altLang="ja-JP"/>
              <a:t>pop </a:t>
            </a:r>
          </a:p>
          <a:p>
            <a:r>
              <a:rPr lang="en-US" altLang="ja-JP"/>
              <a:t>top</a:t>
            </a:r>
          </a:p>
        </p:txBody>
      </p:sp>
      <p:pic>
        <p:nvPicPr>
          <p:cNvPr id="6" name="Picture 2" descr="シマエナガのイラスト（鳥）">
            <a:extLst>
              <a:ext uri="{FF2B5EF4-FFF2-40B4-BE49-F238E27FC236}">
                <a16:creationId xmlns:a16="http://schemas.microsoft.com/office/drawing/2014/main" id="{63A71331-BD7A-4FEB-B81D-44D64BF7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81" y="4197840"/>
            <a:ext cx="1135638" cy="11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9107CA-F4E5-4D05-AE67-F9351023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92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24B3B-4566-4BE7-BAF6-88BBAB06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シマエナガくんの指示の受け取り方</a:t>
            </a:r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DA6B2-F8C3-4517-9EFA-EE34A7C3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/>
              <a:t>ファイルは全部で</a:t>
            </a:r>
            <a:r>
              <a:rPr lang="en-US" altLang="ja-JP" sz="2000"/>
              <a:t>3</a:t>
            </a:r>
            <a:r>
              <a:rPr kumimoji="1" lang="ja-JP" altLang="en-US" sz="2000"/>
              <a:t>つあります．</a:t>
            </a:r>
            <a:endParaRPr kumimoji="1" lang="en-US" altLang="ja-JP" sz="2000"/>
          </a:p>
          <a:p>
            <a:pPr lvl="1"/>
            <a:r>
              <a:rPr lang="en-US" altLang="ja-JP" sz="1200">
                <a:hlinkClick r:id="rId2"/>
              </a:rPr>
              <a:t>https://github.com/EbataNaoki/C_training/blob/master/test_case/exercise3/test1.txt</a:t>
            </a:r>
            <a:endParaRPr lang="en-US" altLang="ja-JP" sz="1200"/>
          </a:p>
          <a:p>
            <a:pPr lvl="1"/>
            <a:r>
              <a:rPr lang="en-US" altLang="ja-JP" sz="1200">
                <a:hlinkClick r:id="rId3"/>
              </a:rPr>
              <a:t>https://github.com/EbataNaoki/C_training/blob/master/test_case/exercise3/test2.txt</a:t>
            </a:r>
            <a:endParaRPr kumimoji="1" lang="en-US" altLang="ja-JP" sz="1200"/>
          </a:p>
          <a:p>
            <a:pPr lvl="1"/>
            <a:r>
              <a:rPr lang="en-US" altLang="ja-JP" sz="1200">
                <a:hlinkClick r:id="rId4"/>
              </a:rPr>
              <a:t>https://github.com/EbataNaoki/C_training/blob/master/test_case/exercise3/test3.txt</a:t>
            </a:r>
            <a:br>
              <a:rPr lang="en-US" altLang="ja-JP" sz="1400"/>
            </a:br>
            <a:endParaRPr kumimoji="1" lang="en-US" altLang="ja-JP" sz="1400"/>
          </a:p>
          <a:p>
            <a:r>
              <a:rPr lang="ja-JP" altLang="en-US" sz="2000"/>
              <a:t>また，想定する出力が下記のファイルに書いてあるので，</a:t>
            </a:r>
            <a:br>
              <a:rPr lang="en-US" altLang="ja-JP" sz="2000"/>
            </a:br>
            <a:r>
              <a:rPr lang="en-US" altLang="ja-JP" sz="2000"/>
              <a:t>diff</a:t>
            </a:r>
            <a:r>
              <a:rPr lang="ja-JP" altLang="en-US" sz="2000"/>
              <a:t>コマンドを使って各自答え合わせしよう！</a:t>
            </a:r>
            <a:endParaRPr lang="en-US" altLang="ja-JP" sz="2000"/>
          </a:p>
          <a:p>
            <a:pPr lvl="1"/>
            <a:r>
              <a:rPr lang="en-US" altLang="ja-JP" sz="1200">
                <a:hlinkClick r:id="rId5"/>
              </a:rPr>
              <a:t>https://github.com/EbataNaoki/C_training/blob/master/test_case/exercise3/ans1.txt</a:t>
            </a:r>
            <a:endParaRPr lang="en-US" altLang="ja-JP" sz="1200"/>
          </a:p>
          <a:p>
            <a:pPr lvl="1"/>
            <a:r>
              <a:rPr lang="en-US" altLang="ja-JP" sz="1200">
                <a:hlinkClick r:id="rId6"/>
              </a:rPr>
              <a:t>https://github.com/EbataNaoki/C_training/blob/master/test_case/exercise3/ans2.txt</a:t>
            </a:r>
            <a:endParaRPr lang="en-US" altLang="ja-JP" sz="1200"/>
          </a:p>
          <a:p>
            <a:pPr lvl="1"/>
            <a:r>
              <a:rPr lang="en-US" altLang="ja-JP" sz="1200">
                <a:hlinkClick r:id="rId7"/>
              </a:rPr>
              <a:t>https://github.com/EbataNaoki/C_training/blob/master/test_case/exercise3/ans3.txt</a:t>
            </a:r>
            <a:endParaRPr lang="en-US" altLang="ja-JP" sz="1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3C8EE6-3576-4474-85B4-F60FD90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22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97ED2-2627-4AC0-8285-A3F29C6A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98874-6A3E-4086-958C-EB5DD8D0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あくまで，ポインタと構造体の実践課題です．</a:t>
            </a:r>
            <a:endParaRPr kumimoji="1" lang="en-US" altLang="ja-JP"/>
          </a:p>
          <a:p>
            <a:pPr lvl="1"/>
            <a:r>
              <a:rPr lang="ja-JP" altLang="en-US"/>
              <a:t>ポインタと構造体を使って，汎用性のあるコードを書こう！</a:t>
            </a:r>
            <a:endParaRPr kumimoji="1" lang="en-US" altLang="ja-JP"/>
          </a:p>
          <a:p>
            <a:r>
              <a:rPr lang="ja-JP" altLang="en-US"/>
              <a:t>シマエナガくんは親切なので，</a:t>
            </a:r>
            <a:r>
              <a:rPr lang="en-US" altLang="ja-JP"/>
              <a:t>Stack</a:t>
            </a:r>
            <a:r>
              <a:rPr lang="ja-JP" altLang="en-US"/>
              <a:t>が空のときには，</a:t>
            </a:r>
            <a:br>
              <a:rPr lang="en-US" altLang="ja-JP"/>
            </a:br>
            <a:r>
              <a:rPr lang="en-US" altLang="ja-JP"/>
              <a:t>pop</a:t>
            </a:r>
            <a:r>
              <a:rPr lang="ja-JP" altLang="en-US"/>
              <a:t>や</a:t>
            </a:r>
            <a:r>
              <a:rPr lang="en-US" altLang="ja-JP"/>
              <a:t>top</a:t>
            </a:r>
            <a:r>
              <a:rPr lang="ja-JP" altLang="en-US"/>
              <a:t>を指示しません．</a:t>
            </a:r>
            <a:endParaRPr lang="en-US" altLang="ja-JP"/>
          </a:p>
          <a:p>
            <a:r>
              <a:rPr lang="ja-JP" altLang="en-US"/>
              <a:t>また，指示の総数 </a:t>
            </a:r>
            <a:r>
              <a:rPr lang="en-US" altLang="ja-JP"/>
              <a:t>&lt;=</a:t>
            </a:r>
            <a:r>
              <a:rPr lang="ja-JP" altLang="en-US"/>
              <a:t> </a:t>
            </a:r>
            <a:r>
              <a:rPr lang="en-US" altLang="ja-JP"/>
              <a:t>100</a:t>
            </a:r>
            <a:r>
              <a:rPr lang="ja-JP" altLang="en-US"/>
              <a:t> です．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934E1-7930-4B39-8A9D-719131B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4310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77960-7843-4F18-89A6-C3DD92BB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解答はあとでアップロードします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50591-2FDA-4E1E-9D4B-B85BD330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21C64C-29AE-4FAB-B05F-FD642E64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4415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86AD-67D1-4026-B2A0-5EE9B95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DE57B-6B03-41CD-B6F4-F8796B7F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なぜ</a:t>
            </a:r>
            <a:r>
              <a:rPr kumimoji="1" lang="en-US" altLang="ja-JP"/>
              <a:t>C</a:t>
            </a:r>
            <a:r>
              <a:rPr kumimoji="1" lang="ja-JP" altLang="en-US"/>
              <a:t>言語？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ウォーミングアップ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ポインタ</a:t>
            </a:r>
            <a:endParaRPr kumimoji="1"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構造体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実践：</a:t>
            </a:r>
            <a:r>
              <a:rPr lang="en-US" altLang="ja-JP"/>
              <a:t>stack</a:t>
            </a:r>
            <a:r>
              <a:rPr lang="ja-JP" altLang="en-US"/>
              <a:t>の実装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>
                <a:highlight>
                  <a:srgbClr val="00FF00"/>
                </a:highlight>
              </a:rPr>
              <a:t>覚えておくと便利な機能</a:t>
            </a:r>
            <a:endParaRPr kumimoji="1" lang="en-US" altLang="ja-JP">
              <a:highlight>
                <a:srgbClr val="00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プログラム高速化入門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DC832-2AC6-4F56-A078-0794DF0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38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教えるもの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動的メモリ確保</a:t>
            </a:r>
            <a:endParaRPr lang="en-US" altLang="ja-JP"/>
          </a:p>
          <a:p>
            <a:r>
              <a:rPr lang="ja-JP" altLang="en-US"/>
              <a:t>プリプロセッサ</a:t>
            </a:r>
            <a:endParaRPr lang="en-US" altLang="ja-JP"/>
          </a:p>
          <a:p>
            <a:r>
              <a:rPr kumimoji="1" lang="en-US" altLang="ja-JP" err="1"/>
              <a:t>Makefile</a:t>
            </a:r>
            <a:endParaRPr kumimoji="1" lang="en-US" altLang="ja-JP"/>
          </a:p>
          <a:p>
            <a:r>
              <a:rPr kumimoji="1" lang="en-US" altLang="ja-JP"/>
              <a:t>Shell</a:t>
            </a:r>
            <a:r>
              <a:rPr kumimoji="1" lang="ja-JP" altLang="en-US"/>
              <a:t> </a:t>
            </a:r>
            <a:r>
              <a:rPr kumimoji="1" lang="en-US" altLang="ja-JP"/>
              <a:t>Script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ざっくりと出来ることを教えていきます．</a:t>
            </a:r>
            <a:endParaRPr lang="en-US" altLang="ja-JP" sz="2000"/>
          </a:p>
          <a:p>
            <a:pPr algn="ctr"/>
            <a:r>
              <a:rPr lang="ja-JP" altLang="en-US" sz="2000"/>
              <a:t>細かな使い方は</a:t>
            </a:r>
            <a:r>
              <a:rPr lang="en-US" altLang="ja-JP" sz="2000"/>
              <a:t>Google</a:t>
            </a:r>
            <a:r>
              <a:rPr lang="ja-JP" altLang="en-US" sz="2000"/>
              <a:t>で検索してね！</a:t>
            </a:r>
            <a:endParaRPr lang="en-US" altLang="ja-JP" sz="2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312E53-5381-4951-A08E-C361177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2767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0812-770B-4493-A620-5F9A1850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教えるもの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88E46-3246-44A8-9DBB-E0FB1BF4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highlight>
                  <a:srgbClr val="00FF00"/>
                </a:highlight>
              </a:rPr>
              <a:t>動的メモリ確保</a:t>
            </a:r>
            <a:endParaRPr lang="en-US" altLang="ja-JP">
              <a:highlight>
                <a:srgbClr val="00FF00"/>
              </a:highlight>
            </a:endParaRPr>
          </a:p>
          <a:p>
            <a:r>
              <a:rPr lang="ja-JP" altLang="en-US"/>
              <a:t>プリプロセッサ</a:t>
            </a:r>
            <a:endParaRPr lang="en-US" altLang="ja-JP"/>
          </a:p>
          <a:p>
            <a:r>
              <a:rPr kumimoji="1" lang="en-US" altLang="ja-JP" err="1"/>
              <a:t>Makefile</a:t>
            </a:r>
            <a:endParaRPr kumimoji="1" lang="en-US" altLang="ja-JP"/>
          </a:p>
          <a:p>
            <a:r>
              <a:rPr kumimoji="1" lang="en-US" altLang="ja-JP"/>
              <a:t>Shell</a:t>
            </a:r>
            <a:r>
              <a:rPr kumimoji="1" lang="ja-JP" altLang="en-US"/>
              <a:t> </a:t>
            </a:r>
            <a:r>
              <a:rPr kumimoji="1" lang="en-US" altLang="ja-JP"/>
              <a:t>Script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4EB4B0-33CC-4DF3-95B9-D2679A4F95EA}"/>
              </a:ext>
            </a:extLst>
          </p:cNvPr>
          <p:cNvSpPr txBox="1"/>
          <p:nvPr/>
        </p:nvSpPr>
        <p:spPr>
          <a:xfrm>
            <a:off x="2264652" y="4295164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ざっくりと出来ることを教えていきます．</a:t>
            </a:r>
            <a:endParaRPr lang="en-US" altLang="ja-JP" sz="2000"/>
          </a:p>
          <a:p>
            <a:pPr algn="ctr"/>
            <a:r>
              <a:rPr lang="ja-JP" altLang="en-US" sz="2000"/>
              <a:t>細かな使い方は</a:t>
            </a:r>
            <a:r>
              <a:rPr lang="en-US" altLang="ja-JP" sz="2000"/>
              <a:t>Google</a:t>
            </a:r>
            <a:r>
              <a:rPr lang="ja-JP" altLang="en-US" sz="2000"/>
              <a:t>で検索してね！</a:t>
            </a:r>
            <a:endParaRPr lang="en-US" altLang="ja-JP" sz="2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C70075-2FB5-4487-BACF-9DF6D7B4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9018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172C0-92FB-48D1-939B-0E374AD7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実行時まで配列サイズが分からないとき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B9A01-9B44-4C31-837D-63859E18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プログラム実行時まで配列サイズが分からない場合があります</a:t>
            </a:r>
            <a:endParaRPr lang="en-US" altLang="ja-JP"/>
          </a:p>
          <a:p>
            <a:r>
              <a:rPr kumimoji="1" lang="ja-JP" altLang="en-US"/>
              <a:t>そんなときは，</a:t>
            </a:r>
            <a:r>
              <a:rPr kumimoji="1" lang="en-US" altLang="ja-JP"/>
              <a:t>malloc</a:t>
            </a:r>
            <a:r>
              <a:rPr kumimoji="1" lang="ja-JP" altLang="en-US"/>
              <a:t>関数を使うのが一般的です．</a:t>
            </a:r>
            <a:endParaRPr kumimoji="1" lang="en-US" altLang="ja-JP"/>
          </a:p>
          <a:p>
            <a:pPr lvl="1"/>
            <a:r>
              <a:rPr lang="ja-JP" altLang="en-US"/>
              <a:t>例：</a:t>
            </a:r>
            <a:r>
              <a:rPr lang="en-US" altLang="ja-JP"/>
              <a:t>int *a = (int *)malloc(N * </a:t>
            </a:r>
            <a:r>
              <a:rPr lang="en-US" altLang="ja-JP" err="1"/>
              <a:t>sizeof</a:t>
            </a:r>
            <a:r>
              <a:rPr lang="en-US" altLang="ja-JP"/>
              <a:t>(int));</a:t>
            </a:r>
          </a:p>
          <a:p>
            <a:endParaRPr kumimoji="1" lang="en-US" altLang="ja-JP"/>
          </a:p>
          <a:p>
            <a:r>
              <a:rPr lang="en-US" altLang="ja-JP"/>
              <a:t>malloc</a:t>
            </a:r>
            <a:r>
              <a:rPr lang="ja-JP" altLang="en-US"/>
              <a:t>関数は引数</a:t>
            </a:r>
            <a:r>
              <a:rPr lang="en-US" altLang="ja-JP"/>
              <a:t>byte</a:t>
            </a:r>
            <a:r>
              <a:rPr lang="ja-JP" altLang="en-US"/>
              <a:t>メモリを確保し，その先頭を指す</a:t>
            </a:r>
            <a:br>
              <a:rPr lang="en-US" altLang="ja-JP"/>
            </a:br>
            <a:r>
              <a:rPr lang="en-US" altLang="ja-JP"/>
              <a:t>void</a:t>
            </a:r>
            <a:r>
              <a:rPr lang="ja-JP" altLang="en-US"/>
              <a:t>型のポインタを返します．</a:t>
            </a:r>
            <a:endParaRPr lang="en-US" altLang="ja-JP"/>
          </a:p>
          <a:p>
            <a:pPr lvl="1"/>
            <a:r>
              <a:rPr kumimoji="1" lang="ja-JP" altLang="en-US"/>
              <a:t>なので，適切に型キャストしてあげる必要があります．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36963D-8489-4054-B4A7-1E9EAB85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EC6-DE19-44AF-AC7A-1912D78075D9}" type="slidenum">
              <a:rPr kumimoji="1" lang="ja-JP" altLang="en-US" smtClean="0"/>
              <a:t>99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5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ユーザー定義 2">
      <a:majorFont>
        <a:latin typeface="Consolas"/>
        <a:ea typeface="メイリオ"/>
        <a:cs typeface=""/>
      </a:majorFont>
      <a:minorFont>
        <a:latin typeface="Consola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1" baseType="lpstr">
      <vt:lpstr>Office テーマ</vt:lpstr>
      <vt:lpstr>C言語講習会</vt:lpstr>
      <vt:lpstr>本日の流れ</vt:lpstr>
      <vt:lpstr>本日の流れ</vt:lpstr>
      <vt:lpstr>本日の流れ</vt:lpstr>
      <vt:lpstr>世界には便利な言語がたくさんあります</vt:lpstr>
      <vt:lpstr>なぜC言語？ 速いから！　</vt:lpstr>
      <vt:lpstr>速いので，HPC分野でよく使われる</vt:lpstr>
      <vt:lpstr>HPCの研究室にいるなら…</vt:lpstr>
      <vt:lpstr>本日の流れ</vt:lpstr>
      <vt:lpstr>事前アンケートの結果</vt:lpstr>
      <vt:lpstr>FizzBuzzを書こう！</vt:lpstr>
      <vt:lpstr>解答略</vt:lpstr>
      <vt:lpstr>ポインタと構造体の説明に移る前に</vt:lpstr>
      <vt:lpstr>本日の流れ</vt:lpstr>
      <vt:lpstr>データとメモリアドレスの関係1</vt:lpstr>
      <vt:lpstr>データとメモリアドレスの関係2</vt:lpstr>
      <vt:lpstr>データとメモリアドレスの関係3</vt:lpstr>
      <vt:lpstr>ポインタはアドレスを記憶する</vt:lpstr>
      <vt:lpstr>どうやって使うの？</vt:lpstr>
      <vt:lpstr>間接参照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ソースコード見た方が速い</vt:lpstr>
      <vt:lpstr>雰囲気掴んで頂けただろうか…？</vt:lpstr>
      <vt:lpstr>＋α：直接参照と間接参照</vt:lpstr>
      <vt:lpstr>配列とポインタの関係1</vt:lpstr>
      <vt:lpstr>配列とポインタの関係1</vt:lpstr>
      <vt:lpstr>配列とポインタの関係2</vt:lpstr>
      <vt:lpstr>配列とポインタの関係2</vt:lpstr>
      <vt:lpstr>配列とポインタの関係3</vt:lpstr>
      <vt:lpstr>配列とポインタの関係4</vt:lpstr>
      <vt:lpstr>豆知識</vt:lpstr>
      <vt:lpstr>手を動かさないと覚えない</vt:lpstr>
      <vt:lpstr>まあ，言いたいことは分かったけど…</vt:lpstr>
      <vt:lpstr>関数に引数としてポインタを渡す</vt:lpstr>
      <vt:lpstr>こたえ</vt:lpstr>
      <vt:lpstr>値渡しについて</vt:lpstr>
      <vt:lpstr>ポインタ渡しについて</vt:lpstr>
      <vt:lpstr>ポインタ渡しの使用例1</vt:lpstr>
      <vt:lpstr>ポインタ渡しの使用例2</vt:lpstr>
      <vt:lpstr>演習課題➀</vt:lpstr>
      <vt:lpstr>解答はあとでアップロードします</vt:lpstr>
      <vt:lpstr>ポインタ完全理解おめでとう！</vt:lpstr>
      <vt:lpstr>本日の流れ</vt:lpstr>
      <vt:lpstr>まえおき</vt:lpstr>
      <vt:lpstr>構造体とは？</vt:lpstr>
      <vt:lpstr>構造体とは？</vt:lpstr>
      <vt:lpstr>構造体の宣言の仕方</vt:lpstr>
      <vt:lpstr>メンバへのアクセス</vt:lpstr>
      <vt:lpstr>ソースコード見た方が速い</vt:lpstr>
      <vt:lpstr>手を動かさないと覚えない</vt:lpstr>
      <vt:lpstr>新たな型の定義</vt:lpstr>
      <vt:lpstr>構造体の配列</vt:lpstr>
      <vt:lpstr>演習課題②</vt:lpstr>
      <vt:lpstr>解答はあとでアップロードします</vt:lpstr>
      <vt:lpstr>構造体完全理解おめでとう！</vt:lpstr>
      <vt:lpstr>本日の流れ</vt:lpstr>
      <vt:lpstr>実践あるのみ！</vt:lpstr>
      <vt:lpstr>演習課題③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Stackを知っていますか？</vt:lpstr>
      <vt:lpstr>Top</vt:lpstr>
      <vt:lpstr>Top</vt:lpstr>
      <vt:lpstr>Top</vt:lpstr>
      <vt:lpstr>シマエナガくんの指示に従おう！</vt:lpstr>
      <vt:lpstr>例</vt:lpstr>
      <vt:lpstr>シマエナガくんの指示の受け取り方1</vt:lpstr>
      <vt:lpstr>シマエナガくんの指示の受け取り方2</vt:lpstr>
      <vt:lpstr>注意点</vt:lpstr>
      <vt:lpstr>解答はあとでアップロードします</vt:lpstr>
      <vt:lpstr>本日の流れ</vt:lpstr>
      <vt:lpstr>教えるもの</vt:lpstr>
      <vt:lpstr>教えるもの</vt:lpstr>
      <vt:lpstr>実行時まで配列サイズが分からないとき</vt:lpstr>
      <vt:lpstr>mallocのお作法1</vt:lpstr>
      <vt:lpstr>mallocのお作法2</vt:lpstr>
      <vt:lpstr>教えるもの</vt:lpstr>
      <vt:lpstr>プリプロセッサを知っていますか？</vt:lpstr>
      <vt:lpstr>プリプロセッサとは</vt:lpstr>
      <vt:lpstr>#define</vt:lpstr>
      <vt:lpstr>#define</vt:lpstr>
      <vt:lpstr>#define</vt:lpstr>
      <vt:lpstr>#ifdef</vt:lpstr>
      <vt:lpstr>#ifdef</vt:lpstr>
      <vt:lpstr>まあ，これくらい覚えておけば大丈夫</vt:lpstr>
      <vt:lpstr>教えるもの</vt:lpstr>
      <vt:lpstr>Makefileを作ろうね！</vt:lpstr>
      <vt:lpstr>で，Makefileって何？</vt:lpstr>
      <vt:lpstr>どんなときに使うの？</vt:lpstr>
      <vt:lpstr>Makefileの書き方</vt:lpstr>
      <vt:lpstr>Makefileの書き方</vt:lpstr>
      <vt:lpstr>Makefileの書き方</vt:lpstr>
      <vt:lpstr>Makefileの書き方</vt:lpstr>
      <vt:lpstr>コンパイルの仕方</vt:lpstr>
      <vt:lpstr>make clean</vt:lpstr>
      <vt:lpstr>他にもいろいろな書き方があるけど…</vt:lpstr>
      <vt:lpstr>教えるもの</vt:lpstr>
      <vt:lpstr>Shell Scriptを，教えたかった…</vt:lpstr>
      <vt:lpstr>本日の流れ</vt:lpstr>
      <vt:lpstr>プログラムを高速化しよう！</vt:lpstr>
      <vt:lpstr>どうやって高速化するの？</vt:lpstr>
      <vt:lpstr>どうやって高速化するの？</vt:lpstr>
      <vt:lpstr>今日やること</vt:lpstr>
      <vt:lpstr>茶番</vt:lpstr>
      <vt:lpstr>プログラムの説明1</vt:lpstr>
      <vt:lpstr>つまり…</vt:lpstr>
      <vt:lpstr>つまり…</vt:lpstr>
      <vt:lpstr>つまり…</vt:lpstr>
      <vt:lpstr>つまり…</vt:lpstr>
      <vt:lpstr>プログラムの説明2</vt:lpstr>
      <vt:lpstr>まず，実行時間を計測してみる</vt:lpstr>
      <vt:lpstr>計測結果</vt:lpstr>
      <vt:lpstr>Step1:演算の共通化</vt:lpstr>
      <vt:lpstr>こんな感じ</vt:lpstr>
      <vt:lpstr>実行結果</vt:lpstr>
      <vt:lpstr>Step2: AoSからSoAへ</vt:lpstr>
      <vt:lpstr>こんな感じ</vt:lpstr>
      <vt:lpstr>実行結果</vt:lpstr>
      <vt:lpstr>Step3：コンパイルオプションの暴力</vt:lpstr>
      <vt:lpstr>実行結果</vt:lpstr>
      <vt:lpstr>Step4：ループ分割</vt:lpstr>
      <vt:lpstr>こんな感じ</vt:lpstr>
      <vt:lpstr>実行結果</vt:lpstr>
      <vt:lpstr>Step5：除算の削減</vt:lpstr>
      <vt:lpstr>こんな感じ</vt:lpstr>
      <vt:lpstr>実行結果</vt:lpstr>
      <vt:lpstr>おまけ：てか，並列化すればよくね？</vt:lpstr>
      <vt:lpstr>こんな感じ</vt:lpstr>
      <vt:lpstr>実行結果</vt:lpstr>
      <vt:lpstr>実行結果まとめ</vt:lpstr>
      <vt:lpstr>高速化まとめ</vt:lpstr>
      <vt:lpstr>最後に</vt:lpstr>
      <vt:lpstr>え？こんな不便な言語使ってられない？</vt:lpstr>
      <vt:lpstr>え？もっといろんなコードを書きたい？</vt:lpstr>
      <vt:lpstr>本当の本当に終わり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C++講習会</dc:title>
  <dc:creator>江端 直樹</dc:creator>
  <cp:revision>1</cp:revision>
  <dcterms:created xsi:type="dcterms:W3CDTF">2020-04-23T04:08:05Z</dcterms:created>
  <dcterms:modified xsi:type="dcterms:W3CDTF">2021-05-04T16:32:19Z</dcterms:modified>
</cp:coreProperties>
</file>