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6" r:id="rId13"/>
    <p:sldId id="265" r:id="rId14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931" y="3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5BD642-E0F2-EB38-D689-4B0765FC72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CCA0986C-418C-7FC4-29F7-FE74F518A4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C1D0282-1162-F088-8C62-6EC6DE220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A9C0C-084C-4EE7-B9EE-D6F51648EEE6}" type="datetimeFigureOut">
              <a:rPr lang="nl-BE" smtClean="0"/>
              <a:t>2/05/2025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E216CC5B-5C80-E2D8-C9B7-3C03F5F62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01A79B4-7DBF-FC16-0715-4389A3323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ABB24-C824-4C1E-9A65-727D9209C522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7227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1BD1FA-35DB-5BCD-AE35-C92E52E62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F801D3E0-6547-D6B3-8A0C-1B7066580C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BD1D6C16-B21E-4973-5B01-2003C132A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A9C0C-084C-4EE7-B9EE-D6F51648EEE6}" type="datetimeFigureOut">
              <a:rPr lang="nl-BE" smtClean="0"/>
              <a:t>2/05/2025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50D20E9-A899-E6A2-F1E1-98F77C9C3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D805BEE-E258-F4D0-0B91-849E1982C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ABB24-C824-4C1E-9A65-727D9209C522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34455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8A749F78-9525-82BB-C5F2-7A6C5AA545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0C2DBAEA-CE6A-CBC5-6C4A-5458286E7E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230192B-E5BA-0835-3953-61862607C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A9C0C-084C-4EE7-B9EE-D6F51648EEE6}" type="datetimeFigureOut">
              <a:rPr lang="nl-BE" smtClean="0"/>
              <a:t>2/05/2025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E5F4F0D-CF42-0958-7E91-9BBD174AC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F4C65D9-4C31-88FA-4F9C-52FE536CF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ABB24-C824-4C1E-9A65-727D9209C522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84015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569419-CA2B-44EC-2AD9-208CCE5CE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28D82BC-5988-6050-FEC5-1E37703966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61902D0-3A29-5045-3FCD-BBE6EF62A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A9C0C-084C-4EE7-B9EE-D6F51648EEE6}" type="datetimeFigureOut">
              <a:rPr lang="nl-BE" smtClean="0"/>
              <a:t>2/05/2025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EE03F09-DC30-0FE1-6E56-456293825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6BC62FB-6543-43A0-2AEB-EED58FCEB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ABB24-C824-4C1E-9A65-727D9209C522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0074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453557-72A0-DEFD-6A40-C4D624BB8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48770F3-D0E3-9FDF-49BD-9B91209FD0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CAB758C-2526-9748-8846-1305F5379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A9C0C-084C-4EE7-B9EE-D6F51648EEE6}" type="datetimeFigureOut">
              <a:rPr lang="nl-BE" smtClean="0"/>
              <a:t>2/05/2025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A7C5F98-15AD-28B1-C65C-EDDAE5381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99018D3-D6FE-1F65-7260-4110BA2D1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ABB24-C824-4C1E-9A65-727D9209C522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97741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A12439-E7BA-6B5E-30A6-AA0157EFD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096DCE2-3087-34E7-80DA-7AAF1338BC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6C188C5B-B636-2948-6F4D-0F82E8DC7D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A3ECA4A4-695F-1EA7-E1C6-8B7A3A4EE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A9C0C-084C-4EE7-B9EE-D6F51648EEE6}" type="datetimeFigureOut">
              <a:rPr lang="nl-BE" smtClean="0"/>
              <a:t>2/05/2025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2DBC757E-65A5-6A71-2305-D039BBAFC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C4CC1A08-BD96-F6E5-4611-060FBE9FC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ABB24-C824-4C1E-9A65-727D9209C522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99636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3C1137-0E65-7088-0C51-B20C752E0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A1FB2CE9-2D02-E43C-457C-B42C8CE807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07BE6960-011F-57E6-20C0-BC580DC535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6B22C947-324E-E56B-42A3-BAB1D8E2BA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24F313BD-6B65-7454-3084-5F7A18A0A7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BA8F2650-24B0-5C4E-5FC7-B81ED1633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A9C0C-084C-4EE7-B9EE-D6F51648EEE6}" type="datetimeFigureOut">
              <a:rPr lang="nl-BE" smtClean="0"/>
              <a:t>2/05/2025</a:t>
            </a:fld>
            <a:endParaRPr lang="nl-BE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2D08D2EC-21A8-48F3-DC2B-AAA48AB05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830BA312-0E34-7A03-DEC4-53937AFA4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ABB24-C824-4C1E-9A65-727D9209C522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84782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671F46-C05A-CA53-2671-A722868B4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029EB5A5-08A5-AA95-51A5-4F12DD3FF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A9C0C-084C-4EE7-B9EE-D6F51648EEE6}" type="datetimeFigureOut">
              <a:rPr lang="nl-BE" smtClean="0"/>
              <a:t>2/05/2025</a:t>
            </a:fld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903299E4-4F2A-F325-3EB2-43F24C478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44804F61-6E11-D468-2EB8-3D0A2199E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ABB24-C824-4C1E-9A65-727D9209C522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81978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2592CBBC-6221-9A06-1D73-7760F8FFA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A9C0C-084C-4EE7-B9EE-D6F51648EEE6}" type="datetimeFigureOut">
              <a:rPr lang="nl-BE" smtClean="0"/>
              <a:t>2/05/2025</a:t>
            </a:fld>
            <a:endParaRPr lang="nl-BE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348EFF2B-8C15-96DA-4DE6-06668B139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86506653-D18F-929A-0E9D-A72EEECC4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ABB24-C824-4C1E-9A65-727D9209C522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56590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2AF778-119E-FD89-D75D-6BE283606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1018AB3-93BD-9ABB-4A22-65A4F0711C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EEE333D6-4DCC-E21B-ADE0-1D442EC4E3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CB2B0784-9A6A-8652-B331-AFA479103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A9C0C-084C-4EE7-B9EE-D6F51648EEE6}" type="datetimeFigureOut">
              <a:rPr lang="nl-BE" smtClean="0"/>
              <a:t>2/05/2025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C33D57A5-2D05-27B2-2989-80E57E607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321B7B29-5EBA-2ED2-EBFC-3A4B93A88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ABB24-C824-4C1E-9A65-727D9209C522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72528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74CDD7-C86C-84D8-7575-C77639A44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572E1811-6C33-A43E-C5FB-6BF7D6A8B6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ECD93720-3166-6053-7533-A15021C4E0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BC4C671A-C56F-1F50-06AB-BC9F96214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A9C0C-084C-4EE7-B9EE-D6F51648EEE6}" type="datetimeFigureOut">
              <a:rPr lang="nl-BE" smtClean="0"/>
              <a:t>2/05/2025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4F39D9E2-BFE4-1D67-8FE3-04F38DD25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78C18144-C9D0-3F91-D28B-342D6F325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ABB24-C824-4C1E-9A65-727D9209C522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8830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192279F4-F34C-67AD-27D3-E3E7B3B04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2356C376-ABC7-D273-1187-5EE6E6CA45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CFBDD8E-EA2F-C492-DC91-E10239354B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00A9C0C-084C-4EE7-B9EE-D6F51648EEE6}" type="datetimeFigureOut">
              <a:rPr lang="nl-BE" smtClean="0"/>
              <a:t>2/05/2025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5010EAAD-9318-50DB-58A1-647143CC3B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0253670-C2B4-F077-65B4-6DBD44FFA7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87ABB24-C824-4C1E-9A65-727D9209C522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61912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10 Types of Warehouses &amp; How to Choose One | Mintsoft">
            <a:extLst>
              <a:ext uri="{FF2B5EF4-FFF2-40B4-BE49-F238E27FC236}">
                <a16:creationId xmlns:a16="http://schemas.microsoft.com/office/drawing/2014/main" id="{0ABD80DE-3CAE-E949-7E0E-614855460D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90"/>
          <a:stretch/>
        </p:blipFill>
        <p:spPr bwMode="auto">
          <a:xfrm>
            <a:off x="20" y="10"/>
            <a:ext cx="1218893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D8C19A46-6E2B-D356-5057-DC535E8332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676284"/>
          </a:xfrm>
        </p:spPr>
        <p:txBody>
          <a:bodyPr>
            <a:normAutofit/>
          </a:bodyPr>
          <a:lstStyle/>
          <a:p>
            <a:r>
              <a:rPr lang="en-US" sz="6600" dirty="0">
                <a:solidFill>
                  <a:schemeClr val="bg1"/>
                </a:solidFill>
              </a:rPr>
              <a:t>software engineering for cyber physical systems</a:t>
            </a:r>
            <a:endParaRPr lang="nl-BE" sz="6600" dirty="0">
              <a:solidFill>
                <a:schemeClr val="bg1"/>
              </a:solidFill>
            </a:endParaRP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1FF28D14-2B66-7442-A0F1-7B7D72FCC6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86315" y="4644475"/>
            <a:ext cx="9144000" cy="1536192"/>
          </a:xfrm>
        </p:spPr>
        <p:txBody>
          <a:bodyPr>
            <a:normAutofit/>
          </a:bodyPr>
          <a:lstStyle/>
          <a:p>
            <a:r>
              <a:rPr lang="nl-BE" dirty="0">
                <a:solidFill>
                  <a:schemeClr val="bg1"/>
                </a:solidFill>
              </a:rPr>
              <a:t>Ebbe </a:t>
            </a:r>
            <a:r>
              <a:rPr lang="nl-BE" dirty="0" err="1">
                <a:solidFill>
                  <a:schemeClr val="bg1"/>
                </a:solidFill>
              </a:rPr>
              <a:t>Wertz</a:t>
            </a:r>
            <a:r>
              <a:rPr lang="nl-BE" dirty="0">
                <a:solidFill>
                  <a:schemeClr val="bg1"/>
                </a:solidFill>
              </a:rPr>
              <a:t>, Robin </a:t>
            </a:r>
            <a:r>
              <a:rPr lang="nl-BE" dirty="0" err="1">
                <a:solidFill>
                  <a:schemeClr val="bg1"/>
                </a:solidFill>
              </a:rPr>
              <a:t>Lambreghts</a:t>
            </a:r>
            <a:r>
              <a:rPr lang="nl-BE" dirty="0">
                <a:solidFill>
                  <a:schemeClr val="bg1"/>
                </a:solidFill>
              </a:rPr>
              <a:t> </a:t>
            </a:r>
            <a:r>
              <a:rPr lang="nl-BE" dirty="0" err="1">
                <a:solidFill>
                  <a:schemeClr val="bg1"/>
                </a:solidFill>
              </a:rPr>
              <a:t>and</a:t>
            </a:r>
            <a:r>
              <a:rPr lang="nl-BE" dirty="0">
                <a:solidFill>
                  <a:schemeClr val="bg1"/>
                </a:solidFill>
              </a:rPr>
              <a:t> Mathias Houwen</a:t>
            </a:r>
          </a:p>
        </p:txBody>
      </p:sp>
      <p:sp>
        <p:nvSpPr>
          <p:cNvPr id="1033" name="sketchy line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ndertitel 2">
            <a:extLst>
              <a:ext uri="{FF2B5EF4-FFF2-40B4-BE49-F238E27FC236}">
                <a16:creationId xmlns:a16="http://schemas.microsoft.com/office/drawing/2014/main" id="{7A73994E-A41F-8F39-7AFA-E805E911E94D}"/>
              </a:ext>
            </a:extLst>
          </p:cNvPr>
          <p:cNvSpPr txBox="1">
            <a:spLocks/>
          </p:cNvSpPr>
          <p:nvPr/>
        </p:nvSpPr>
        <p:spPr>
          <a:xfrm>
            <a:off x="1586315" y="3718899"/>
            <a:ext cx="9144000" cy="15361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BE" dirty="0">
                <a:solidFill>
                  <a:schemeClr val="bg1"/>
                </a:solidFill>
              </a:rPr>
              <a:t>Warehouse robots</a:t>
            </a:r>
          </a:p>
        </p:txBody>
      </p:sp>
    </p:spTree>
    <p:extLst>
      <p:ext uri="{BB962C8B-B14F-4D97-AF65-F5344CB8AC3E}">
        <p14:creationId xmlns:p14="http://schemas.microsoft.com/office/powerpoint/2010/main" val="16318814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3E9F00-8FE7-5D34-7408-8B8B82C724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Are </a:t>
            </a:r>
            <a:r>
              <a:rPr lang="nl-BE" dirty="0" err="1"/>
              <a:t>there</a:t>
            </a:r>
            <a:r>
              <a:rPr lang="nl-BE" dirty="0"/>
              <a:t> </a:t>
            </a:r>
            <a:r>
              <a:rPr lang="nl-BE" dirty="0" err="1"/>
              <a:t>any</a:t>
            </a:r>
            <a:r>
              <a:rPr lang="nl-BE" dirty="0"/>
              <a:t> </a:t>
            </a:r>
            <a:r>
              <a:rPr lang="nl-BE" dirty="0" err="1"/>
              <a:t>questions</a:t>
            </a:r>
            <a:r>
              <a:rPr lang="nl-BE" dirty="0"/>
              <a:t>?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BA1A81FE-FE06-09FA-28BB-2850FE1441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19239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4BD124-2721-B6DC-B87B-8C52E5BA8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System Architecture 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7C8841E-586F-B484-970C-BC2E04B7C2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Server</a:t>
            </a:r>
          </a:p>
          <a:p>
            <a:r>
              <a:rPr lang="nl-BE" dirty="0" err="1"/>
              <a:t>Webbots</a:t>
            </a:r>
            <a:endParaRPr lang="nl-BE" dirty="0"/>
          </a:p>
          <a:p>
            <a:r>
              <a:rPr lang="nl-BE" dirty="0"/>
              <a:t>Web-UI</a:t>
            </a:r>
          </a:p>
        </p:txBody>
      </p:sp>
    </p:spTree>
    <p:extLst>
      <p:ext uri="{BB962C8B-B14F-4D97-AF65-F5344CB8AC3E}">
        <p14:creationId xmlns:p14="http://schemas.microsoft.com/office/powerpoint/2010/main" val="2500605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5467EB-CB04-2416-E626-5BF290D2B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Server Logic &amp; Architecture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DA467A3-8753-CF04-FC31-26139A5D1C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95157" cy="4351338"/>
          </a:xfrm>
        </p:spPr>
        <p:txBody>
          <a:bodyPr/>
          <a:lstStyle/>
          <a:p>
            <a:r>
              <a:rPr lang="nl-BE"/>
              <a:t>Manages logic and communication with robots</a:t>
            </a:r>
          </a:p>
          <a:p>
            <a:r>
              <a:rPr lang="nl-BE"/>
              <a:t>Coordinates task flow and robot operations </a:t>
            </a:r>
            <a:endParaRPr lang="nl-BE" dirty="0"/>
          </a:p>
        </p:txBody>
      </p:sp>
      <p:pic>
        <p:nvPicPr>
          <p:cNvPr id="7" name="Afbeelding 6" descr="PlantUML diagram">
            <a:extLst>
              <a:ext uri="{FF2B5EF4-FFF2-40B4-BE49-F238E27FC236}">
                <a16:creationId xmlns:a16="http://schemas.microsoft.com/office/drawing/2014/main" id="{8347DB01-4DAE-6E33-8724-5D9CE8C59A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690688"/>
            <a:ext cx="4650105" cy="42367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5109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62F8C3-08A0-BB3E-C433-066983530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Server </a:t>
            </a:r>
            <a:r>
              <a:rPr lang="nl-BE" dirty="0" err="1"/>
              <a:t>Components</a:t>
            </a:r>
            <a:r>
              <a:rPr lang="nl-BE" dirty="0"/>
              <a:t> Breakdown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C1BE9D8-524B-7DDE-A0C0-0EF46DD0B9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b="1" dirty="0" err="1"/>
              <a:t>Scheduler</a:t>
            </a:r>
            <a:r>
              <a:rPr lang="nl-BE" dirty="0"/>
              <a:t>: </a:t>
            </a:r>
            <a:r>
              <a:rPr lang="en-US" dirty="0"/>
              <a:t>Task assignment and performance tracking</a:t>
            </a:r>
            <a:endParaRPr lang="nl-BE" dirty="0"/>
          </a:p>
        </p:txBody>
      </p:sp>
      <p:pic>
        <p:nvPicPr>
          <p:cNvPr id="4" name="Afbeelding 3" descr="PlantUML diagram">
            <a:extLst>
              <a:ext uri="{FF2B5EF4-FFF2-40B4-BE49-F238E27FC236}">
                <a16:creationId xmlns:a16="http://schemas.microsoft.com/office/drawing/2014/main" id="{0EF5D378-455D-3D0D-830A-E002153628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4353" y="2572248"/>
            <a:ext cx="9443294" cy="373965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09429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D0739A-6355-8F89-C236-1FC7A84AC8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1D91BD-01C3-4D59-E700-F1820E827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Server </a:t>
            </a:r>
            <a:r>
              <a:rPr lang="nl-BE" dirty="0" err="1"/>
              <a:t>Components</a:t>
            </a:r>
            <a:r>
              <a:rPr lang="nl-BE" dirty="0"/>
              <a:t> Breakdown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3620D45-333A-476F-4212-9284423475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b="1" dirty="0" err="1"/>
              <a:t>Scheduler</a:t>
            </a:r>
            <a:r>
              <a:rPr lang="nl-BE" dirty="0"/>
              <a:t>: </a:t>
            </a:r>
            <a:r>
              <a:rPr lang="en-US" dirty="0"/>
              <a:t>Task assignment and performance tracking</a:t>
            </a:r>
          </a:p>
          <a:p>
            <a:r>
              <a:rPr lang="nl-BE" b="1" dirty="0" err="1"/>
              <a:t>QueueManager</a:t>
            </a:r>
            <a:r>
              <a:rPr lang="en-US" dirty="0"/>
              <a:t>: Manages queue and robot flow</a:t>
            </a:r>
          </a:p>
          <a:p>
            <a:r>
              <a:rPr lang="nl-BE" b="1" dirty="0" err="1"/>
              <a:t>TaskManager</a:t>
            </a:r>
            <a:r>
              <a:rPr lang="en-US" dirty="0"/>
              <a:t>: Assigns tasks and computes paths</a:t>
            </a:r>
          </a:p>
          <a:p>
            <a:r>
              <a:rPr lang="nl-BE" b="1" dirty="0" err="1"/>
              <a:t>PathPlanner</a:t>
            </a:r>
            <a:r>
              <a:rPr lang="en-US" dirty="0"/>
              <a:t>: </a:t>
            </a:r>
            <a:r>
              <a:rPr lang="nl-BE" dirty="0" err="1"/>
              <a:t>Calculates</a:t>
            </a:r>
            <a:r>
              <a:rPr lang="nl-BE" dirty="0"/>
              <a:t> </a:t>
            </a:r>
            <a:r>
              <a:rPr lang="nl-BE" dirty="0" err="1"/>
              <a:t>shortest</a:t>
            </a:r>
            <a:r>
              <a:rPr lang="nl-BE" dirty="0"/>
              <a:t> </a:t>
            </a:r>
            <a:r>
              <a:rPr lang="nl-BE" dirty="0" err="1"/>
              <a:t>paths</a:t>
            </a:r>
            <a:endParaRPr lang="nl-BE" dirty="0"/>
          </a:p>
          <a:p>
            <a:r>
              <a:rPr lang="nl-BE" b="1" dirty="0" err="1"/>
              <a:t>ReservationManager</a:t>
            </a:r>
            <a:r>
              <a:rPr lang="nl-BE" dirty="0"/>
              <a:t>: </a:t>
            </a:r>
            <a:r>
              <a:rPr lang="nl-BE" dirty="0" err="1"/>
              <a:t>Avoids</a:t>
            </a:r>
            <a:r>
              <a:rPr lang="nl-BE" dirty="0"/>
              <a:t> </a:t>
            </a:r>
            <a:r>
              <a:rPr lang="nl-BE" dirty="0" err="1"/>
              <a:t>path</a:t>
            </a:r>
            <a:r>
              <a:rPr lang="nl-BE" dirty="0"/>
              <a:t> </a:t>
            </a:r>
            <a:r>
              <a:rPr lang="nl-BE" dirty="0" err="1"/>
              <a:t>conflicts</a:t>
            </a:r>
            <a:endParaRPr lang="nl-BE" dirty="0"/>
          </a:p>
          <a:p>
            <a:r>
              <a:rPr lang="nl-BE" b="1" dirty="0" err="1"/>
              <a:t>RobotCommander</a:t>
            </a:r>
            <a:r>
              <a:rPr lang="nl-BE" dirty="0"/>
              <a:t>: </a:t>
            </a:r>
            <a:r>
              <a:rPr lang="en-US" dirty="0"/>
              <a:t>Communicates with robots via MQTT</a:t>
            </a:r>
          </a:p>
          <a:p>
            <a:pPr marL="0" indent="0">
              <a:buNone/>
            </a:pP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0323681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1C1093-90B5-BE3D-A761-9E7890780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Webots</a:t>
            </a:r>
            <a:r>
              <a:rPr lang="nl-BE" dirty="0"/>
              <a:t> </a:t>
            </a:r>
            <a:r>
              <a:rPr lang="nl-BE" dirty="0" err="1"/>
              <a:t>Simulation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A7C38F2-0D6E-5694-DBD9-0CF41DD580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684814" cy="4215946"/>
          </a:xfrm>
        </p:spPr>
        <p:txBody>
          <a:bodyPr/>
          <a:lstStyle/>
          <a:p>
            <a:r>
              <a:rPr lang="en-US" dirty="0"/>
              <a:t>Simulates warehouse layout with node markers (black dots)</a:t>
            </a:r>
          </a:p>
          <a:p>
            <a:r>
              <a:rPr lang="en-US" dirty="0"/>
              <a:t>Visual computing for position correction</a:t>
            </a:r>
          </a:p>
        </p:txBody>
      </p:sp>
      <p:pic>
        <p:nvPicPr>
          <p:cNvPr id="4" name="Afbeelding 3" descr="Afbeelding met Schaalmodel, schermopname&#10;&#10;Door AI gegenereerde inhoud is mogelijk onjuist.">
            <a:extLst>
              <a:ext uri="{FF2B5EF4-FFF2-40B4-BE49-F238E27FC236}">
                <a16:creationId xmlns:a16="http://schemas.microsoft.com/office/drawing/2014/main" id="{95623968-0778-96D5-8F68-19E20C8BA6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7044" y="1825625"/>
            <a:ext cx="650913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8590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038D82-0746-D8BC-2096-0E9052EEE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Robot Design &amp; Features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5F502C1-1B21-AEEA-46B6-24F7E59AD2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/>
              <a:t>Main platform with 4 omniwheels</a:t>
            </a:r>
          </a:p>
          <a:p>
            <a:pPr lvl="1"/>
            <a:r>
              <a:rPr lang="nl-BE"/>
              <a:t>Uses omniwheel kinematics to move in all directions</a:t>
            </a:r>
          </a:p>
          <a:p>
            <a:r>
              <a:rPr lang="nl-BE"/>
              <a:t>Lidar sensor for object detection</a:t>
            </a:r>
          </a:p>
          <a:p>
            <a:r>
              <a:rPr lang="nl-BE"/>
              <a:t>Color sensor for node alignment</a:t>
            </a:r>
            <a:endParaRPr lang="nl-BE" dirty="0"/>
          </a:p>
        </p:txBody>
      </p:sp>
      <p:pic>
        <p:nvPicPr>
          <p:cNvPr id="6" name="Afbeelding 5" descr="Afbeelding met schermopname, rood, Karmijn&#10;&#10;Door AI gegenereerde inhoud is mogelijk onjuist.">
            <a:extLst>
              <a:ext uri="{FF2B5EF4-FFF2-40B4-BE49-F238E27FC236}">
                <a16:creationId xmlns:a16="http://schemas.microsoft.com/office/drawing/2014/main" id="{B8AF2F48-1E6E-C820-9BCF-3D32806B1C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80" y="4011654"/>
            <a:ext cx="10515600" cy="2165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4307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AE5D5A-AD52-3B75-38F6-D9680842C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Robot Communication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03DF925-AB5D-2153-1F76-67916459B8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/>
              <a:t>RobotController</a:t>
            </a:r>
            <a:r>
              <a:rPr lang="nl-BE" dirty="0"/>
              <a:t> </a:t>
            </a:r>
            <a:r>
              <a:rPr lang="nl-BE" dirty="0" err="1"/>
              <a:t>subsrib</a:t>
            </a:r>
            <a:r>
              <a:rPr lang="nl-BE" dirty="0"/>
              <a:t> es </a:t>
            </a:r>
            <a:r>
              <a:rPr lang="nl-BE" dirty="0" err="1"/>
              <a:t>to</a:t>
            </a:r>
            <a:r>
              <a:rPr lang="nl-BE" dirty="0"/>
              <a:t> MQTT </a:t>
            </a:r>
            <a:r>
              <a:rPr lang="nl-BE" dirty="0" err="1"/>
              <a:t>topcis</a:t>
            </a:r>
            <a:endParaRPr lang="nl-BE" dirty="0"/>
          </a:p>
          <a:p>
            <a:r>
              <a:rPr lang="nl-BE" dirty="0" err="1"/>
              <a:t>Commands</a:t>
            </a:r>
            <a:r>
              <a:rPr lang="nl-BE" dirty="0"/>
              <a:t> sent </a:t>
            </a:r>
            <a:r>
              <a:rPr lang="nl-BE" dirty="0" err="1"/>
              <a:t>by</a:t>
            </a:r>
            <a:r>
              <a:rPr lang="nl-BE" dirty="0"/>
              <a:t> </a:t>
            </a:r>
            <a:r>
              <a:rPr lang="nl-BE" dirty="0" err="1"/>
              <a:t>RobotCOnmmander</a:t>
            </a:r>
            <a:endParaRPr lang="nl-BE" dirty="0"/>
          </a:p>
          <a:p>
            <a:r>
              <a:rPr lang="nl-BE" dirty="0" err="1"/>
              <a:t>Pani</a:t>
            </a:r>
            <a:r>
              <a:rPr lang="nl-BE" dirty="0"/>
              <a:t> </a:t>
            </a:r>
            <a:r>
              <a:rPr lang="nl-BE" dirty="0" err="1"/>
              <a:t>messages</a:t>
            </a:r>
            <a:r>
              <a:rPr lang="nl-BE" dirty="0"/>
              <a:t> </a:t>
            </a:r>
            <a:r>
              <a:rPr lang="nl-BE" dirty="0" err="1"/>
              <a:t>triggerd</a:t>
            </a:r>
            <a:r>
              <a:rPr lang="nl-BE" dirty="0"/>
              <a:t> </a:t>
            </a:r>
            <a:r>
              <a:rPr lang="nl-BE" dirty="0" err="1"/>
              <a:t>by</a:t>
            </a:r>
            <a:r>
              <a:rPr lang="nl-BE" dirty="0"/>
              <a:t> robot</a:t>
            </a:r>
          </a:p>
        </p:txBody>
      </p:sp>
      <p:pic>
        <p:nvPicPr>
          <p:cNvPr id="7" name="Afbeelding 6" descr="Afbeelding met tekst, schermopname&#10;&#10;Door AI gegenereerde inhoud is mogelijk onjuist.">
            <a:extLst>
              <a:ext uri="{FF2B5EF4-FFF2-40B4-BE49-F238E27FC236}">
                <a16:creationId xmlns:a16="http://schemas.microsoft.com/office/drawing/2014/main" id="{9C0A6C11-8BBC-9172-9779-76F6D02744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667" y="3447097"/>
            <a:ext cx="6672745" cy="3045778"/>
          </a:xfrm>
          <a:prstGeom prst="rect">
            <a:avLst/>
          </a:prstGeom>
        </p:spPr>
      </p:pic>
      <p:pic>
        <p:nvPicPr>
          <p:cNvPr id="8" name="Afbeelding 7" descr="Afbeelding met tekst, schermopname&#10;&#10;Door AI gegenereerde inhoud is mogelijk onjuist.">
            <a:extLst>
              <a:ext uri="{FF2B5EF4-FFF2-40B4-BE49-F238E27FC236}">
                <a16:creationId xmlns:a16="http://schemas.microsoft.com/office/drawing/2014/main" id="{E41FE106-01F1-45AC-0D8E-F5DED71718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1518" y="965200"/>
            <a:ext cx="1674495" cy="552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3324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42E2D0-F8F7-E0A6-A8F2-8237FFBE9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WEB-UI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BB7A036-C5C8-DDBC-6264-F1C86CEA06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558280" cy="4351338"/>
          </a:xfrm>
        </p:spPr>
        <p:txBody>
          <a:bodyPr/>
          <a:lstStyle/>
          <a:p>
            <a:r>
              <a:rPr lang="nl-BE" dirty="0"/>
              <a:t>Upload SVG</a:t>
            </a:r>
          </a:p>
          <a:p>
            <a:r>
              <a:rPr lang="nl-BE" dirty="0"/>
              <a:t>Display </a:t>
            </a:r>
            <a:r>
              <a:rPr lang="nl-BE" dirty="0" err="1"/>
              <a:t>occupied</a:t>
            </a:r>
            <a:r>
              <a:rPr lang="nl-BE" dirty="0"/>
              <a:t> </a:t>
            </a:r>
            <a:r>
              <a:rPr lang="nl-BE" dirty="0" err="1"/>
              <a:t>nodes</a:t>
            </a:r>
            <a:r>
              <a:rPr lang="nl-BE" dirty="0"/>
              <a:t> </a:t>
            </a:r>
            <a:r>
              <a:rPr lang="nl-BE" dirty="0" err="1"/>
              <a:t>and</a:t>
            </a:r>
            <a:r>
              <a:rPr lang="nl-BE" dirty="0"/>
              <a:t> </a:t>
            </a:r>
            <a:r>
              <a:rPr lang="nl-BE" dirty="0" err="1"/>
              <a:t>edges</a:t>
            </a:r>
            <a:endParaRPr lang="nl-BE" dirty="0"/>
          </a:p>
          <a:p>
            <a:r>
              <a:rPr lang="nl-BE" dirty="0" err="1"/>
              <a:t>Add</a:t>
            </a:r>
            <a:r>
              <a:rPr lang="nl-BE" dirty="0"/>
              <a:t> Queue items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32BFF656-5115-783E-73B2-46CBC63D21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1009" y="365125"/>
            <a:ext cx="4025088" cy="6319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79068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BEC76A904CBCA468C60C8250BA9711F" ma:contentTypeVersion="9" ma:contentTypeDescription="Create a new document." ma:contentTypeScope="" ma:versionID="c53be94ba2e9dbf25400d2f5cd4d671e">
  <xsd:schema xmlns:xsd="http://www.w3.org/2001/XMLSchema" xmlns:xs="http://www.w3.org/2001/XMLSchema" xmlns:p="http://schemas.microsoft.com/office/2006/metadata/properties" xmlns:ns3="b8e29f04-d4b6-4192-8923-4366fee15c88" xmlns:ns4="af655ab8-bc6f-40da-9b4e-cb8bc0774586" targetNamespace="http://schemas.microsoft.com/office/2006/metadata/properties" ma:root="true" ma:fieldsID="66892e55494934b15afbcf934975bbc9" ns3:_="" ns4:_="">
    <xsd:import namespace="b8e29f04-d4b6-4192-8923-4366fee15c88"/>
    <xsd:import namespace="af655ab8-bc6f-40da-9b4e-cb8bc077458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SearchProperties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8e29f04-d4b6-4192-8923-4366fee15c8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1" nillable="true" ma:displayName="_activity" ma:hidden="true" ma:internalName="_activity">
      <xsd:simpleType>
        <xsd:restriction base="dms:Note"/>
      </xsd:simpleType>
    </xsd:element>
    <xsd:element name="MediaServiceSearchProperties" ma:index="15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f655ab8-bc6f-40da-9b4e-cb8bc0774586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8e29f04-d4b6-4192-8923-4366fee15c88" xsi:nil="true"/>
  </documentManagement>
</p:properties>
</file>

<file path=customXml/itemProps1.xml><?xml version="1.0" encoding="utf-8"?>
<ds:datastoreItem xmlns:ds="http://schemas.openxmlformats.org/officeDocument/2006/customXml" ds:itemID="{1DDF8F19-30F0-4CD7-95F3-2E236065CA8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8e29f04-d4b6-4192-8923-4366fee15c88"/>
    <ds:schemaRef ds:uri="af655ab8-bc6f-40da-9b4e-cb8bc077458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E9AC634-F61F-4578-8C3A-1B8CCE01C1A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7768365-9D34-43C4-82FA-1E8DE9DD2A9A}">
  <ds:schemaRefs>
    <ds:schemaRef ds:uri="http://www.w3.org/XML/1998/namespace"/>
    <ds:schemaRef ds:uri="b8e29f04-d4b6-4192-8923-4366fee15c88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af655ab8-bc6f-40da-9b4e-cb8bc0774586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165</Words>
  <Application>Microsoft Office PowerPoint</Application>
  <PresentationFormat>Breedbeeld</PresentationFormat>
  <Paragraphs>36</Paragraphs>
  <Slides>10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10</vt:i4>
      </vt:variant>
    </vt:vector>
  </HeadingPairs>
  <TitlesOfParts>
    <vt:vector size="14" baseType="lpstr">
      <vt:lpstr>Aptos</vt:lpstr>
      <vt:lpstr>Aptos Display</vt:lpstr>
      <vt:lpstr>Arial</vt:lpstr>
      <vt:lpstr>Kantoorthema</vt:lpstr>
      <vt:lpstr>software engineering for cyber physical systems</vt:lpstr>
      <vt:lpstr>System Architecture </vt:lpstr>
      <vt:lpstr>Server Logic &amp; Architecture</vt:lpstr>
      <vt:lpstr>Server Components Breakdown</vt:lpstr>
      <vt:lpstr>Server Components Breakdown</vt:lpstr>
      <vt:lpstr>Webots Simulation</vt:lpstr>
      <vt:lpstr>Robot Design &amp; Features</vt:lpstr>
      <vt:lpstr>Robot Communication</vt:lpstr>
      <vt:lpstr>WEB-UI</vt:lpstr>
      <vt:lpstr>Are there any 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Mathias Houwen</dc:creator>
  <cp:lastModifiedBy>Mathias Houwen</cp:lastModifiedBy>
  <cp:revision>3</cp:revision>
  <dcterms:created xsi:type="dcterms:W3CDTF">2025-05-02T13:42:00Z</dcterms:created>
  <dcterms:modified xsi:type="dcterms:W3CDTF">2025-05-02T21:26:30Z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0x0101007BEC76A904CBCA468C60C8250BA9711F</vt:lpwstr>
  </property>
</Properties>
</file>