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42773"/>
              </p:ext>
            </p:extLst>
          </p:nvPr>
        </p:nvGraphicFramePr>
        <p:xfrm>
          <a:off x="4795598" y="221984"/>
          <a:ext cx="2600803" cy="322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7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6055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casting_time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school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components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upcast_effect</a:t>
                      </a:r>
                      <a:r>
                        <a:rPr lang="en-US" sz="10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1456"/>
              </p:ext>
            </p:extLst>
          </p:nvPr>
        </p:nvGraphicFramePr>
        <p:xfrm>
          <a:off x="8764623" y="2079190"/>
          <a:ext cx="273518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58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360429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fusion_id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fusion_name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5531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06061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87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15816"/>
              </p:ext>
            </p:extLst>
          </p:nvPr>
        </p:nvGraphicFramePr>
        <p:xfrm>
          <a:off x="8770974" y="4735939"/>
          <a:ext cx="2550545" cy="80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29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17791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3753"/>
              </p:ext>
            </p:extLst>
          </p:nvPr>
        </p:nvGraphicFramePr>
        <p:xfrm>
          <a:off x="5088889" y="3727859"/>
          <a:ext cx="2600803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1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55793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Spell_Class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4183"/>
              </p:ext>
            </p:extLst>
          </p:nvPr>
        </p:nvGraphicFramePr>
        <p:xfrm>
          <a:off x="8764623" y="221984"/>
          <a:ext cx="2239727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0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622222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Spell_Fusion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spell_id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fusion_id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7736642" y="1913536"/>
            <a:ext cx="2062316" cy="6353"/>
          </a:xfrm>
          <a:prstGeom prst="bentConnector4">
            <a:avLst>
              <a:gd name="adj1" fmla="val 28939"/>
              <a:gd name="adj2" fmla="val 36983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</p:cNvCxnSpPr>
          <p:nvPr/>
        </p:nvCxnSpPr>
        <p:spPr>
          <a:xfrm>
            <a:off x="7396401" y="629970"/>
            <a:ext cx="13682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61D575-ED3E-1867-18AE-2A8083F8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7255"/>
              </p:ext>
            </p:extLst>
          </p:nvPr>
        </p:nvGraphicFramePr>
        <p:xfrm>
          <a:off x="618105" y="4026969"/>
          <a:ext cx="2550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6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01085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XYZ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rank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3676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casting_time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70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73744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931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components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7774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17D3E-826E-A3B6-8BA3-A3C044B93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12114"/>
              </p:ext>
            </p:extLst>
          </p:nvPr>
        </p:nvGraphicFramePr>
        <p:xfrm>
          <a:off x="618105" y="879205"/>
          <a:ext cx="2550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7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219428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Link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link_id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link_name</a:t>
                      </a:r>
                      <a:r>
                        <a:rPr lang="en-US" sz="10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rating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3676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casting_time</a:t>
                      </a:r>
                      <a:r>
                        <a:rPr lang="en-US" sz="10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70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73744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9319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components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77749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5040B0-4A56-441F-82F6-33C8D1B0D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5668"/>
              </p:ext>
            </p:extLst>
          </p:nvPr>
        </p:nvGraphicFramePr>
        <p:xfrm>
          <a:off x="5088889" y="5890111"/>
          <a:ext cx="2600803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1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55793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XYZ_Class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xyz_id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84AAA69-8DE7-AFC4-DA5E-FDF4FEF6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00924"/>
              </p:ext>
            </p:extLst>
          </p:nvPr>
        </p:nvGraphicFramePr>
        <p:xfrm>
          <a:off x="5088889" y="4815081"/>
          <a:ext cx="2600803" cy="8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51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43252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Link_Class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link_id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0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character_class_id</a:t>
                      </a:r>
                      <a:r>
                        <a:rPr lang="en-US" sz="10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30B4D3F-16C4-9F1F-CE47-6D984AA94F0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077507" y="2143512"/>
            <a:ext cx="3524925" cy="49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75039A-994E-2ADC-A486-E8854584F9A5}"/>
              </a:ext>
            </a:extLst>
          </p:cNvPr>
          <p:cNvCxnSpPr>
            <a:cxnSpLocks/>
          </p:cNvCxnSpPr>
          <p:nvPr/>
        </p:nvCxnSpPr>
        <p:spPr>
          <a:xfrm>
            <a:off x="4591050" y="629970"/>
            <a:ext cx="204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D59A97-8BD4-B88C-1C11-35AEC314015B}"/>
              </a:ext>
            </a:extLst>
          </p:cNvPr>
          <p:cNvCxnSpPr>
            <a:endCxn id="6" idx="1"/>
          </p:cNvCxnSpPr>
          <p:nvPr/>
        </p:nvCxnSpPr>
        <p:spPr>
          <a:xfrm>
            <a:off x="7689692" y="4414838"/>
            <a:ext cx="1081282" cy="7246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B43B6FE-FEB2-C08D-7BBE-A17C95767C26}"/>
              </a:ext>
            </a:extLst>
          </p:cNvPr>
          <p:cNvCxnSpPr>
            <a:endCxn id="6" idx="1"/>
          </p:cNvCxnSpPr>
          <p:nvPr/>
        </p:nvCxnSpPr>
        <p:spPr>
          <a:xfrm flipV="1">
            <a:off x="7689692" y="5139489"/>
            <a:ext cx="1081282" cy="3564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A499C3D-6BA5-9B8E-A9C0-89667D73133A}"/>
              </a:ext>
            </a:extLst>
          </p:cNvPr>
          <p:cNvCxnSpPr/>
          <p:nvPr/>
        </p:nvCxnSpPr>
        <p:spPr>
          <a:xfrm rot="5400000">
            <a:off x="7381370" y="5713761"/>
            <a:ext cx="1157287" cy="540641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D0AB0D3-3727-D90A-3796-9F0FF2007F01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2551445" y="2704673"/>
            <a:ext cx="3993606" cy="1081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641478-42AC-AD2F-3694-1F431D3F08AE}"/>
              </a:ext>
            </a:extLst>
          </p:cNvPr>
          <p:cNvCxnSpPr>
            <a:cxnSpLocks/>
          </p:cNvCxnSpPr>
          <p:nvPr/>
        </p:nvCxnSpPr>
        <p:spPr>
          <a:xfrm flipH="1">
            <a:off x="3168650" y="1248511"/>
            <a:ext cx="838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1A9027A-F99A-FA43-F25B-21F1B8F93D85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3422090" y="4650347"/>
            <a:ext cx="1902309" cy="14312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3E1A21-9671-D955-2B9A-E5347D289404}"/>
              </a:ext>
            </a:extLst>
          </p:cNvPr>
          <p:cNvCxnSpPr>
            <a:cxnSpLocks/>
          </p:cNvCxnSpPr>
          <p:nvPr/>
        </p:nvCxnSpPr>
        <p:spPr>
          <a:xfrm flipH="1">
            <a:off x="3168650" y="4414836"/>
            <a:ext cx="49783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280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18</cp:revision>
  <dcterms:created xsi:type="dcterms:W3CDTF">2024-04-30T20:40:24Z</dcterms:created>
  <dcterms:modified xsi:type="dcterms:W3CDTF">2024-09-16T03:38:26Z</dcterms:modified>
</cp:coreProperties>
</file>