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57853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upcast_effect</a:t>
                      </a:r>
                      <a:r>
                        <a:rPr lang="en-US" sz="12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0432"/>
              </p:ext>
            </p:extLst>
          </p:nvPr>
        </p:nvGraphicFramePr>
        <p:xfrm>
          <a:off x="5282282" y="1918307"/>
          <a:ext cx="260519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7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1302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4348"/>
              </p:ext>
            </p:extLst>
          </p:nvPr>
        </p:nvGraphicFramePr>
        <p:xfrm>
          <a:off x="1263649" y="5699017"/>
          <a:ext cx="317288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45167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0633"/>
              </p:ext>
            </p:extLst>
          </p:nvPr>
        </p:nvGraphicFramePr>
        <p:xfrm>
          <a:off x="1282700" y="4538026"/>
          <a:ext cx="212725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5" y="5702479"/>
            <a:ext cx="846503" cy="13"/>
          </a:xfrm>
          <a:prstGeom prst="bentConnector4">
            <a:avLst>
              <a:gd name="adj1" fmla="val 789"/>
              <a:gd name="adj2" fmla="val 175856153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657685" y="1714077"/>
            <a:ext cx="1255548" cy="6353"/>
          </a:xfrm>
          <a:prstGeom prst="bentConnector4">
            <a:avLst>
              <a:gd name="adj1" fmla="val -36"/>
              <a:gd name="adj2" fmla="val 36983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9</cp:revision>
  <dcterms:created xsi:type="dcterms:W3CDTF">2024-04-30T20:40:24Z</dcterms:created>
  <dcterms:modified xsi:type="dcterms:W3CDTF">2024-08-31T23:29:30Z</dcterms:modified>
</cp:coreProperties>
</file>