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6F72-5111-0E68-68A5-D29D4B862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DC201-1DCC-E67C-44C7-EAF008D9C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CAB2E-2969-F0CB-74D7-B950F7AC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0FA21-B946-2B4B-3561-B35EC9DE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C47B6-2869-D66C-1CEA-EDB15390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6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DAD5-DCD1-66A8-1090-10CBEA28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864E9-1F58-035F-3A14-4CEB7039A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A45CD-0597-0118-501C-EC25801D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62BDB-637F-E19C-0B1D-873D9EE6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5286A-2F29-8E72-3689-8788498E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4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2D368-447F-9660-60F4-2599ED184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F92A0-83B4-B6EA-986C-2F42277BB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53D48-216F-34A8-A0B5-61E7B90A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958D6-A1DA-96EB-AF25-C1F0F64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BBE5A-ED63-7D27-AE97-B9A4981D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0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D0E1-AE0E-01FB-66C5-B4059B6F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EFC2-AA84-833F-AEE2-890AE618D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85D1B-761B-F0CA-4653-A40366BB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BD2DF-99A3-E972-66E7-D5EFA59E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5F9E6-F9D3-F3B9-F42D-CD481D81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2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5875-89E5-83DF-2965-F87E6F6A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E20C0-45BE-89A4-5194-8C753CE6A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1090C-22CE-0959-3444-F6C6DFF6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2D2E-C901-BA03-0152-ADFF63BA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B37C9-9053-796F-0A76-3280C589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0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BF8B-57E0-3375-716E-8C2ED109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CF5E9-EEF9-74BB-5D0B-855F59D46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FF295-1007-59E9-9492-A268BCF76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3689B-4524-0173-2CDA-CEFF634B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A66FD-C1E4-489E-58AB-4CB20C4F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00F22-1DC3-7474-DEBB-581FB6BA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1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454C-5EEF-C97A-3898-6BFAC336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58527-E612-DC8C-7A75-57BBA6F12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10DA6-B795-8F6F-861A-C03179C65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71E15-2DD9-06FC-6A84-196051D8D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CC120-B9E4-5C7B-01DB-1240CFAB7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30596-6674-8B40-13C0-08CA8F67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CCEBE-83A9-D725-0FDB-E69007A5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CEA3C-1433-E223-AA39-FAB06F9D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7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112D-3C76-EAE7-BB9B-6A200A0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F8282-E2A5-8542-B48A-C654D90B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8502-AE3E-3750-FE3F-9AA16F1A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2C3BB-0800-D1B7-68E7-FC5A426D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2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4CC62-E7C1-773A-1F6B-94C9307F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6051E-7C5B-C6EF-FCDA-75650A98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813D3-CD42-79BB-50A4-F9E8626C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5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7360-D336-C08C-6FE2-9FF239B5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6C10-33AA-B6F1-912B-36DF2CF96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FF49A-4DDB-3E16-9FD7-364488D05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24AAC-BCD5-A1C7-BDBA-AB49B37F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3D4CE-D0DE-89A3-0AD4-E8AB1E7F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89FF7-7546-537F-08E7-40F0E5AF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9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4DA0-A5A8-E7B7-EDB2-FD4AAE53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F6CB9-47D5-2AD6-2F54-C1B07F660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DA05F-94D8-3368-24B8-481BC0D24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81366-24EA-74E6-4D4C-9936871D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1DFD-377C-4EB5-BA3E-17FDF086A0C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B15A1-4B27-0235-C863-AA9BDB4D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A6911-D775-3541-7430-BEE45C7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4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1BEB9-F156-3DF7-A66B-53218B30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80181-0683-2537-2DA6-5217A262F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773CD-0800-2324-43E0-8EFECDB07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A71DFD-377C-4EB5-BA3E-17FDF086A0C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72A23-5165-95F0-F117-E1797AC1E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1E4E-3E93-5319-3999-5D5C60F61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CBD3CF-38C1-44D7-B523-515C9E4C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1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D9C7F2-761E-4202-A6BE-140634A6B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17765"/>
              </p:ext>
            </p:extLst>
          </p:nvPr>
        </p:nvGraphicFramePr>
        <p:xfrm>
          <a:off x="1257298" y="372536"/>
          <a:ext cx="3423571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885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975686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59702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Spell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54346"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spell_id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5434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spell_name</a:t>
                      </a:r>
                      <a:r>
                        <a:rPr lang="en-US" sz="1200" dirty="0"/>
                        <a:t> TEXT UNIQUE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537595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level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casting_time</a:t>
                      </a:r>
                      <a:r>
                        <a:rPr lang="en-US" sz="1200" dirty="0"/>
                        <a:t>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660726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duration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72998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school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588946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range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182695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components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60931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 TEXT UNIQUE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0349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upcast_effect</a:t>
                      </a:r>
                      <a:r>
                        <a:rPr lang="en-US" sz="1200" dirty="0"/>
                        <a:t>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71826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concentration BOOLEAN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696975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ritual BOOLEAN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552365"/>
                  </a:ext>
                </a:extLst>
              </a:tr>
              <a:tr h="19477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spell_type</a:t>
                      </a:r>
                      <a:r>
                        <a:rPr lang="en-US" sz="1200" dirty="0"/>
                        <a:t>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944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B8D2D8-1660-1C59-A8B9-D9F026D67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21825"/>
              </p:ext>
            </p:extLst>
          </p:nvPr>
        </p:nvGraphicFramePr>
        <p:xfrm>
          <a:off x="5282280" y="1918307"/>
          <a:ext cx="3260587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745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813842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170745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Fusion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fusion_id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fusion_name</a:t>
                      </a:r>
                      <a:r>
                        <a:rPr lang="en-US" sz="1200" dirty="0"/>
                        <a:t> TEXT UNIQUE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  <a:tr h="17074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effect TEXT UNIQUE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952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34F651-EFEC-5994-9476-A4D43899F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92083"/>
              </p:ext>
            </p:extLst>
          </p:nvPr>
        </p:nvGraphicFramePr>
        <p:xfrm>
          <a:off x="1263650" y="5699017"/>
          <a:ext cx="294428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53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514131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67318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66390">
                <a:tc>
                  <a:txBody>
                    <a:bodyPr/>
                    <a:lstStyle/>
                    <a:p>
                      <a:r>
                        <a:rPr lang="en-US" sz="1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character_class_id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6639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character_class</a:t>
                      </a:r>
                      <a:r>
                        <a:rPr lang="en-US" sz="1200" dirty="0"/>
                        <a:t> TEXT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9F8DD8-7F37-6EE2-7A38-ECDC6E4E2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539848"/>
              </p:ext>
            </p:extLst>
          </p:nvPr>
        </p:nvGraphicFramePr>
        <p:xfrm>
          <a:off x="1282699" y="4538026"/>
          <a:ext cx="3292860" cy="874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034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2602826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84691">
                <a:tc gridSpan="2">
                  <a:txBody>
                    <a:bodyPr/>
                    <a:lstStyle/>
                    <a:p>
                      <a:r>
                        <a:rPr lang="en-US" sz="1400" dirty="0" err="1"/>
                        <a:t>Spell_Class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200" dirty="0"/>
                        <a:t>PK,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spell_id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200" dirty="0"/>
                        <a:t>PK,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character_class_id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A6E1FA1-EDFB-13B3-5D62-9A9F1773D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19787"/>
              </p:ext>
            </p:extLst>
          </p:nvPr>
        </p:nvGraphicFramePr>
        <p:xfrm>
          <a:off x="5275933" y="372536"/>
          <a:ext cx="2235200" cy="874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23">
                  <a:extLst>
                    <a:ext uri="{9D8B030D-6E8A-4147-A177-3AD203B41FA5}">
                      <a16:colId xmlns:a16="http://schemas.microsoft.com/office/drawing/2014/main" val="1454048853"/>
                    </a:ext>
                  </a:extLst>
                </a:gridCol>
                <a:gridCol w="1808177">
                  <a:extLst>
                    <a:ext uri="{9D8B030D-6E8A-4147-A177-3AD203B41FA5}">
                      <a16:colId xmlns:a16="http://schemas.microsoft.com/office/drawing/2014/main" val="3290258725"/>
                    </a:ext>
                  </a:extLst>
                </a:gridCol>
              </a:tblGrid>
              <a:tr h="284691">
                <a:tc gridSpan="2">
                  <a:txBody>
                    <a:bodyPr/>
                    <a:lstStyle/>
                    <a:p>
                      <a:r>
                        <a:rPr lang="en-US" sz="1400" dirty="0" err="1"/>
                        <a:t>Spell_Fusion</a:t>
                      </a: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570993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spell_id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33362"/>
                  </a:ext>
                </a:extLst>
              </a:tr>
              <a:tr h="284691">
                <a:tc>
                  <a:txBody>
                    <a:bodyPr/>
                    <a:lstStyle/>
                    <a:p>
                      <a:r>
                        <a:rPr lang="en-US" sz="1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fusion_id</a:t>
                      </a:r>
                      <a:r>
                        <a:rPr lang="en-US" sz="1200" dirty="0"/>
                        <a:t> INT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51870"/>
                  </a:ext>
                </a:extLst>
              </a:tr>
            </a:tbl>
          </a:graphicData>
        </a:graphic>
      </p:graphicFrame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C012FB6-50FD-7FF3-3FE8-E56E540E845E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>
            <a:off x="840407" y="5702477"/>
            <a:ext cx="846504" cy="17"/>
          </a:xfrm>
          <a:prstGeom prst="bentConnector4">
            <a:avLst>
              <a:gd name="adj1" fmla="val 24795"/>
              <a:gd name="adj2" fmla="val 1344805882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7B5C0EE8-67C1-6B56-7BE4-E0AD2A239D61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4589121" y="1782639"/>
            <a:ext cx="1392708" cy="6389"/>
          </a:xfrm>
          <a:prstGeom prst="bentConnector4">
            <a:avLst>
              <a:gd name="adj1" fmla="val 29756"/>
              <a:gd name="adj2" fmla="val 3678025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6734BB5-31C4-3E7B-DF47-76BD2F0867D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675568" y="809627"/>
            <a:ext cx="6003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691FDF-996A-0E7C-B93D-E536EF609FBC}"/>
              </a:ext>
            </a:extLst>
          </p:cNvPr>
          <p:cNvCxnSpPr>
            <a:cxnSpLocks/>
          </p:cNvCxnSpPr>
          <p:nvPr/>
        </p:nvCxnSpPr>
        <p:spPr>
          <a:xfrm>
            <a:off x="1028700" y="809627"/>
            <a:ext cx="228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FB7894-D5BF-4FF8-3CC0-725DAFB8518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14413" y="4975117"/>
            <a:ext cx="2682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A17EE7-6081-4BE0-F3C3-7FB4449B7AB0}"/>
              </a:ext>
            </a:extLst>
          </p:cNvPr>
          <p:cNvCxnSpPr>
            <a:cxnSpLocks/>
          </p:cNvCxnSpPr>
          <p:nvPr/>
        </p:nvCxnSpPr>
        <p:spPr>
          <a:xfrm flipH="1">
            <a:off x="1014413" y="809627"/>
            <a:ext cx="14287" cy="41654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85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136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Ebby Raymundo</dc:creator>
  <cp:lastModifiedBy>Ebby Raymundo</cp:lastModifiedBy>
  <cp:revision>14</cp:revision>
  <dcterms:created xsi:type="dcterms:W3CDTF">2024-04-30T20:40:24Z</dcterms:created>
  <dcterms:modified xsi:type="dcterms:W3CDTF">2024-09-12T16:59:04Z</dcterms:modified>
</cp:coreProperties>
</file>