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F72-5111-0E68-68A5-D29D4B86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C201-1DCC-E67C-44C7-EAF008D9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AB2E-2969-F0CB-74D7-B950F7A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21-B946-2B4B-3561-B35EC9D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47B6-2869-D66C-1CEA-EDB1539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AD5-DCD1-66A8-1090-10CBEA2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64E9-1F58-035F-3A14-4CEB703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45CD-0597-0118-501C-EC25801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2BDB-637F-E19C-0B1D-873D9EE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286A-2F29-8E72-3689-8788498E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D368-447F-9660-60F4-2599ED184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92A0-83B4-B6EA-986C-2F42277B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D48-216F-34A8-A0B5-61E7B90A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58D6-A1DA-96EB-AF25-C1F0F64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BE5A-ED63-7D27-AE97-B9A4981D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D0E1-AE0E-01FB-66C5-B4059B6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EFC2-AA84-833F-AEE2-890AE618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5D1B-761B-F0CA-4653-A40366B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D2DF-99A3-E972-66E7-D5EFA59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F9E6-F9D3-F3B9-F42D-CD481D8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875-89E5-83DF-2965-F87E6F6A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20C0-45BE-89A4-5194-8C753CE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090C-22CE-0959-3444-F6C6DFF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2D2E-C901-BA03-0152-ADFF63B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37C9-9053-796F-0A76-3280C589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BF8B-57E0-3375-716E-8C2ED10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F5E9-EEF9-74BB-5D0B-855F59D4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F295-1007-59E9-9492-A268BCF7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689B-4524-0173-2CDA-CEFF634B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66FD-C1E4-489E-58AB-4CB20C4F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0F22-1DC3-7474-DEBB-581FB6B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454C-5EEF-C97A-3898-6BFAC336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8527-E612-DC8C-7A75-57BBA6F1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0DA6-B795-8F6F-861A-C03179C6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1E15-2DD9-06FC-6A84-196051D8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120-B9E4-5C7B-01DB-1240CFAB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30596-6674-8B40-13C0-08CA8F6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CCEBE-83A9-D725-0FDB-E69007A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CEA3C-1433-E223-AA39-FAB06F9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12D-3C76-EAE7-BB9B-6A200A0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8282-E2A5-8542-B48A-C654D90B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8502-AE3E-3750-FE3F-9AA16F1A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C3BB-0800-D1B7-68E7-FC5A426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4CC62-E7C1-773A-1F6B-94C9307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6051E-7C5B-C6EF-FCDA-75650A9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13D3-CD42-79BB-50A4-F9E8626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7360-D336-C08C-6FE2-9FF239B5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6C10-33AA-B6F1-912B-36DF2CF9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F49A-4DDB-3E16-9FD7-364488D0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4AAC-BCD5-A1C7-BDBA-AB49B37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D4CE-D0DE-89A3-0AD4-E8AB1E7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9FF7-7546-537F-08E7-40F0E5A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DA0-A5A8-E7B7-EDB2-FD4AAE53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F6CB9-47D5-2AD6-2F54-C1B07F66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A05F-94D8-3368-24B8-481BC0D2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1366-24EA-74E6-4D4C-9936871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15A1-4B27-0235-C863-AA9BDB4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911-D775-3541-7430-BEE45C7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BEB9-F156-3DF7-A66B-53218B30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0181-0683-2537-2DA6-5217A262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73CD-0800-2324-43E0-8EFECDB0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71DFD-377C-4EB5-BA3E-17FDF086A0C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2A23-5165-95F0-F117-E1797AC1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E4E-3E93-5319-3999-5D5C60F6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9C7F2-761E-4202-A6BE-140634A6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19173"/>
              </p:ext>
            </p:extLst>
          </p:nvPr>
        </p:nvGraphicFramePr>
        <p:xfrm>
          <a:off x="1257298" y="372536"/>
          <a:ext cx="342357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8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97568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59702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Spell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spell_name</a:t>
                      </a:r>
                      <a:r>
                        <a:rPr lang="en-US" sz="12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5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level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casting_time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07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998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school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94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826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components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931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0349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upcast_effect</a:t>
                      </a:r>
                      <a:r>
                        <a:rPr lang="en-US" sz="1200" dirty="0"/>
                        <a:t>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718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concentration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697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ritual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5236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spell_type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44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D2D8-1660-1C59-A8B9-D9F026D6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91178"/>
              </p:ext>
            </p:extLst>
          </p:nvPr>
        </p:nvGraphicFramePr>
        <p:xfrm>
          <a:off x="5282282" y="1918307"/>
          <a:ext cx="290498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18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24466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Fusion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effect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34F651-EFEC-5994-9476-A4D43899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24348"/>
              </p:ext>
            </p:extLst>
          </p:nvPr>
        </p:nvGraphicFramePr>
        <p:xfrm>
          <a:off x="1263649" y="5699017"/>
          <a:ext cx="317288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451670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67318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F8DD8-7F37-6EE2-7A38-ECDC6E4E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88338"/>
              </p:ext>
            </p:extLst>
          </p:nvPr>
        </p:nvGraphicFramePr>
        <p:xfrm>
          <a:off x="1282699" y="4538026"/>
          <a:ext cx="3077633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966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48966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Spell_Class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A6E1FA1-EDFB-13B3-5D62-9A9F1773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9787"/>
              </p:ext>
            </p:extLst>
          </p:nvPr>
        </p:nvGraphicFramePr>
        <p:xfrm>
          <a:off x="5275933" y="372536"/>
          <a:ext cx="223520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2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80817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Spell_Fusion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012FB6-50FD-7FF3-3FE8-E56E540E845E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840405" y="5702479"/>
            <a:ext cx="846503" cy="13"/>
          </a:xfrm>
          <a:prstGeom prst="bentConnector4">
            <a:avLst>
              <a:gd name="adj1" fmla="val 789"/>
              <a:gd name="adj2" fmla="val 1758561538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B5C0EE8-67C1-6B56-7BE4-E0AD2A239D6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657694" y="1714068"/>
            <a:ext cx="1255548" cy="6371"/>
          </a:xfrm>
          <a:prstGeom prst="bentConnector4">
            <a:avLst>
              <a:gd name="adj1" fmla="val -36"/>
              <a:gd name="adj2" fmla="val 368813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734BB5-31C4-3E7B-DF47-76BD2F0867D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75568" y="809627"/>
            <a:ext cx="600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91FDF-996A-0E7C-B93D-E536EF609FBC}"/>
              </a:ext>
            </a:extLst>
          </p:cNvPr>
          <p:cNvCxnSpPr>
            <a:cxnSpLocks/>
          </p:cNvCxnSpPr>
          <p:nvPr/>
        </p:nvCxnSpPr>
        <p:spPr>
          <a:xfrm>
            <a:off x="1028700" y="809627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FB7894-D5BF-4FF8-3CC0-725DAFB851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4413" y="4975117"/>
            <a:ext cx="268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A17EE7-6081-4BE0-F3C3-7FB4449B7AB0}"/>
              </a:ext>
            </a:extLst>
          </p:cNvPr>
          <p:cNvCxnSpPr>
            <a:cxnSpLocks/>
          </p:cNvCxnSpPr>
          <p:nvPr/>
        </p:nvCxnSpPr>
        <p:spPr>
          <a:xfrm flipH="1">
            <a:off x="1014413" y="809627"/>
            <a:ext cx="14287" cy="416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124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Ebby Raymundo</dc:creator>
  <cp:lastModifiedBy>Ebby Raymundo</cp:lastModifiedBy>
  <cp:revision>11</cp:revision>
  <dcterms:created xsi:type="dcterms:W3CDTF">2024-04-30T20:40:24Z</dcterms:created>
  <dcterms:modified xsi:type="dcterms:W3CDTF">2024-09-05T11:43:18Z</dcterms:modified>
</cp:coreProperties>
</file>