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4"/>
  </p:notesMasterIdLst>
  <p:handoutMasterIdLst>
    <p:handoutMasterId r:id="rId25"/>
  </p:handoutMasterIdLst>
  <p:sldIdLst>
    <p:sldId id="256" r:id="rId5"/>
    <p:sldId id="277" r:id="rId6"/>
    <p:sldId id="305" r:id="rId7"/>
    <p:sldId id="261" r:id="rId8"/>
    <p:sldId id="262" r:id="rId9"/>
    <p:sldId id="289" r:id="rId10"/>
    <p:sldId id="264" r:id="rId11"/>
    <p:sldId id="299" r:id="rId12"/>
    <p:sldId id="300" r:id="rId13"/>
    <p:sldId id="301" r:id="rId14"/>
    <p:sldId id="258" r:id="rId15"/>
    <p:sldId id="298" r:id="rId16"/>
    <p:sldId id="297" r:id="rId17"/>
    <p:sldId id="296" r:id="rId18"/>
    <p:sldId id="304" r:id="rId19"/>
    <p:sldId id="303" r:id="rId20"/>
    <p:sldId id="302" r:id="rId21"/>
    <p:sldId id="278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09" autoAdjust="0"/>
  </p:normalViewPr>
  <p:slideViewPr>
    <p:cSldViewPr snapToGrid="0">
      <p:cViewPr varScale="1">
        <p:scale>
          <a:sx n="100" d="100"/>
          <a:sy n="100" d="100"/>
        </p:scale>
        <p:origin x="96" y="210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5/5/2025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5/5/2025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hu-HU" dirty="0"/>
              <a:t>Ebösszeíró rendszer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 fontScale="92500"/>
          </a:bodyPr>
          <a:lstStyle/>
          <a:p>
            <a:r>
              <a:rPr lang="hu-HU" dirty="0"/>
              <a:t>Készítette: Bencsik Andor, Demeter Adrián, Sztricska Márk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73CA7-FAE3-D119-B456-27F6AD60B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517526"/>
            <a:ext cx="5111750" cy="1204912"/>
          </a:xfrm>
        </p:spPr>
        <p:txBody>
          <a:bodyPr/>
          <a:lstStyle/>
          <a:p>
            <a:r>
              <a:rPr lang="hu-HU" dirty="0"/>
              <a:t>react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27675-7025-27CA-34AC-21756E9D1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2062161"/>
            <a:ext cx="5111750" cy="4476751"/>
          </a:xfrm>
        </p:spPr>
        <p:txBody>
          <a:bodyPr>
            <a:normAutofit/>
          </a:bodyPr>
          <a:lstStyle/>
          <a:p>
            <a:r>
              <a:rPr lang="hu-HU" sz="2800" dirty="0"/>
              <a:t>Előnyei: </a:t>
            </a:r>
          </a:p>
          <a:p>
            <a:pPr marL="285750" indent="-285750">
              <a:buFontTx/>
              <a:buChar char="-"/>
            </a:pPr>
            <a:r>
              <a:rPr lang="hu-HU" sz="2800" dirty="0"/>
              <a:t>Javascript, Typescript</a:t>
            </a:r>
          </a:p>
          <a:p>
            <a:pPr marL="285750" indent="-285750">
              <a:buFontTx/>
              <a:buChar char="-"/>
            </a:pPr>
            <a:r>
              <a:rPr lang="hu-HU" sz="2800" dirty="0"/>
              <a:t>Komponensalapú architektúra</a:t>
            </a:r>
          </a:p>
          <a:p>
            <a:pPr marL="285750" indent="-285750">
              <a:buFontTx/>
              <a:buChar char="-"/>
            </a:pPr>
            <a:r>
              <a:rPr lang="hu-HU" sz="2800" dirty="0"/>
              <a:t>Virtuális DOM</a:t>
            </a:r>
          </a:p>
          <a:p>
            <a:pPr marL="285750" indent="-285750">
              <a:buFontTx/>
              <a:buChar char="-"/>
            </a:pPr>
            <a:r>
              <a:rPr lang="hu-HU" sz="2800" dirty="0"/>
              <a:t>Egyirányú adatáramlás</a:t>
            </a:r>
          </a:p>
          <a:p>
            <a:pPr marL="285750" indent="-285750">
              <a:buFontTx/>
              <a:buChar char="-"/>
            </a:pPr>
            <a:r>
              <a:rPr lang="hu-HU" sz="2800" dirty="0"/>
              <a:t>Könnyen tanulható</a:t>
            </a:r>
          </a:p>
          <a:p>
            <a:pPr marL="285750" indent="-285750">
              <a:buFontTx/>
              <a:buChar char="-"/>
            </a:pPr>
            <a:r>
              <a:rPr lang="hu-HU" sz="2800" dirty="0"/>
              <a:t>Rendkívül népszerű</a:t>
            </a:r>
          </a:p>
          <a:p>
            <a:pPr marL="285750" indent="-285750">
              <a:buFontTx/>
              <a:buChar char="-"/>
            </a:pPr>
            <a:endParaRPr lang="hu-HU" dirty="0"/>
          </a:p>
          <a:p>
            <a:pPr marL="285750" indent="-285750">
              <a:buFontTx/>
              <a:buChar char="-"/>
            </a:pPr>
            <a:endParaRPr lang="hu-H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C5EB8-77DB-5BC2-6BAA-D221BD27C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9AF177-9144-A535-4AEE-CEC25547A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507" y="2062161"/>
            <a:ext cx="33337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127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/>
          <a:lstStyle/>
          <a:p>
            <a:r>
              <a:rPr lang="hu-HU" dirty="0"/>
              <a:t>Az oldal bemutatása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59B7-86CC-416B-7BF0-8C2689155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főoldal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5807F1-7E99-EC45-765B-26A370A5C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12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29A67DC-5EA0-E087-71A9-26886A91CBC9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/>
          <a:stretch>
            <a:fillRect/>
          </a:stretch>
        </p:blipFill>
        <p:spPr>
          <a:xfrm>
            <a:off x="838200" y="1784350"/>
            <a:ext cx="10499480" cy="3697288"/>
          </a:xfrm>
        </p:spPr>
      </p:pic>
    </p:spTree>
    <p:extLst>
      <p:ext uri="{BB962C8B-B14F-4D97-AF65-F5344CB8AC3E}">
        <p14:creationId xmlns:p14="http://schemas.microsoft.com/office/powerpoint/2010/main" val="1427363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23610-13CE-6B20-50C4-5A2EF7126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Bejelentkezés/regisztráció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AB68AE-6F34-FBF5-08C2-ECE9BFF35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13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665D5DC-43C4-ADA4-AC39-8FBBFAB6D2A2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/>
          <a:stretch>
            <a:fillRect/>
          </a:stretch>
        </p:blipFill>
        <p:spPr>
          <a:xfrm>
            <a:off x="1329633" y="2194719"/>
            <a:ext cx="5883963" cy="338613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33B7EA-F873-59F1-C998-E3C6A506E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457" y="1304132"/>
            <a:ext cx="2918415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270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66B5-72EC-0114-E802-A4A225371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Kutya felvitele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FAE29-7D32-0187-86A1-BA71ED50D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14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D255DC2-9104-D979-348B-8325B5F2AA0A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/>
          <a:stretch>
            <a:fillRect/>
          </a:stretch>
        </p:blipFill>
        <p:spPr>
          <a:xfrm>
            <a:off x="3880559" y="1376087"/>
            <a:ext cx="4430882" cy="4994413"/>
          </a:xfrm>
        </p:spPr>
      </p:pic>
    </p:spTree>
    <p:extLst>
      <p:ext uri="{BB962C8B-B14F-4D97-AF65-F5344CB8AC3E}">
        <p14:creationId xmlns:p14="http://schemas.microsoft.com/office/powerpoint/2010/main" val="2328074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5E2E7-CC10-99AE-0715-CD57CF185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Bejelentkezés kódrészlet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622C4A-62AC-1143-44EF-92DD64CC0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BA327C-E52F-0838-0BAE-C2584EB53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93ABE-2B4D-8C38-4ACA-092B4D09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15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D098077-EE6F-34CA-6979-D65F9CF90D9F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/>
          <a:stretch>
            <a:fillRect/>
          </a:stretch>
        </p:blipFill>
        <p:spPr>
          <a:xfrm>
            <a:off x="3316635" y="1524848"/>
            <a:ext cx="5558730" cy="4271115"/>
          </a:xfrm>
        </p:spPr>
      </p:pic>
    </p:spTree>
    <p:extLst>
      <p:ext uri="{BB962C8B-B14F-4D97-AF65-F5344CB8AC3E}">
        <p14:creationId xmlns:p14="http://schemas.microsoft.com/office/powerpoint/2010/main" val="210137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5C062-5BB6-ED15-546C-C7C01861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űrlapok kódrészlete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F1980-FFFB-0CCB-E69E-ED76E2CE9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16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6055477-947D-FBA8-C6F6-69B73C46940D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/>
          <a:stretch>
            <a:fillRect/>
          </a:stretch>
        </p:blipFill>
        <p:spPr>
          <a:xfrm>
            <a:off x="3615357" y="1690688"/>
            <a:ext cx="4961286" cy="4544783"/>
          </a:xfrm>
        </p:spPr>
      </p:pic>
    </p:spTree>
    <p:extLst>
      <p:ext uri="{BB962C8B-B14F-4D97-AF65-F5344CB8AC3E}">
        <p14:creationId xmlns:p14="http://schemas.microsoft.com/office/powerpoint/2010/main" val="3467927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2DA8D-15B0-3481-9217-31CAA7E5F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Autentikáció kódrészlete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3A28BA-C97A-F829-F2B2-8591DD3E3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17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436D005-1EC1-A431-EBA1-9BEBCFB7F497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/>
          <a:stretch>
            <a:fillRect/>
          </a:stretch>
        </p:blipFill>
        <p:spPr>
          <a:xfrm>
            <a:off x="2832674" y="1468710"/>
            <a:ext cx="6526652" cy="4569466"/>
          </a:xfrm>
        </p:spPr>
      </p:pic>
    </p:spTree>
    <p:extLst>
      <p:ext uri="{BB962C8B-B14F-4D97-AF65-F5344CB8AC3E}">
        <p14:creationId xmlns:p14="http://schemas.microsoft.com/office/powerpoint/2010/main" val="4026094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/>
          <a:lstStyle/>
          <a:p>
            <a:r>
              <a:rPr lang="hu-HU" dirty="0"/>
              <a:t>Célok a jövőben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noProof="1"/>
              <a:t>Mobilalkalmazás</a:t>
            </a:r>
          </a:p>
          <a:p>
            <a:endParaRPr lang="en-US" noProof="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/>
          <a:p>
            <a:r>
              <a:rPr lang="en-US" noProof="1"/>
              <a:t>React Native alapú mobilapp fejlesztése</a:t>
            </a:r>
          </a:p>
          <a:p>
            <a:endParaRPr lang="en-US" noProof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noProof="1"/>
              <a:t>Admin felület</a:t>
            </a:r>
          </a:p>
          <a:p>
            <a:endParaRPr lang="en-US" noProof="1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CCE699-03D1-4642-B46A-B14EF17DA18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/>
          <a:p>
            <a:r>
              <a:rPr lang="en-US" noProof="1"/>
              <a:t>Felhasználók és rendszerbeállítások kezelése</a:t>
            </a:r>
          </a:p>
          <a:p>
            <a:endParaRPr lang="en-US" noProof="1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C1DF189-6F2F-4C21-88CC-C82D3D0D14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noProof="1"/>
              <a:t>PDF jelentések</a:t>
            </a:r>
          </a:p>
          <a:p>
            <a:endParaRPr lang="en-US" noProof="1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/>
          <a:p>
            <a:r>
              <a:rPr lang="en-US" noProof="1"/>
              <a:t>Automatikus PDF jelentések generálása</a:t>
            </a:r>
          </a:p>
          <a:p>
            <a:endParaRPr lang="en-US" noProof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hu-HU" dirty="0"/>
              <a:t>Köszönjük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620395"/>
            <a:ext cx="3171825" cy="1325563"/>
          </a:xfrm>
        </p:spPr>
        <p:txBody>
          <a:bodyPr/>
          <a:lstStyle/>
          <a:p>
            <a:r>
              <a:rPr lang="hu-HU" dirty="0"/>
              <a:t>A rendszerről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8" y="2466975"/>
            <a:ext cx="3171825" cy="2519363"/>
          </a:xfrm>
        </p:spPr>
        <p:txBody>
          <a:bodyPr>
            <a:noAutofit/>
          </a:bodyPr>
          <a:lstStyle/>
          <a:p>
            <a:r>
              <a:rPr lang="hu-HU" sz="1800" dirty="0"/>
              <a:t>Az EbÖsszeíró egy webes kutya nyilvántartó rendszer, amely lehetővé teszi a kutya tulajdonosok és szervezetek számára, hogy elektronikus űrlapok segítségével regisztrálják kutyáikat, nyomon kövessék oltási adataikat, és nyilvántartást vezessenek a kutyáikról.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69185-B89C-687F-B6B1-4F20959DA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501651"/>
            <a:ext cx="3600451" cy="1325563"/>
          </a:xfrm>
        </p:spPr>
        <p:txBody>
          <a:bodyPr/>
          <a:lstStyle/>
          <a:p>
            <a:r>
              <a:rPr lang="hu-HU" dirty="0"/>
              <a:t>munkamegosztás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5A0A6-7FE8-9A9D-9372-1EA9858EC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047875"/>
            <a:ext cx="3886201" cy="4391025"/>
          </a:xfrm>
        </p:spPr>
        <p:txBody>
          <a:bodyPr>
            <a:normAutofit/>
          </a:bodyPr>
          <a:lstStyle/>
          <a:p>
            <a:r>
              <a:rPr lang="hu-HU" sz="1600" u="sng" dirty="0"/>
              <a:t>Adatbázis tervezés:</a:t>
            </a:r>
          </a:p>
          <a:p>
            <a:r>
              <a:rPr lang="hu-HU" sz="1600" b="1" dirty="0"/>
              <a:t>Közös</a:t>
            </a:r>
          </a:p>
          <a:p>
            <a:r>
              <a:rPr lang="hu-HU" sz="1600" u="sng" dirty="0"/>
              <a:t>Backend:</a:t>
            </a:r>
          </a:p>
          <a:p>
            <a:r>
              <a:rPr lang="hu-HU" sz="1600" b="1" dirty="0"/>
              <a:t>Sztricska Márk</a:t>
            </a:r>
          </a:p>
          <a:p>
            <a:r>
              <a:rPr lang="hu-HU" sz="1600" b="1" dirty="0"/>
              <a:t>Bencsik Andor</a:t>
            </a:r>
          </a:p>
          <a:p>
            <a:r>
              <a:rPr lang="hu-HU" sz="1600" u="sng" dirty="0"/>
              <a:t>Frontend:</a:t>
            </a:r>
          </a:p>
          <a:p>
            <a:r>
              <a:rPr lang="hu-HU" sz="1600" b="1" dirty="0"/>
              <a:t>Bencsik Andor</a:t>
            </a:r>
          </a:p>
          <a:p>
            <a:r>
              <a:rPr lang="hu-HU" sz="1600" b="1" dirty="0"/>
              <a:t>Sztricska Márk</a:t>
            </a:r>
          </a:p>
          <a:p>
            <a:r>
              <a:rPr lang="hu-HU" sz="1600" u="sng" dirty="0"/>
              <a:t>Dokumentáció és Prezentáció:</a:t>
            </a:r>
          </a:p>
          <a:p>
            <a:r>
              <a:rPr lang="hu-HU" sz="1600" b="1" dirty="0"/>
              <a:t>Demeter Adrián</a:t>
            </a:r>
          </a:p>
          <a:p>
            <a:endParaRPr lang="hu-H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090B8-F540-47A9-7F1D-A303682F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405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35272"/>
            <a:ext cx="4286250" cy="585788"/>
          </a:xfrm>
        </p:spPr>
        <p:txBody>
          <a:bodyPr>
            <a:normAutofit fontScale="90000"/>
          </a:bodyPr>
          <a:lstStyle/>
          <a:p>
            <a:r>
              <a:rPr lang="en-US" dirty="0"/>
              <a:t>Rendszerarchitektú</a:t>
            </a:r>
            <a:r>
              <a:rPr lang="hu-HU" dirty="0"/>
              <a:t>r</a:t>
            </a:r>
            <a:r>
              <a:rPr lang="en-US" dirty="0"/>
              <a:t>a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4" y="2557463"/>
            <a:ext cx="2276475" cy="514350"/>
          </a:xfrm>
        </p:spPr>
        <p:txBody>
          <a:bodyPr/>
          <a:lstStyle/>
          <a:p>
            <a:r>
              <a:rPr lang="en-US" dirty="0"/>
              <a:t>Üzleti</a:t>
            </a:r>
            <a:r>
              <a:rPr lang="hu-HU" dirty="0"/>
              <a:t> </a:t>
            </a:r>
            <a:r>
              <a:rPr lang="en-US" dirty="0"/>
              <a:t>logikai</a:t>
            </a:r>
            <a:r>
              <a:rPr lang="hu-HU" dirty="0"/>
              <a:t> rét</a:t>
            </a:r>
            <a:r>
              <a:rPr lang="en-US" dirty="0"/>
              <a:t>eg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/>
          <a:lstStyle/>
          <a:p>
            <a:r>
              <a:rPr lang="en-US" dirty="0"/>
              <a:t>Adatréteg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/>
          <a:lstStyle/>
          <a:p>
            <a:r>
              <a:rPr lang="hu-HU" dirty="0"/>
              <a:t>Megjelenés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/>
          <a:lstStyle/>
          <a:p>
            <a:r>
              <a:rPr lang="en-US" dirty="0"/>
              <a:t>RESTful API végpontok (JSON)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82564"/>
            <a:ext cx="5539095" cy="1010842"/>
          </a:xfrm>
        </p:spPr>
        <p:txBody>
          <a:bodyPr/>
          <a:lstStyle/>
          <a:p>
            <a:r>
              <a:rPr lang="en-US" dirty="0"/>
              <a:t>Node.js, hitelesítés, adatvalidáció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/>
          <a:lstStyle/>
          <a:p>
            <a:r>
              <a:rPr lang="en-US" dirty="0"/>
              <a:t>Prisma ORM (PostgreSQL/MySQL)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/>
          <a:lstStyle/>
          <a:p>
            <a:r>
              <a:rPr lang="hu-HU" dirty="0"/>
              <a:t>FRONTEND/VITE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7111AED-62E5-8D3C-AC1B-77E47C83CB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/>
              <a:t>Prezentációs réteg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Használt technológiák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Adatbázis: MySQL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Backend: </a:t>
            </a:r>
            <a:r>
              <a:rPr lang="en-US" dirty="0" err="1"/>
              <a:t>NestJS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899" y="4319431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Frontend: Vite+React+TS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4319431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Verziókezelő: Git</a:t>
            </a:r>
          </a:p>
          <a:p>
            <a:endParaRPr lang="en-US" dirty="0"/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/>
          <a:lstStyle/>
          <a:p>
            <a:r>
              <a:rPr lang="hu-HU" dirty="0"/>
              <a:t>Az adatbázisról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hu-HU" dirty="0"/>
              <a:t>Mire figyeltünk? 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19680" y="2470292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Mit szeretnénk tárolni?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19680" y="3354497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Kapcsolatok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19680" y="4381895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Normalizálás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20913" y="5409293"/>
            <a:ext cx="5431971" cy="557950"/>
          </a:xfrm>
        </p:spPr>
        <p:txBody>
          <a:bodyPr/>
          <a:lstStyle/>
          <a:p>
            <a:r>
              <a:rPr lang="en-US" sz="2000" dirty="0"/>
              <a:t>Általános tervezési konvenciók követése</a:t>
            </a:r>
          </a:p>
          <a:p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608806"/>
            <a:ext cx="5111750" cy="1204912"/>
          </a:xfrm>
        </p:spPr>
        <p:txBody>
          <a:bodyPr/>
          <a:lstStyle/>
          <a:p>
            <a:r>
              <a:rPr lang="hu-HU" dirty="0"/>
              <a:t>Az adatbázis rendszerről pár szó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2097880"/>
            <a:ext cx="5111750" cy="44457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noProof="1"/>
              <a:t>MYSQL: </a:t>
            </a:r>
          </a:p>
          <a:p>
            <a:pPr marL="285750" indent="-285750">
              <a:buFontTx/>
              <a:buChar char="-"/>
            </a:pPr>
            <a:r>
              <a:rPr lang="hu-HU" sz="2800" noProof="1"/>
              <a:t>Relációs</a:t>
            </a:r>
          </a:p>
          <a:p>
            <a:pPr marL="285750" indent="-285750">
              <a:buFontTx/>
              <a:buChar char="-"/>
            </a:pPr>
            <a:r>
              <a:rPr lang="en-US" sz="2800" noProof="1"/>
              <a:t>Gyors</a:t>
            </a:r>
          </a:p>
          <a:p>
            <a:pPr marL="285750" indent="-285750">
              <a:buFontTx/>
              <a:buChar char="-"/>
            </a:pPr>
            <a:r>
              <a:rPr lang="en-US" sz="2800" noProof="1"/>
              <a:t>Skálázhatóság</a:t>
            </a:r>
          </a:p>
          <a:p>
            <a:pPr marL="285750" indent="-285750">
              <a:buFontTx/>
              <a:buChar char="-"/>
            </a:pPr>
            <a:r>
              <a:rPr lang="en-US" sz="2800" noProof="1"/>
              <a:t>Felhasználóbarát felület</a:t>
            </a:r>
          </a:p>
          <a:p>
            <a:pPr marL="285750" indent="-285750">
              <a:buFontTx/>
              <a:buChar char="-"/>
            </a:pPr>
            <a:r>
              <a:rPr lang="en-US" sz="2800" noProof="1"/>
              <a:t>Nagy felhasználóbázis</a:t>
            </a:r>
          </a:p>
          <a:p>
            <a:pPr marL="285750" indent="-285750">
              <a:buFontTx/>
              <a:buChar char="-"/>
            </a:pPr>
            <a:r>
              <a:rPr lang="en-US" sz="2800" noProof="1"/>
              <a:t>Prisma kompatibilis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FFD7F4-B459-F2B1-A73D-9AFF9E2C8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331" y="1383681"/>
            <a:ext cx="2566638" cy="256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45A2D-5F91-C094-DBC9-009C1EACE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509589"/>
            <a:ext cx="5111750" cy="1204912"/>
          </a:xfrm>
        </p:spPr>
        <p:txBody>
          <a:bodyPr/>
          <a:lstStyle/>
          <a:p>
            <a:r>
              <a:rPr lang="hu-HU" dirty="0"/>
              <a:t>prisma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F9D1D-566F-D60A-DF9C-032E5947E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2195511"/>
            <a:ext cx="5111750" cy="3128963"/>
          </a:xfrm>
        </p:spPr>
        <p:txBody>
          <a:bodyPr>
            <a:normAutofit lnSpcReduction="10000"/>
          </a:bodyPr>
          <a:lstStyle/>
          <a:p>
            <a:r>
              <a:rPr lang="hu-HU" sz="2800" dirty="0"/>
              <a:t>Előnyei:</a:t>
            </a:r>
          </a:p>
          <a:p>
            <a:r>
              <a:rPr lang="hu-HU" sz="2800" dirty="0"/>
              <a:t>- Adatmigráció</a:t>
            </a:r>
          </a:p>
          <a:p>
            <a:r>
              <a:rPr lang="hu-HU" sz="2800" dirty="0"/>
              <a:t>- Adatmodellezés (schema)</a:t>
            </a:r>
          </a:p>
          <a:p>
            <a:r>
              <a:rPr lang="hu-HU" sz="2800" dirty="0"/>
              <a:t>- Integrálhatóság</a:t>
            </a:r>
          </a:p>
          <a:p>
            <a:r>
              <a:rPr lang="hu-HU" sz="2800" dirty="0"/>
              <a:t>- Könnyen tanulható</a:t>
            </a:r>
          </a:p>
          <a:p>
            <a:r>
              <a:rPr lang="hu-HU" sz="2800" dirty="0"/>
              <a:t>- +1 Grafikus felület</a:t>
            </a:r>
          </a:p>
          <a:p>
            <a:endParaRPr lang="hu-H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9E914-1E62-2CE6-28C9-195CF6517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7A8F57-979A-F81F-F6A7-7C87E54B8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148" y="1371600"/>
            <a:ext cx="4744401" cy="143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319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87FD-CC3E-AADE-E27D-F45CFF8F3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501650"/>
            <a:ext cx="5111750" cy="1204912"/>
          </a:xfrm>
        </p:spPr>
        <p:txBody>
          <a:bodyPr/>
          <a:lstStyle/>
          <a:p>
            <a:r>
              <a:rPr lang="hu-HU" dirty="0"/>
              <a:t>vite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9BE07-8242-6B00-4C06-B07854A6A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2209800"/>
            <a:ext cx="5111750" cy="4041775"/>
          </a:xfrm>
        </p:spPr>
        <p:txBody>
          <a:bodyPr>
            <a:normAutofit fontScale="92500" lnSpcReduction="10000"/>
          </a:bodyPr>
          <a:lstStyle/>
          <a:p>
            <a:r>
              <a:rPr lang="hu-HU" sz="3000" dirty="0"/>
              <a:t>Előnyei: </a:t>
            </a:r>
          </a:p>
          <a:p>
            <a:pPr marL="285750" indent="-285750">
              <a:buFontTx/>
              <a:buChar char="-"/>
            </a:pPr>
            <a:r>
              <a:rPr lang="hu-HU" sz="3000" dirty="0"/>
              <a:t>Konfiguráció mentes</a:t>
            </a:r>
          </a:p>
          <a:p>
            <a:pPr marL="285750" indent="-285750">
              <a:buFontTx/>
              <a:buChar char="-"/>
            </a:pPr>
            <a:r>
              <a:rPr lang="hu-HU" sz="3000" dirty="0"/>
              <a:t>Gyors modulcsere (HMR)</a:t>
            </a:r>
          </a:p>
          <a:p>
            <a:pPr marL="285750" indent="-285750">
              <a:buFontTx/>
              <a:buChar char="-"/>
            </a:pPr>
            <a:r>
              <a:rPr lang="hu-HU" sz="3000" dirty="0"/>
              <a:t>Saját fejlesztői webszerver</a:t>
            </a:r>
          </a:p>
          <a:p>
            <a:pPr marL="285750" indent="-285750">
              <a:buFontTx/>
              <a:buChar char="-"/>
            </a:pPr>
            <a:r>
              <a:rPr lang="hu-HU" sz="3000" dirty="0"/>
              <a:t>Több keretrendszert és könyvtárat támogat</a:t>
            </a:r>
          </a:p>
          <a:p>
            <a:pPr marL="285750" indent="-285750">
              <a:buFontTx/>
              <a:buChar char="-"/>
            </a:pPr>
            <a:r>
              <a:rPr lang="hu-HU" sz="3000" dirty="0"/>
              <a:t>Választható előrekonfigurált TypeScript</a:t>
            </a:r>
          </a:p>
          <a:p>
            <a:pPr marL="285750" indent="-285750">
              <a:buFontTx/>
              <a:buChar char="-"/>
            </a:pPr>
            <a:endParaRPr lang="hu-H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19CD9-DF93-E0F3-C574-EC469A59A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38A2C0-8FB9-7554-3F51-B4CB20607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894" y="1238249"/>
            <a:ext cx="3198081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289562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6E94D4DF-24E6-4758-8701-2C20AC2BF2DD}" vid="{D9C778EE-A573-4D68-89BA-A3DB5F810E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11845F9-C5F4-4AA5-BA9E-EC2182E9148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C8B084D-D430-4822-B3CB-DEADB2E7A5F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BFCE94-6EC9-4D8E-89B6-C22DE7AD70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Words>272</Words>
  <Application>Microsoft Office PowerPoint</Application>
  <PresentationFormat>Widescreen</PresentationFormat>
  <Paragraphs>99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Tenorite</vt:lpstr>
      <vt:lpstr>Monoline</vt:lpstr>
      <vt:lpstr>Ebösszeíró rendszer</vt:lpstr>
      <vt:lpstr>A rendszerről </vt:lpstr>
      <vt:lpstr>munkamegosztás</vt:lpstr>
      <vt:lpstr>Rendszerarchitektúra </vt:lpstr>
      <vt:lpstr>Használt technológiák</vt:lpstr>
      <vt:lpstr>Az adatbázisról</vt:lpstr>
      <vt:lpstr>Az adatbázis rendszerről pár szó</vt:lpstr>
      <vt:lpstr>prisma</vt:lpstr>
      <vt:lpstr>vite</vt:lpstr>
      <vt:lpstr>react</vt:lpstr>
      <vt:lpstr>Az oldal bemutatása</vt:lpstr>
      <vt:lpstr>főoldal</vt:lpstr>
      <vt:lpstr>Bejelentkezés/regisztráció</vt:lpstr>
      <vt:lpstr>Kutya felvitele</vt:lpstr>
      <vt:lpstr>Bejelentkezés kódrészlet</vt:lpstr>
      <vt:lpstr>Az űrlapok kódrészlete</vt:lpstr>
      <vt:lpstr>Autentikáció kódrészlete</vt:lpstr>
      <vt:lpstr>Célok a jövőben</vt:lpstr>
      <vt:lpstr>Köszönjük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Demii</dc:creator>
  <cp:lastModifiedBy>Demi74 Demi74</cp:lastModifiedBy>
  <cp:revision>6</cp:revision>
  <dcterms:created xsi:type="dcterms:W3CDTF">2025-05-04T10:35:14Z</dcterms:created>
  <dcterms:modified xsi:type="dcterms:W3CDTF">2025-05-05T13:45:40Z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