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Poppins Bold" charset="1" panose="00000800000000000000"/>
      <p:regular r:id="rId22"/>
    </p:embeddedFont>
    <p:embeddedFont>
      <p:font typeface="Poppins" charset="1" panose="00000500000000000000"/>
      <p:regular r:id="rId23"/>
    </p:embeddedFont>
    <p:embeddedFont>
      <p:font typeface="Open Sans Bold" charset="1" panose="020B0806030504020204"/>
      <p:regular r:id="rId24"/>
    </p:embeddedFont>
    <p:embeddedFont>
      <p:font typeface="Poppins Italics" charset="1" panose="00000500000000000000"/>
      <p:regular r:id="rId25"/>
    </p:embeddedFont>
    <p:embeddedFont>
      <p:font typeface="Poppins Bold Italics" charset="1" panose="00000800000000000000"/>
      <p:regular r:id="rId26"/>
    </p:embeddedFont>
    <p:embeddedFont>
      <p:font typeface="Open Sans" charset="1" panose="020B0606030504020204"/>
      <p:regular r:id="rId27"/>
    </p:embeddedFont>
    <p:embeddedFont>
      <p:font typeface="Open Sans Italics" charset="1" panose="020B0606030504020204"/>
      <p:regular r:id="rId28"/>
    </p:embeddedFont>
    <p:embeddedFont>
      <p:font typeface="Open Sans Bold Italics" charset="1" panose="020B0806030504020204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Relationship Id="rId6" Target="../media/image30.png" Type="http://schemas.openxmlformats.org/officeDocument/2006/relationships/image"/><Relationship Id="rId7" Target="../media/image3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https://p5js.org/reference/" TargetMode="External" Type="http://schemas.openxmlformats.org/officeDocument/2006/relationships/hyperlink"/><Relationship Id="rId4" Target="https://editor.p5js.org" TargetMode="External" Type="http://schemas.openxmlformats.org/officeDocument/2006/relationships/hyperlink"/><Relationship Id="rId5" Target="https://github.com/EbekSynthsei/CodeLessons-P5JS.git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forms.gle/QcVNhaTRDfEhdLqH9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processingfoundation.org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627" y="-47627"/>
            <a:ext cx="18383248" cy="10382248"/>
          </a:xfrm>
          <a:custGeom>
            <a:avLst/>
            <a:gdLst/>
            <a:ahLst/>
            <a:cxnLst/>
            <a:rect r="r" b="b" t="t" l="l"/>
            <a:pathLst>
              <a:path h="10382248" w="18383248">
                <a:moveTo>
                  <a:pt x="0" y="0"/>
                </a:moveTo>
                <a:lnTo>
                  <a:pt x="18383247" y="0"/>
                </a:lnTo>
                <a:lnTo>
                  <a:pt x="18383247" y="10382247"/>
                </a:lnTo>
                <a:lnTo>
                  <a:pt x="0" y="1038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36705" y="1000125"/>
            <a:ext cx="8115300" cy="2042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1"/>
              </a:lnSpc>
            </a:pPr>
            <a:r>
              <a:rPr lang="en-US" sz="45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Scuole secondarie di primo grado </a:t>
            </a:r>
          </a:p>
          <a:p>
            <a:pPr algn="l">
              <a:lnSpc>
                <a:spcPts val="5291"/>
              </a:lnSpc>
            </a:pPr>
            <a:r>
              <a:rPr lang="en-US" b="true" sz="4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Sant’Arcangelo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481958" y="1133475"/>
            <a:ext cx="6777342" cy="4612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02"/>
              </a:lnSpc>
            </a:pPr>
            <a:r>
              <a:rPr lang="en-US" sz="7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Corso  di formazione:</a:t>
            </a:r>
          </a:p>
          <a:p>
            <a:pPr algn="l">
              <a:lnSpc>
                <a:spcPts val="7102"/>
              </a:lnSpc>
            </a:pPr>
          </a:p>
          <a:p>
            <a:pPr algn="l">
              <a:lnSpc>
                <a:spcPts val="7102"/>
              </a:lnSpc>
            </a:pPr>
            <a:r>
              <a:rPr lang="en-US" b="true" sz="7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Coding con P5.js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9C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89" y="-187970"/>
            <a:ext cx="1854425" cy="2480967"/>
            <a:chOff x="0" y="0"/>
            <a:chExt cx="2472576" cy="33079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244221"/>
              <a:ext cx="2345563" cy="1333881"/>
            </a:xfrm>
            <a:custGeom>
              <a:avLst/>
              <a:gdLst/>
              <a:ahLst/>
              <a:cxnLst/>
              <a:rect r="r" b="b" t="t" l="l"/>
              <a:pathLst>
                <a:path h="1333881" w="2345563">
                  <a:moveTo>
                    <a:pt x="359918" y="0"/>
                  </a:moveTo>
                  <a:cubicBezTo>
                    <a:pt x="236474" y="0"/>
                    <a:pt x="116205" y="4191"/>
                    <a:pt x="0" y="12319"/>
                  </a:cubicBezTo>
                  <a:lnTo>
                    <a:pt x="0" y="12319"/>
                  </a:lnTo>
                  <a:lnTo>
                    <a:pt x="0" y="1305814"/>
                  </a:lnTo>
                  <a:cubicBezTo>
                    <a:pt x="141097" y="1320546"/>
                    <a:pt x="288544" y="1329817"/>
                    <a:pt x="440309" y="1332738"/>
                  </a:cubicBezTo>
                  <a:cubicBezTo>
                    <a:pt x="476758" y="1333500"/>
                    <a:pt x="513080" y="1333881"/>
                    <a:pt x="549148" y="1333881"/>
                  </a:cubicBezTo>
                  <a:cubicBezTo>
                    <a:pt x="1543304" y="1333881"/>
                    <a:pt x="2337943" y="1059688"/>
                    <a:pt x="2345563" y="704723"/>
                  </a:cubicBezTo>
                  <a:cubicBezTo>
                    <a:pt x="2345563" y="703453"/>
                    <a:pt x="2345563" y="702183"/>
                    <a:pt x="2345563" y="700913"/>
                  </a:cubicBezTo>
                  <a:lnTo>
                    <a:pt x="2345563" y="700913"/>
                  </a:lnTo>
                  <a:lnTo>
                    <a:pt x="2345563" y="698373"/>
                  </a:lnTo>
                  <a:lnTo>
                    <a:pt x="2345563" y="698373"/>
                  </a:lnTo>
                  <a:cubicBezTo>
                    <a:pt x="2343658" y="333375"/>
                    <a:pt x="1507109" y="21971"/>
                    <a:pt x="468884" y="1143"/>
                  </a:cubicBezTo>
                  <a:cubicBezTo>
                    <a:pt x="432308" y="381"/>
                    <a:pt x="395986" y="0"/>
                    <a:pt x="359791" y="0"/>
                  </a:cubicBez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1048004"/>
              <a:ext cx="1588643" cy="2196465"/>
            </a:xfrm>
            <a:custGeom>
              <a:avLst/>
              <a:gdLst/>
              <a:ahLst/>
              <a:cxnLst/>
              <a:rect r="r" b="b" t="t" l="l"/>
              <a:pathLst>
                <a:path h="2196465" w="1588643">
                  <a:moveTo>
                    <a:pt x="0" y="0"/>
                  </a:moveTo>
                  <a:lnTo>
                    <a:pt x="0" y="1662430"/>
                  </a:lnTo>
                  <a:cubicBezTo>
                    <a:pt x="483362" y="2000758"/>
                    <a:pt x="946531" y="2196465"/>
                    <a:pt x="1247267" y="2196465"/>
                  </a:cubicBezTo>
                  <a:cubicBezTo>
                    <a:pt x="1371727" y="2196465"/>
                    <a:pt x="1468374" y="2162937"/>
                    <a:pt x="1527175" y="2092198"/>
                  </a:cubicBezTo>
                  <a:cubicBezTo>
                    <a:pt x="1568196" y="2042795"/>
                    <a:pt x="1588008" y="1978660"/>
                    <a:pt x="1588643" y="1902587"/>
                  </a:cubicBezTo>
                  <a:lnTo>
                    <a:pt x="1588643" y="1902587"/>
                  </a:lnTo>
                  <a:lnTo>
                    <a:pt x="1588643" y="1895729"/>
                  </a:lnTo>
                  <a:lnTo>
                    <a:pt x="1588643" y="1895729"/>
                  </a:lnTo>
                  <a:cubicBezTo>
                    <a:pt x="1585976" y="1535303"/>
                    <a:pt x="1158240" y="917575"/>
                    <a:pt x="500126" y="368935"/>
                  </a:cubicBezTo>
                  <a:cubicBezTo>
                    <a:pt x="333121" y="229870"/>
                    <a:pt x="164465" y="106172"/>
                    <a:pt x="0" y="0"/>
                  </a:cubicBezTo>
                  <a:close/>
                </a:path>
              </a:pathLst>
            </a:custGeom>
            <a:solidFill>
              <a:srgbClr val="FF008C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731520" cy="559181"/>
            </a:xfrm>
            <a:custGeom>
              <a:avLst/>
              <a:gdLst/>
              <a:ahLst/>
              <a:cxnLst/>
              <a:rect r="r" b="b" t="t" l="l"/>
              <a:pathLst>
                <a:path h="559181" w="731520">
                  <a:moveTo>
                    <a:pt x="0" y="0"/>
                  </a:moveTo>
                  <a:lnTo>
                    <a:pt x="0" y="559181"/>
                  </a:lnTo>
                  <a:cubicBezTo>
                    <a:pt x="286004" y="389128"/>
                    <a:pt x="533654" y="197993"/>
                    <a:pt x="731520" y="0"/>
                  </a:cubicBezTo>
                  <a:close/>
                </a:path>
              </a:pathLst>
            </a:custGeom>
            <a:solidFill>
              <a:srgbClr val="FF141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454264" y="228525"/>
            <a:ext cx="2525251" cy="770253"/>
            <a:chOff x="0" y="0"/>
            <a:chExt cx="3367002" cy="1027005"/>
          </a:xfrm>
        </p:grpSpPr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7" id="17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AutoShape 29" id="29"/>
          <p:cNvSpPr/>
          <p:nvPr/>
        </p:nvSpPr>
        <p:spPr>
          <a:xfrm>
            <a:off x="6625964" y="803380"/>
            <a:ext cx="0" cy="8454920"/>
          </a:xfrm>
          <a:prstGeom prst="line">
            <a:avLst/>
          </a:prstGeom>
          <a:ln cap="flat" w="114300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927602" y="2337223"/>
            <a:ext cx="5294558" cy="2448733"/>
          </a:xfrm>
          <a:custGeom>
            <a:avLst/>
            <a:gdLst/>
            <a:ahLst/>
            <a:cxnLst/>
            <a:rect r="r" b="b" t="t" l="l"/>
            <a:pathLst>
              <a:path h="2448733" w="5294558">
                <a:moveTo>
                  <a:pt x="0" y="0"/>
                </a:moveTo>
                <a:lnTo>
                  <a:pt x="5294558" y="0"/>
                </a:lnTo>
                <a:lnTo>
                  <a:pt x="5294558" y="2448734"/>
                </a:lnTo>
                <a:lnTo>
                  <a:pt x="0" y="24487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7026014" y="1812362"/>
            <a:ext cx="10512466" cy="6662275"/>
          </a:xfrm>
          <a:custGeom>
            <a:avLst/>
            <a:gdLst/>
            <a:ahLst/>
            <a:cxnLst/>
            <a:rect r="r" b="b" t="t" l="l"/>
            <a:pathLst>
              <a:path h="6662275" w="10512466">
                <a:moveTo>
                  <a:pt x="0" y="0"/>
                </a:moveTo>
                <a:lnTo>
                  <a:pt x="10512466" y="0"/>
                </a:lnTo>
                <a:lnTo>
                  <a:pt x="10512466" y="6662276"/>
                </a:lnTo>
                <a:lnTo>
                  <a:pt x="0" y="6662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927602" y="5076825"/>
            <a:ext cx="5206702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p5.js ha un suo Web Editor, ma ci si può anche lavorare senza connessione se si utilizza un IDE (</a:t>
            </a:r>
            <a:r>
              <a:rPr lang="en-US" sz="33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Integrated Development Environment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6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1204914"/>
            <a:ext cx="6492240" cy="0"/>
          </a:xfrm>
          <a:prstGeom prst="line">
            <a:avLst/>
          </a:prstGeom>
          <a:ln cap="flat" w="38100">
            <a:solidFill>
              <a:srgbClr val="FF00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89" y="-187970"/>
            <a:ext cx="1854425" cy="2480967"/>
            <a:chOff x="0" y="0"/>
            <a:chExt cx="2472576" cy="33079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244221"/>
              <a:ext cx="2345563" cy="1333881"/>
            </a:xfrm>
            <a:custGeom>
              <a:avLst/>
              <a:gdLst/>
              <a:ahLst/>
              <a:cxnLst/>
              <a:rect r="r" b="b" t="t" l="l"/>
              <a:pathLst>
                <a:path h="1333881" w="2345563">
                  <a:moveTo>
                    <a:pt x="359918" y="0"/>
                  </a:moveTo>
                  <a:cubicBezTo>
                    <a:pt x="236474" y="0"/>
                    <a:pt x="116205" y="4191"/>
                    <a:pt x="0" y="12319"/>
                  </a:cubicBezTo>
                  <a:lnTo>
                    <a:pt x="0" y="12319"/>
                  </a:lnTo>
                  <a:lnTo>
                    <a:pt x="0" y="1305814"/>
                  </a:lnTo>
                  <a:cubicBezTo>
                    <a:pt x="141097" y="1320546"/>
                    <a:pt x="288544" y="1329817"/>
                    <a:pt x="440309" y="1332738"/>
                  </a:cubicBezTo>
                  <a:cubicBezTo>
                    <a:pt x="476758" y="1333500"/>
                    <a:pt x="513080" y="1333881"/>
                    <a:pt x="549148" y="1333881"/>
                  </a:cubicBezTo>
                  <a:cubicBezTo>
                    <a:pt x="1543304" y="1333881"/>
                    <a:pt x="2337943" y="1059688"/>
                    <a:pt x="2345563" y="704723"/>
                  </a:cubicBezTo>
                  <a:cubicBezTo>
                    <a:pt x="2345563" y="703453"/>
                    <a:pt x="2345563" y="702183"/>
                    <a:pt x="2345563" y="700913"/>
                  </a:cubicBezTo>
                  <a:lnTo>
                    <a:pt x="2345563" y="700913"/>
                  </a:lnTo>
                  <a:lnTo>
                    <a:pt x="2345563" y="698373"/>
                  </a:lnTo>
                  <a:lnTo>
                    <a:pt x="2345563" y="698373"/>
                  </a:lnTo>
                  <a:cubicBezTo>
                    <a:pt x="2343658" y="333375"/>
                    <a:pt x="1507109" y="21971"/>
                    <a:pt x="468884" y="1143"/>
                  </a:cubicBezTo>
                  <a:cubicBezTo>
                    <a:pt x="432308" y="381"/>
                    <a:pt x="395986" y="0"/>
                    <a:pt x="359791" y="0"/>
                  </a:cubicBez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1048004"/>
              <a:ext cx="1588643" cy="2196465"/>
            </a:xfrm>
            <a:custGeom>
              <a:avLst/>
              <a:gdLst/>
              <a:ahLst/>
              <a:cxnLst/>
              <a:rect r="r" b="b" t="t" l="l"/>
              <a:pathLst>
                <a:path h="2196465" w="1588643">
                  <a:moveTo>
                    <a:pt x="0" y="0"/>
                  </a:moveTo>
                  <a:lnTo>
                    <a:pt x="0" y="1662430"/>
                  </a:lnTo>
                  <a:cubicBezTo>
                    <a:pt x="483362" y="2000758"/>
                    <a:pt x="946531" y="2196465"/>
                    <a:pt x="1247267" y="2196465"/>
                  </a:cubicBezTo>
                  <a:cubicBezTo>
                    <a:pt x="1371727" y="2196465"/>
                    <a:pt x="1468374" y="2162937"/>
                    <a:pt x="1527175" y="2092198"/>
                  </a:cubicBezTo>
                  <a:cubicBezTo>
                    <a:pt x="1568196" y="2042795"/>
                    <a:pt x="1588008" y="1978660"/>
                    <a:pt x="1588643" y="1902587"/>
                  </a:cubicBezTo>
                  <a:lnTo>
                    <a:pt x="1588643" y="1902587"/>
                  </a:lnTo>
                  <a:lnTo>
                    <a:pt x="1588643" y="1895729"/>
                  </a:lnTo>
                  <a:lnTo>
                    <a:pt x="1588643" y="1895729"/>
                  </a:lnTo>
                  <a:cubicBezTo>
                    <a:pt x="1585976" y="1535303"/>
                    <a:pt x="1158240" y="917575"/>
                    <a:pt x="500126" y="368935"/>
                  </a:cubicBezTo>
                  <a:cubicBezTo>
                    <a:pt x="333121" y="229870"/>
                    <a:pt x="164465" y="106172"/>
                    <a:pt x="0" y="0"/>
                  </a:cubicBezTo>
                  <a:close/>
                </a:path>
              </a:pathLst>
            </a:custGeom>
            <a:solidFill>
              <a:srgbClr val="FF008C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731520" cy="559181"/>
            </a:xfrm>
            <a:custGeom>
              <a:avLst/>
              <a:gdLst/>
              <a:ahLst/>
              <a:cxnLst/>
              <a:rect r="r" b="b" t="t" l="l"/>
              <a:pathLst>
                <a:path h="559181" w="731520">
                  <a:moveTo>
                    <a:pt x="0" y="0"/>
                  </a:moveTo>
                  <a:lnTo>
                    <a:pt x="0" y="559181"/>
                  </a:lnTo>
                  <a:cubicBezTo>
                    <a:pt x="286004" y="389128"/>
                    <a:pt x="533654" y="197993"/>
                    <a:pt x="731520" y="0"/>
                  </a:cubicBezTo>
                  <a:close/>
                </a:path>
              </a:pathLst>
            </a:custGeom>
            <a:solidFill>
              <a:srgbClr val="FF141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454264" y="228525"/>
            <a:ext cx="2525251" cy="770253"/>
            <a:chOff x="0" y="0"/>
            <a:chExt cx="3367002" cy="1027005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Freeform 30" id="30"/>
          <p:cNvSpPr/>
          <p:nvPr/>
        </p:nvSpPr>
        <p:spPr>
          <a:xfrm flipH="false" flipV="false" rot="0">
            <a:off x="4101680" y="2483497"/>
            <a:ext cx="10056737" cy="2055072"/>
          </a:xfrm>
          <a:custGeom>
            <a:avLst/>
            <a:gdLst/>
            <a:ahLst/>
            <a:cxnLst/>
            <a:rect r="r" b="b" t="t" l="l"/>
            <a:pathLst>
              <a:path h="2055072" w="10056737">
                <a:moveTo>
                  <a:pt x="0" y="0"/>
                </a:moveTo>
                <a:lnTo>
                  <a:pt x="10056737" y="0"/>
                </a:lnTo>
                <a:lnTo>
                  <a:pt x="10056737" y="2055073"/>
                </a:lnTo>
                <a:lnTo>
                  <a:pt x="0" y="20550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2700000">
            <a:off x="11146864" y="3976371"/>
            <a:ext cx="2466329" cy="881713"/>
          </a:xfrm>
          <a:custGeom>
            <a:avLst/>
            <a:gdLst/>
            <a:ahLst/>
            <a:cxnLst/>
            <a:rect r="r" b="b" t="t" l="l"/>
            <a:pathLst>
              <a:path h="881713" w="2466329">
                <a:moveTo>
                  <a:pt x="0" y="0"/>
                </a:moveTo>
                <a:lnTo>
                  <a:pt x="2466328" y="0"/>
                </a:lnTo>
                <a:lnTo>
                  <a:pt x="2466328" y="881713"/>
                </a:lnTo>
                <a:lnTo>
                  <a:pt x="0" y="8817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1181537">
            <a:off x="2882283" y="3595442"/>
            <a:ext cx="3692365" cy="2815428"/>
          </a:xfrm>
          <a:custGeom>
            <a:avLst/>
            <a:gdLst/>
            <a:ahLst/>
            <a:cxnLst/>
            <a:rect r="r" b="b" t="t" l="l"/>
            <a:pathLst>
              <a:path h="2815428" w="3692365">
                <a:moveTo>
                  <a:pt x="0" y="0"/>
                </a:moveTo>
                <a:lnTo>
                  <a:pt x="3692364" y="0"/>
                </a:lnTo>
                <a:lnTo>
                  <a:pt x="3692364" y="2815428"/>
                </a:lnTo>
                <a:lnTo>
                  <a:pt x="0" y="28154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899729" y="6661071"/>
            <a:ext cx="6359571" cy="2597229"/>
          </a:xfrm>
          <a:custGeom>
            <a:avLst/>
            <a:gdLst/>
            <a:ahLst/>
            <a:cxnLst/>
            <a:rect r="r" b="b" t="t" l="l"/>
            <a:pathLst>
              <a:path h="2597229" w="6359571">
                <a:moveTo>
                  <a:pt x="0" y="0"/>
                </a:moveTo>
                <a:lnTo>
                  <a:pt x="6359571" y="0"/>
                </a:lnTo>
                <a:lnTo>
                  <a:pt x="6359571" y="2597229"/>
                </a:lnTo>
                <a:lnTo>
                  <a:pt x="0" y="25972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3581141" y="404880"/>
            <a:ext cx="11125717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b="true" sz="4050">
                <a:solidFill>
                  <a:srgbClr val="0B5394"/>
                </a:solidFill>
                <a:latin typeface="Poppins Bold"/>
                <a:ea typeface="Poppins Bold"/>
                <a:cs typeface="Poppins Bold"/>
                <a:sym typeface="Poppins Bold"/>
              </a:rPr>
              <a:t>Primi Passi: Sintassi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547853" y="4679623"/>
            <a:ext cx="60226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008C"/>
                </a:solidFill>
                <a:latin typeface="Open Sans"/>
                <a:ea typeface="Open Sans"/>
                <a:cs typeface="Open Sans"/>
                <a:sym typeface="Open Sans"/>
              </a:rPr>
              <a:t>Istruzione(numero, numero);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447654" y="6150836"/>
            <a:ext cx="380121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nomeDelComando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196317" y="5534264"/>
            <a:ext cx="350162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fine del comando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534950" y="7036078"/>
            <a:ext cx="7665459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JavaScript è un linguaggio </a:t>
            </a:r>
            <a:r>
              <a:rPr lang="en-US" sz="33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CaseSensitive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Le maiuscole e minuscole fanno una gran differenza!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6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1204914"/>
            <a:ext cx="6492240" cy="0"/>
          </a:xfrm>
          <a:prstGeom prst="line">
            <a:avLst/>
          </a:prstGeom>
          <a:ln cap="flat" w="38100">
            <a:solidFill>
              <a:srgbClr val="FF00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89" y="-187970"/>
            <a:ext cx="1854425" cy="2480967"/>
            <a:chOff x="0" y="0"/>
            <a:chExt cx="2472576" cy="33079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244221"/>
              <a:ext cx="2345563" cy="1333881"/>
            </a:xfrm>
            <a:custGeom>
              <a:avLst/>
              <a:gdLst/>
              <a:ahLst/>
              <a:cxnLst/>
              <a:rect r="r" b="b" t="t" l="l"/>
              <a:pathLst>
                <a:path h="1333881" w="2345563">
                  <a:moveTo>
                    <a:pt x="359918" y="0"/>
                  </a:moveTo>
                  <a:cubicBezTo>
                    <a:pt x="236474" y="0"/>
                    <a:pt x="116205" y="4191"/>
                    <a:pt x="0" y="12319"/>
                  </a:cubicBezTo>
                  <a:lnTo>
                    <a:pt x="0" y="12319"/>
                  </a:lnTo>
                  <a:lnTo>
                    <a:pt x="0" y="1305814"/>
                  </a:lnTo>
                  <a:cubicBezTo>
                    <a:pt x="141097" y="1320546"/>
                    <a:pt x="288544" y="1329817"/>
                    <a:pt x="440309" y="1332738"/>
                  </a:cubicBezTo>
                  <a:cubicBezTo>
                    <a:pt x="476758" y="1333500"/>
                    <a:pt x="513080" y="1333881"/>
                    <a:pt x="549148" y="1333881"/>
                  </a:cubicBezTo>
                  <a:cubicBezTo>
                    <a:pt x="1543304" y="1333881"/>
                    <a:pt x="2337943" y="1059688"/>
                    <a:pt x="2345563" y="704723"/>
                  </a:cubicBezTo>
                  <a:cubicBezTo>
                    <a:pt x="2345563" y="703453"/>
                    <a:pt x="2345563" y="702183"/>
                    <a:pt x="2345563" y="700913"/>
                  </a:cubicBezTo>
                  <a:lnTo>
                    <a:pt x="2345563" y="700913"/>
                  </a:lnTo>
                  <a:lnTo>
                    <a:pt x="2345563" y="698373"/>
                  </a:lnTo>
                  <a:lnTo>
                    <a:pt x="2345563" y="698373"/>
                  </a:lnTo>
                  <a:cubicBezTo>
                    <a:pt x="2343658" y="333375"/>
                    <a:pt x="1507109" y="21971"/>
                    <a:pt x="468884" y="1143"/>
                  </a:cubicBezTo>
                  <a:cubicBezTo>
                    <a:pt x="432308" y="381"/>
                    <a:pt x="395986" y="0"/>
                    <a:pt x="359791" y="0"/>
                  </a:cubicBez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1048004"/>
              <a:ext cx="1588643" cy="2196465"/>
            </a:xfrm>
            <a:custGeom>
              <a:avLst/>
              <a:gdLst/>
              <a:ahLst/>
              <a:cxnLst/>
              <a:rect r="r" b="b" t="t" l="l"/>
              <a:pathLst>
                <a:path h="2196465" w="1588643">
                  <a:moveTo>
                    <a:pt x="0" y="0"/>
                  </a:moveTo>
                  <a:lnTo>
                    <a:pt x="0" y="1662430"/>
                  </a:lnTo>
                  <a:cubicBezTo>
                    <a:pt x="483362" y="2000758"/>
                    <a:pt x="946531" y="2196465"/>
                    <a:pt x="1247267" y="2196465"/>
                  </a:cubicBezTo>
                  <a:cubicBezTo>
                    <a:pt x="1371727" y="2196465"/>
                    <a:pt x="1468374" y="2162937"/>
                    <a:pt x="1527175" y="2092198"/>
                  </a:cubicBezTo>
                  <a:cubicBezTo>
                    <a:pt x="1568196" y="2042795"/>
                    <a:pt x="1588008" y="1978660"/>
                    <a:pt x="1588643" y="1902587"/>
                  </a:cubicBezTo>
                  <a:lnTo>
                    <a:pt x="1588643" y="1902587"/>
                  </a:lnTo>
                  <a:lnTo>
                    <a:pt x="1588643" y="1895729"/>
                  </a:lnTo>
                  <a:lnTo>
                    <a:pt x="1588643" y="1895729"/>
                  </a:lnTo>
                  <a:cubicBezTo>
                    <a:pt x="1585976" y="1535303"/>
                    <a:pt x="1158240" y="917575"/>
                    <a:pt x="500126" y="368935"/>
                  </a:cubicBezTo>
                  <a:cubicBezTo>
                    <a:pt x="333121" y="229870"/>
                    <a:pt x="164465" y="106172"/>
                    <a:pt x="0" y="0"/>
                  </a:cubicBezTo>
                  <a:close/>
                </a:path>
              </a:pathLst>
            </a:custGeom>
            <a:solidFill>
              <a:srgbClr val="FF008C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731520" cy="559181"/>
            </a:xfrm>
            <a:custGeom>
              <a:avLst/>
              <a:gdLst/>
              <a:ahLst/>
              <a:cxnLst/>
              <a:rect r="r" b="b" t="t" l="l"/>
              <a:pathLst>
                <a:path h="559181" w="731520">
                  <a:moveTo>
                    <a:pt x="0" y="0"/>
                  </a:moveTo>
                  <a:lnTo>
                    <a:pt x="0" y="559181"/>
                  </a:lnTo>
                  <a:cubicBezTo>
                    <a:pt x="286004" y="389128"/>
                    <a:pt x="533654" y="197993"/>
                    <a:pt x="731520" y="0"/>
                  </a:cubicBezTo>
                  <a:close/>
                </a:path>
              </a:pathLst>
            </a:custGeom>
            <a:solidFill>
              <a:srgbClr val="FF141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454264" y="228525"/>
            <a:ext cx="2525251" cy="770253"/>
            <a:chOff x="0" y="0"/>
            <a:chExt cx="3367002" cy="1027005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Freeform 30" id="30"/>
          <p:cNvSpPr/>
          <p:nvPr/>
        </p:nvSpPr>
        <p:spPr>
          <a:xfrm flipH="false" flipV="false" rot="0">
            <a:off x="3857416" y="2033725"/>
            <a:ext cx="10573168" cy="1902811"/>
          </a:xfrm>
          <a:custGeom>
            <a:avLst/>
            <a:gdLst/>
            <a:ahLst/>
            <a:cxnLst/>
            <a:rect r="r" b="b" t="t" l="l"/>
            <a:pathLst>
              <a:path h="1902811" w="10573168">
                <a:moveTo>
                  <a:pt x="0" y="0"/>
                </a:moveTo>
                <a:lnTo>
                  <a:pt x="10573168" y="0"/>
                </a:lnTo>
                <a:lnTo>
                  <a:pt x="10573168" y="1902812"/>
                </a:lnTo>
                <a:lnTo>
                  <a:pt x="0" y="19028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3857416" y="7500620"/>
            <a:ext cx="5347518" cy="1757680"/>
          </a:xfrm>
          <a:custGeom>
            <a:avLst/>
            <a:gdLst/>
            <a:ahLst/>
            <a:cxnLst/>
            <a:rect r="r" b="b" t="t" l="l"/>
            <a:pathLst>
              <a:path h="1757680" w="5347518">
                <a:moveTo>
                  <a:pt x="0" y="0"/>
                </a:moveTo>
                <a:lnTo>
                  <a:pt x="5347518" y="0"/>
                </a:lnTo>
                <a:lnTo>
                  <a:pt x="5347518" y="1757680"/>
                </a:lnTo>
                <a:lnTo>
                  <a:pt x="0" y="17576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true" flipV="false" rot="-1285745">
            <a:off x="8656041" y="7960929"/>
            <a:ext cx="1097785" cy="837061"/>
          </a:xfrm>
          <a:custGeom>
            <a:avLst/>
            <a:gdLst/>
            <a:ahLst/>
            <a:cxnLst/>
            <a:rect r="r" b="b" t="t" l="l"/>
            <a:pathLst>
              <a:path h="837061" w="1097785">
                <a:moveTo>
                  <a:pt x="1097786" y="0"/>
                </a:moveTo>
                <a:lnTo>
                  <a:pt x="0" y="0"/>
                </a:lnTo>
                <a:lnTo>
                  <a:pt x="0" y="837062"/>
                </a:lnTo>
                <a:lnTo>
                  <a:pt x="1097786" y="837062"/>
                </a:lnTo>
                <a:lnTo>
                  <a:pt x="109778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3581141" y="404880"/>
            <a:ext cx="11125717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b="true" sz="4050">
                <a:solidFill>
                  <a:srgbClr val="0B5394"/>
                </a:solidFill>
                <a:latin typeface="Poppins Bold"/>
                <a:ea typeface="Poppins Bold"/>
                <a:cs typeface="Poppins Bold"/>
                <a:sym typeface="Poppins Bold"/>
              </a:rPr>
              <a:t>Primi Passi: Sintassi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84508" y="4519930"/>
            <a:ext cx="16118985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Senza il punto e virgola (</a:t>
            </a:r>
            <a:r>
              <a:rPr lang="en-US" sz="33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semicolon)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non si capisce dove finisce l’istruzione e da errore!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Solitamente l’IDE ci aiuta, indicando piccoli errori.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237861" y="7519988"/>
            <a:ext cx="6479028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JavaScript è abbastanza flessibile a riguardo e accetta anche il solo “ritorno a capo” (</a:t>
            </a:r>
            <a:r>
              <a:rPr lang="en-US" sz="3200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new line</a:t>
            </a: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6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1204914"/>
            <a:ext cx="6492240" cy="0"/>
          </a:xfrm>
          <a:prstGeom prst="line">
            <a:avLst/>
          </a:prstGeom>
          <a:ln cap="flat" w="38100">
            <a:solidFill>
              <a:srgbClr val="FF00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89" y="-187970"/>
            <a:ext cx="1854425" cy="2480967"/>
            <a:chOff x="0" y="0"/>
            <a:chExt cx="2472576" cy="33079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244221"/>
              <a:ext cx="2345563" cy="1333881"/>
            </a:xfrm>
            <a:custGeom>
              <a:avLst/>
              <a:gdLst/>
              <a:ahLst/>
              <a:cxnLst/>
              <a:rect r="r" b="b" t="t" l="l"/>
              <a:pathLst>
                <a:path h="1333881" w="2345563">
                  <a:moveTo>
                    <a:pt x="359918" y="0"/>
                  </a:moveTo>
                  <a:cubicBezTo>
                    <a:pt x="236474" y="0"/>
                    <a:pt x="116205" y="4191"/>
                    <a:pt x="0" y="12319"/>
                  </a:cubicBezTo>
                  <a:lnTo>
                    <a:pt x="0" y="12319"/>
                  </a:lnTo>
                  <a:lnTo>
                    <a:pt x="0" y="1305814"/>
                  </a:lnTo>
                  <a:cubicBezTo>
                    <a:pt x="141097" y="1320546"/>
                    <a:pt x="288544" y="1329817"/>
                    <a:pt x="440309" y="1332738"/>
                  </a:cubicBezTo>
                  <a:cubicBezTo>
                    <a:pt x="476758" y="1333500"/>
                    <a:pt x="513080" y="1333881"/>
                    <a:pt x="549148" y="1333881"/>
                  </a:cubicBezTo>
                  <a:cubicBezTo>
                    <a:pt x="1543304" y="1333881"/>
                    <a:pt x="2337943" y="1059688"/>
                    <a:pt x="2345563" y="704723"/>
                  </a:cubicBezTo>
                  <a:cubicBezTo>
                    <a:pt x="2345563" y="703453"/>
                    <a:pt x="2345563" y="702183"/>
                    <a:pt x="2345563" y="700913"/>
                  </a:cubicBezTo>
                  <a:lnTo>
                    <a:pt x="2345563" y="700913"/>
                  </a:lnTo>
                  <a:lnTo>
                    <a:pt x="2345563" y="698373"/>
                  </a:lnTo>
                  <a:lnTo>
                    <a:pt x="2345563" y="698373"/>
                  </a:lnTo>
                  <a:cubicBezTo>
                    <a:pt x="2343658" y="333375"/>
                    <a:pt x="1507109" y="21971"/>
                    <a:pt x="468884" y="1143"/>
                  </a:cubicBezTo>
                  <a:cubicBezTo>
                    <a:pt x="432308" y="381"/>
                    <a:pt x="395986" y="0"/>
                    <a:pt x="359791" y="0"/>
                  </a:cubicBez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1048004"/>
              <a:ext cx="1588643" cy="2196465"/>
            </a:xfrm>
            <a:custGeom>
              <a:avLst/>
              <a:gdLst/>
              <a:ahLst/>
              <a:cxnLst/>
              <a:rect r="r" b="b" t="t" l="l"/>
              <a:pathLst>
                <a:path h="2196465" w="1588643">
                  <a:moveTo>
                    <a:pt x="0" y="0"/>
                  </a:moveTo>
                  <a:lnTo>
                    <a:pt x="0" y="1662430"/>
                  </a:lnTo>
                  <a:cubicBezTo>
                    <a:pt x="483362" y="2000758"/>
                    <a:pt x="946531" y="2196465"/>
                    <a:pt x="1247267" y="2196465"/>
                  </a:cubicBezTo>
                  <a:cubicBezTo>
                    <a:pt x="1371727" y="2196465"/>
                    <a:pt x="1468374" y="2162937"/>
                    <a:pt x="1527175" y="2092198"/>
                  </a:cubicBezTo>
                  <a:cubicBezTo>
                    <a:pt x="1568196" y="2042795"/>
                    <a:pt x="1588008" y="1978660"/>
                    <a:pt x="1588643" y="1902587"/>
                  </a:cubicBezTo>
                  <a:lnTo>
                    <a:pt x="1588643" y="1902587"/>
                  </a:lnTo>
                  <a:lnTo>
                    <a:pt x="1588643" y="1895729"/>
                  </a:lnTo>
                  <a:lnTo>
                    <a:pt x="1588643" y="1895729"/>
                  </a:lnTo>
                  <a:cubicBezTo>
                    <a:pt x="1585976" y="1535303"/>
                    <a:pt x="1158240" y="917575"/>
                    <a:pt x="500126" y="368935"/>
                  </a:cubicBezTo>
                  <a:cubicBezTo>
                    <a:pt x="333121" y="229870"/>
                    <a:pt x="164465" y="106172"/>
                    <a:pt x="0" y="0"/>
                  </a:cubicBezTo>
                  <a:close/>
                </a:path>
              </a:pathLst>
            </a:custGeom>
            <a:solidFill>
              <a:srgbClr val="FF008C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731520" cy="559181"/>
            </a:xfrm>
            <a:custGeom>
              <a:avLst/>
              <a:gdLst/>
              <a:ahLst/>
              <a:cxnLst/>
              <a:rect r="r" b="b" t="t" l="l"/>
              <a:pathLst>
                <a:path h="559181" w="731520">
                  <a:moveTo>
                    <a:pt x="0" y="0"/>
                  </a:moveTo>
                  <a:lnTo>
                    <a:pt x="0" y="559181"/>
                  </a:lnTo>
                  <a:cubicBezTo>
                    <a:pt x="286004" y="389128"/>
                    <a:pt x="533654" y="197993"/>
                    <a:pt x="731520" y="0"/>
                  </a:cubicBezTo>
                  <a:close/>
                </a:path>
              </a:pathLst>
            </a:custGeom>
            <a:solidFill>
              <a:srgbClr val="FF141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454264" y="228525"/>
            <a:ext cx="2525251" cy="770253"/>
            <a:chOff x="0" y="0"/>
            <a:chExt cx="3367002" cy="1027005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Freeform 30" id="30"/>
          <p:cNvSpPr/>
          <p:nvPr/>
        </p:nvSpPr>
        <p:spPr>
          <a:xfrm flipH="false" flipV="false" rot="0">
            <a:off x="1854814" y="2292997"/>
            <a:ext cx="5315588" cy="5608774"/>
          </a:xfrm>
          <a:custGeom>
            <a:avLst/>
            <a:gdLst/>
            <a:ahLst/>
            <a:cxnLst/>
            <a:rect r="r" b="b" t="t" l="l"/>
            <a:pathLst>
              <a:path h="5608774" w="5315588">
                <a:moveTo>
                  <a:pt x="0" y="0"/>
                </a:moveTo>
                <a:lnTo>
                  <a:pt x="5315588" y="0"/>
                </a:lnTo>
                <a:lnTo>
                  <a:pt x="5315588" y="5608774"/>
                </a:lnTo>
                <a:lnTo>
                  <a:pt x="0" y="56087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3581141" y="404880"/>
            <a:ext cx="11125717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b="true" sz="4050">
                <a:solidFill>
                  <a:srgbClr val="0B5394"/>
                </a:solidFill>
                <a:latin typeface="Poppins Bold"/>
                <a:ea typeface="Poppins Bold"/>
                <a:cs typeface="Poppins Bold"/>
                <a:sym typeface="Poppins Bold"/>
              </a:rPr>
              <a:t>Primi Passi: Stringhe e Caratteri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598668" y="2226322"/>
            <a:ext cx="9660632" cy="7781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Tra le funzioni più utili e universali troviamo quelle per scrivere. Questo diventa molto utile per capire cosa sta succedendo all’interno di un programma.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La sintassi di JavaScript è abbastanza flessibile da permetterci di usare, per delimitare il testo che vogliamo scrivere, sia i singoli apici ( ‘ ’ ) che i doppi apici( “ ” ). 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Due delle funzioni principali disponibili in p5.js e JavaScript sono rispettivamente </a:t>
            </a:r>
            <a:r>
              <a:rPr lang="en-US" sz="3399" i="true" u="sng">
                <a:solidFill>
                  <a:srgbClr val="0B5394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print(</a:t>
            </a:r>
            <a:r>
              <a:rPr lang="en-US" sz="3399" i="true">
                <a:solidFill>
                  <a:srgbClr val="0B5394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contenuto</a:t>
            </a:r>
            <a:r>
              <a:rPr lang="en-US" sz="3399" i="true" u="sng">
                <a:solidFill>
                  <a:srgbClr val="0B5394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) </a:t>
            </a: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e </a:t>
            </a:r>
            <a:r>
              <a:rPr lang="en-US" sz="3399" i="true" u="sng">
                <a:solidFill>
                  <a:srgbClr val="0B5394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console</a:t>
            </a:r>
            <a:r>
              <a:rPr lang="en-US" b="true" sz="3399" i="true" u="sng">
                <a:solidFill>
                  <a:srgbClr val="0B5394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.</a:t>
            </a:r>
            <a:r>
              <a:rPr lang="en-US" sz="3399" i="true" u="sng">
                <a:solidFill>
                  <a:srgbClr val="0B5394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log(</a:t>
            </a:r>
            <a:r>
              <a:rPr lang="en-US" sz="3399" i="true">
                <a:solidFill>
                  <a:srgbClr val="0B5394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contenuto</a:t>
            </a:r>
            <a:r>
              <a:rPr lang="en-US" sz="3399" i="true" u="sng">
                <a:solidFill>
                  <a:srgbClr val="0B5394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6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1204914"/>
            <a:ext cx="6492240" cy="0"/>
          </a:xfrm>
          <a:prstGeom prst="line">
            <a:avLst/>
          </a:prstGeom>
          <a:ln cap="flat" w="38100">
            <a:solidFill>
              <a:srgbClr val="FF00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89" y="-187970"/>
            <a:ext cx="1854425" cy="2480967"/>
            <a:chOff x="0" y="0"/>
            <a:chExt cx="2472576" cy="33079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244221"/>
              <a:ext cx="2345563" cy="1333881"/>
            </a:xfrm>
            <a:custGeom>
              <a:avLst/>
              <a:gdLst/>
              <a:ahLst/>
              <a:cxnLst/>
              <a:rect r="r" b="b" t="t" l="l"/>
              <a:pathLst>
                <a:path h="1333881" w="2345563">
                  <a:moveTo>
                    <a:pt x="359918" y="0"/>
                  </a:moveTo>
                  <a:cubicBezTo>
                    <a:pt x="236474" y="0"/>
                    <a:pt x="116205" y="4191"/>
                    <a:pt x="0" y="12319"/>
                  </a:cubicBezTo>
                  <a:lnTo>
                    <a:pt x="0" y="12319"/>
                  </a:lnTo>
                  <a:lnTo>
                    <a:pt x="0" y="1305814"/>
                  </a:lnTo>
                  <a:cubicBezTo>
                    <a:pt x="141097" y="1320546"/>
                    <a:pt x="288544" y="1329817"/>
                    <a:pt x="440309" y="1332738"/>
                  </a:cubicBezTo>
                  <a:cubicBezTo>
                    <a:pt x="476758" y="1333500"/>
                    <a:pt x="513080" y="1333881"/>
                    <a:pt x="549148" y="1333881"/>
                  </a:cubicBezTo>
                  <a:cubicBezTo>
                    <a:pt x="1543304" y="1333881"/>
                    <a:pt x="2337943" y="1059688"/>
                    <a:pt x="2345563" y="704723"/>
                  </a:cubicBezTo>
                  <a:cubicBezTo>
                    <a:pt x="2345563" y="703453"/>
                    <a:pt x="2345563" y="702183"/>
                    <a:pt x="2345563" y="700913"/>
                  </a:cubicBezTo>
                  <a:lnTo>
                    <a:pt x="2345563" y="700913"/>
                  </a:lnTo>
                  <a:lnTo>
                    <a:pt x="2345563" y="698373"/>
                  </a:lnTo>
                  <a:lnTo>
                    <a:pt x="2345563" y="698373"/>
                  </a:lnTo>
                  <a:cubicBezTo>
                    <a:pt x="2343658" y="333375"/>
                    <a:pt x="1507109" y="21971"/>
                    <a:pt x="468884" y="1143"/>
                  </a:cubicBezTo>
                  <a:cubicBezTo>
                    <a:pt x="432308" y="381"/>
                    <a:pt x="395986" y="0"/>
                    <a:pt x="359791" y="0"/>
                  </a:cubicBez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1048004"/>
              <a:ext cx="1588643" cy="2196465"/>
            </a:xfrm>
            <a:custGeom>
              <a:avLst/>
              <a:gdLst/>
              <a:ahLst/>
              <a:cxnLst/>
              <a:rect r="r" b="b" t="t" l="l"/>
              <a:pathLst>
                <a:path h="2196465" w="1588643">
                  <a:moveTo>
                    <a:pt x="0" y="0"/>
                  </a:moveTo>
                  <a:lnTo>
                    <a:pt x="0" y="1662430"/>
                  </a:lnTo>
                  <a:cubicBezTo>
                    <a:pt x="483362" y="2000758"/>
                    <a:pt x="946531" y="2196465"/>
                    <a:pt x="1247267" y="2196465"/>
                  </a:cubicBezTo>
                  <a:cubicBezTo>
                    <a:pt x="1371727" y="2196465"/>
                    <a:pt x="1468374" y="2162937"/>
                    <a:pt x="1527175" y="2092198"/>
                  </a:cubicBezTo>
                  <a:cubicBezTo>
                    <a:pt x="1568196" y="2042795"/>
                    <a:pt x="1588008" y="1978660"/>
                    <a:pt x="1588643" y="1902587"/>
                  </a:cubicBezTo>
                  <a:lnTo>
                    <a:pt x="1588643" y="1902587"/>
                  </a:lnTo>
                  <a:lnTo>
                    <a:pt x="1588643" y="1895729"/>
                  </a:lnTo>
                  <a:lnTo>
                    <a:pt x="1588643" y="1895729"/>
                  </a:lnTo>
                  <a:cubicBezTo>
                    <a:pt x="1585976" y="1535303"/>
                    <a:pt x="1158240" y="917575"/>
                    <a:pt x="500126" y="368935"/>
                  </a:cubicBezTo>
                  <a:cubicBezTo>
                    <a:pt x="333121" y="229870"/>
                    <a:pt x="164465" y="106172"/>
                    <a:pt x="0" y="0"/>
                  </a:cubicBezTo>
                  <a:close/>
                </a:path>
              </a:pathLst>
            </a:custGeom>
            <a:solidFill>
              <a:srgbClr val="FF008C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731520" cy="559181"/>
            </a:xfrm>
            <a:custGeom>
              <a:avLst/>
              <a:gdLst/>
              <a:ahLst/>
              <a:cxnLst/>
              <a:rect r="r" b="b" t="t" l="l"/>
              <a:pathLst>
                <a:path h="559181" w="731520">
                  <a:moveTo>
                    <a:pt x="0" y="0"/>
                  </a:moveTo>
                  <a:lnTo>
                    <a:pt x="0" y="559181"/>
                  </a:lnTo>
                  <a:cubicBezTo>
                    <a:pt x="286004" y="389128"/>
                    <a:pt x="533654" y="197993"/>
                    <a:pt x="731520" y="0"/>
                  </a:cubicBezTo>
                  <a:close/>
                </a:path>
              </a:pathLst>
            </a:custGeom>
            <a:solidFill>
              <a:srgbClr val="FF141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454264" y="228525"/>
            <a:ext cx="2525251" cy="770253"/>
            <a:chOff x="0" y="0"/>
            <a:chExt cx="3367002" cy="1027005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Freeform 30" id="30"/>
          <p:cNvSpPr/>
          <p:nvPr/>
        </p:nvSpPr>
        <p:spPr>
          <a:xfrm flipH="false" flipV="false" rot="0">
            <a:off x="1854814" y="2292997"/>
            <a:ext cx="5315588" cy="5608774"/>
          </a:xfrm>
          <a:custGeom>
            <a:avLst/>
            <a:gdLst/>
            <a:ahLst/>
            <a:cxnLst/>
            <a:rect r="r" b="b" t="t" l="l"/>
            <a:pathLst>
              <a:path h="5608774" w="5315588">
                <a:moveTo>
                  <a:pt x="0" y="0"/>
                </a:moveTo>
                <a:lnTo>
                  <a:pt x="5315588" y="0"/>
                </a:lnTo>
                <a:lnTo>
                  <a:pt x="5315588" y="5608774"/>
                </a:lnTo>
                <a:lnTo>
                  <a:pt x="0" y="56087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8785347" y="2021462"/>
            <a:ext cx="2940210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Attenzione alla differenza tra spazi e stringhe vuote!</a:t>
            </a:r>
          </a:p>
        </p:txBody>
      </p:sp>
      <p:sp>
        <p:nvSpPr>
          <p:cNvPr name="AutoShape 32" id="32"/>
          <p:cNvSpPr/>
          <p:nvPr/>
        </p:nvSpPr>
        <p:spPr>
          <a:xfrm>
            <a:off x="3885908" y="2988250"/>
            <a:ext cx="5258092" cy="1113790"/>
          </a:xfrm>
          <a:prstGeom prst="line">
            <a:avLst/>
          </a:prstGeom>
          <a:ln cap="flat" w="38100">
            <a:solidFill>
              <a:srgbClr val="FF821E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3" id="33"/>
          <p:cNvSpPr/>
          <p:nvPr/>
        </p:nvSpPr>
        <p:spPr>
          <a:xfrm>
            <a:off x="4859443" y="3545145"/>
            <a:ext cx="5047389" cy="330881"/>
          </a:xfrm>
          <a:prstGeom prst="line">
            <a:avLst/>
          </a:prstGeom>
          <a:ln cap="flat" w="38100">
            <a:solidFill>
              <a:srgbClr val="FF00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>
            <a:off x="4512608" y="3876026"/>
            <a:ext cx="5394224" cy="0"/>
          </a:xfrm>
          <a:prstGeom prst="line">
            <a:avLst/>
          </a:prstGeom>
          <a:ln cap="flat" w="38100">
            <a:solidFill>
              <a:srgbClr val="FF00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5" id="35"/>
          <p:cNvSpPr/>
          <p:nvPr/>
        </p:nvSpPr>
        <p:spPr>
          <a:xfrm flipH="false" flipV="false" rot="0">
            <a:off x="11583799" y="5192653"/>
            <a:ext cx="5675501" cy="1861805"/>
          </a:xfrm>
          <a:custGeom>
            <a:avLst/>
            <a:gdLst/>
            <a:ahLst/>
            <a:cxnLst/>
            <a:rect r="r" b="b" t="t" l="l"/>
            <a:pathLst>
              <a:path h="1861805" w="5675501">
                <a:moveTo>
                  <a:pt x="0" y="0"/>
                </a:moveTo>
                <a:lnTo>
                  <a:pt x="5675501" y="0"/>
                </a:lnTo>
                <a:lnTo>
                  <a:pt x="5675501" y="1861804"/>
                </a:lnTo>
                <a:lnTo>
                  <a:pt x="0" y="18618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8100000">
            <a:off x="11534346" y="6611783"/>
            <a:ext cx="2466329" cy="881713"/>
          </a:xfrm>
          <a:custGeom>
            <a:avLst/>
            <a:gdLst/>
            <a:ahLst/>
            <a:cxnLst/>
            <a:rect r="r" b="b" t="t" l="l"/>
            <a:pathLst>
              <a:path h="881713" w="2466329">
                <a:moveTo>
                  <a:pt x="0" y="0"/>
                </a:moveTo>
                <a:lnTo>
                  <a:pt x="2466328" y="0"/>
                </a:lnTo>
                <a:lnTo>
                  <a:pt x="2466328" y="881712"/>
                </a:lnTo>
                <a:lnTo>
                  <a:pt x="0" y="881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4239400">
            <a:off x="594276" y="2966777"/>
            <a:ext cx="2758926" cy="1996772"/>
          </a:xfrm>
          <a:custGeom>
            <a:avLst/>
            <a:gdLst/>
            <a:ahLst/>
            <a:cxnLst/>
            <a:rect r="r" b="b" t="t" l="l"/>
            <a:pathLst>
              <a:path h="1996772" w="2758926">
                <a:moveTo>
                  <a:pt x="0" y="0"/>
                </a:moveTo>
                <a:lnTo>
                  <a:pt x="2758926" y="0"/>
                </a:lnTo>
                <a:lnTo>
                  <a:pt x="2758926" y="1996772"/>
                </a:lnTo>
                <a:lnTo>
                  <a:pt x="0" y="19967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true" flipV="false" rot="-5521282">
            <a:off x="3665032" y="4666873"/>
            <a:ext cx="2638219" cy="745297"/>
          </a:xfrm>
          <a:custGeom>
            <a:avLst/>
            <a:gdLst/>
            <a:ahLst/>
            <a:cxnLst/>
            <a:rect r="r" b="b" t="t" l="l"/>
            <a:pathLst>
              <a:path h="745297" w="2638219">
                <a:moveTo>
                  <a:pt x="2638220" y="0"/>
                </a:moveTo>
                <a:lnTo>
                  <a:pt x="0" y="0"/>
                </a:lnTo>
                <a:lnTo>
                  <a:pt x="0" y="745297"/>
                </a:lnTo>
                <a:lnTo>
                  <a:pt x="2638220" y="745297"/>
                </a:lnTo>
                <a:lnTo>
                  <a:pt x="263822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3581141" y="404880"/>
            <a:ext cx="11125717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b="true" sz="4050">
                <a:solidFill>
                  <a:srgbClr val="0B5394"/>
                </a:solidFill>
                <a:latin typeface="Poppins Bold"/>
                <a:ea typeface="Poppins Bold"/>
                <a:cs typeface="Poppins Bold"/>
                <a:sym typeface="Poppins Bold"/>
              </a:rPr>
              <a:t>Primi Passi: Stringhe e Caratteri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467439" y="5530775"/>
            <a:ext cx="2878787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Attenzione anche a porre sempre virgolette o apici</a:t>
            </a:r>
          </a:p>
        </p:txBody>
      </p:sp>
      <p:sp>
        <p:nvSpPr>
          <p:cNvPr name="Freeform 41" id="41"/>
          <p:cNvSpPr/>
          <p:nvPr/>
        </p:nvSpPr>
        <p:spPr>
          <a:xfrm flipH="true" flipV="false" rot="-6054093">
            <a:off x="3460613" y="4627969"/>
            <a:ext cx="2649085" cy="748367"/>
          </a:xfrm>
          <a:custGeom>
            <a:avLst/>
            <a:gdLst/>
            <a:ahLst/>
            <a:cxnLst/>
            <a:rect r="r" b="b" t="t" l="l"/>
            <a:pathLst>
              <a:path h="748367" w="2649085">
                <a:moveTo>
                  <a:pt x="2649085" y="0"/>
                </a:moveTo>
                <a:lnTo>
                  <a:pt x="0" y="0"/>
                </a:lnTo>
                <a:lnTo>
                  <a:pt x="0" y="748367"/>
                </a:lnTo>
                <a:lnTo>
                  <a:pt x="2649085" y="748367"/>
                </a:lnTo>
                <a:lnTo>
                  <a:pt x="264908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6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1204914"/>
            <a:ext cx="6492240" cy="0"/>
          </a:xfrm>
          <a:prstGeom prst="line">
            <a:avLst/>
          </a:prstGeom>
          <a:ln cap="flat" w="38100">
            <a:solidFill>
              <a:srgbClr val="FF00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89" y="-187970"/>
            <a:ext cx="1854425" cy="2480967"/>
            <a:chOff x="0" y="0"/>
            <a:chExt cx="2472576" cy="33079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244221"/>
              <a:ext cx="2345563" cy="1333881"/>
            </a:xfrm>
            <a:custGeom>
              <a:avLst/>
              <a:gdLst/>
              <a:ahLst/>
              <a:cxnLst/>
              <a:rect r="r" b="b" t="t" l="l"/>
              <a:pathLst>
                <a:path h="1333881" w="2345563">
                  <a:moveTo>
                    <a:pt x="359918" y="0"/>
                  </a:moveTo>
                  <a:cubicBezTo>
                    <a:pt x="236474" y="0"/>
                    <a:pt x="116205" y="4191"/>
                    <a:pt x="0" y="12319"/>
                  </a:cubicBezTo>
                  <a:lnTo>
                    <a:pt x="0" y="12319"/>
                  </a:lnTo>
                  <a:lnTo>
                    <a:pt x="0" y="1305814"/>
                  </a:lnTo>
                  <a:cubicBezTo>
                    <a:pt x="141097" y="1320546"/>
                    <a:pt x="288544" y="1329817"/>
                    <a:pt x="440309" y="1332738"/>
                  </a:cubicBezTo>
                  <a:cubicBezTo>
                    <a:pt x="476758" y="1333500"/>
                    <a:pt x="513080" y="1333881"/>
                    <a:pt x="549148" y="1333881"/>
                  </a:cubicBezTo>
                  <a:cubicBezTo>
                    <a:pt x="1543304" y="1333881"/>
                    <a:pt x="2337943" y="1059688"/>
                    <a:pt x="2345563" y="704723"/>
                  </a:cubicBezTo>
                  <a:cubicBezTo>
                    <a:pt x="2345563" y="703453"/>
                    <a:pt x="2345563" y="702183"/>
                    <a:pt x="2345563" y="700913"/>
                  </a:cubicBezTo>
                  <a:lnTo>
                    <a:pt x="2345563" y="700913"/>
                  </a:lnTo>
                  <a:lnTo>
                    <a:pt x="2345563" y="698373"/>
                  </a:lnTo>
                  <a:lnTo>
                    <a:pt x="2345563" y="698373"/>
                  </a:lnTo>
                  <a:cubicBezTo>
                    <a:pt x="2343658" y="333375"/>
                    <a:pt x="1507109" y="21971"/>
                    <a:pt x="468884" y="1143"/>
                  </a:cubicBezTo>
                  <a:cubicBezTo>
                    <a:pt x="432308" y="381"/>
                    <a:pt x="395986" y="0"/>
                    <a:pt x="359791" y="0"/>
                  </a:cubicBez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1048004"/>
              <a:ext cx="1588643" cy="2196465"/>
            </a:xfrm>
            <a:custGeom>
              <a:avLst/>
              <a:gdLst/>
              <a:ahLst/>
              <a:cxnLst/>
              <a:rect r="r" b="b" t="t" l="l"/>
              <a:pathLst>
                <a:path h="2196465" w="1588643">
                  <a:moveTo>
                    <a:pt x="0" y="0"/>
                  </a:moveTo>
                  <a:lnTo>
                    <a:pt x="0" y="1662430"/>
                  </a:lnTo>
                  <a:cubicBezTo>
                    <a:pt x="483362" y="2000758"/>
                    <a:pt x="946531" y="2196465"/>
                    <a:pt x="1247267" y="2196465"/>
                  </a:cubicBezTo>
                  <a:cubicBezTo>
                    <a:pt x="1371727" y="2196465"/>
                    <a:pt x="1468374" y="2162937"/>
                    <a:pt x="1527175" y="2092198"/>
                  </a:cubicBezTo>
                  <a:cubicBezTo>
                    <a:pt x="1568196" y="2042795"/>
                    <a:pt x="1588008" y="1978660"/>
                    <a:pt x="1588643" y="1902587"/>
                  </a:cubicBezTo>
                  <a:lnTo>
                    <a:pt x="1588643" y="1902587"/>
                  </a:lnTo>
                  <a:lnTo>
                    <a:pt x="1588643" y="1895729"/>
                  </a:lnTo>
                  <a:lnTo>
                    <a:pt x="1588643" y="1895729"/>
                  </a:lnTo>
                  <a:cubicBezTo>
                    <a:pt x="1585976" y="1535303"/>
                    <a:pt x="1158240" y="917575"/>
                    <a:pt x="500126" y="368935"/>
                  </a:cubicBezTo>
                  <a:cubicBezTo>
                    <a:pt x="333121" y="229870"/>
                    <a:pt x="164465" y="106172"/>
                    <a:pt x="0" y="0"/>
                  </a:cubicBezTo>
                  <a:close/>
                </a:path>
              </a:pathLst>
            </a:custGeom>
            <a:solidFill>
              <a:srgbClr val="FF008C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731520" cy="559181"/>
            </a:xfrm>
            <a:custGeom>
              <a:avLst/>
              <a:gdLst/>
              <a:ahLst/>
              <a:cxnLst/>
              <a:rect r="r" b="b" t="t" l="l"/>
              <a:pathLst>
                <a:path h="559181" w="731520">
                  <a:moveTo>
                    <a:pt x="0" y="0"/>
                  </a:moveTo>
                  <a:lnTo>
                    <a:pt x="0" y="559181"/>
                  </a:lnTo>
                  <a:cubicBezTo>
                    <a:pt x="286004" y="389128"/>
                    <a:pt x="533654" y="197993"/>
                    <a:pt x="731520" y="0"/>
                  </a:cubicBezTo>
                  <a:close/>
                </a:path>
              </a:pathLst>
            </a:custGeom>
            <a:solidFill>
              <a:srgbClr val="FF141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454264" y="228525"/>
            <a:ext cx="2525251" cy="770253"/>
            <a:chOff x="0" y="0"/>
            <a:chExt cx="3367002" cy="1027005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Freeform 30" id="30"/>
          <p:cNvSpPr/>
          <p:nvPr/>
        </p:nvSpPr>
        <p:spPr>
          <a:xfrm flipH="false" flipV="false" rot="0">
            <a:off x="1420407" y="2426347"/>
            <a:ext cx="7583966" cy="2294150"/>
          </a:xfrm>
          <a:custGeom>
            <a:avLst/>
            <a:gdLst/>
            <a:ahLst/>
            <a:cxnLst/>
            <a:rect r="r" b="b" t="t" l="l"/>
            <a:pathLst>
              <a:path h="2294150" w="7583966">
                <a:moveTo>
                  <a:pt x="0" y="0"/>
                </a:moveTo>
                <a:lnTo>
                  <a:pt x="7583965" y="0"/>
                </a:lnTo>
                <a:lnTo>
                  <a:pt x="7583965" y="2294150"/>
                </a:lnTo>
                <a:lnTo>
                  <a:pt x="0" y="2294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431483" y="4920338"/>
            <a:ext cx="7572889" cy="2082545"/>
          </a:xfrm>
          <a:custGeom>
            <a:avLst/>
            <a:gdLst/>
            <a:ahLst/>
            <a:cxnLst/>
            <a:rect r="r" b="b" t="t" l="l"/>
            <a:pathLst>
              <a:path h="2082545" w="7572889">
                <a:moveTo>
                  <a:pt x="0" y="0"/>
                </a:moveTo>
                <a:lnTo>
                  <a:pt x="7572889" y="0"/>
                </a:lnTo>
                <a:lnTo>
                  <a:pt x="7572889" y="2082545"/>
                </a:lnTo>
                <a:lnTo>
                  <a:pt x="0" y="20825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1226475" y="2426347"/>
            <a:ext cx="5490414" cy="1817772"/>
          </a:xfrm>
          <a:custGeom>
            <a:avLst/>
            <a:gdLst/>
            <a:ahLst/>
            <a:cxnLst/>
            <a:rect r="r" b="b" t="t" l="l"/>
            <a:pathLst>
              <a:path h="1817772" w="5490414">
                <a:moveTo>
                  <a:pt x="0" y="0"/>
                </a:moveTo>
                <a:lnTo>
                  <a:pt x="5490414" y="0"/>
                </a:lnTo>
                <a:lnTo>
                  <a:pt x="5490414" y="1817773"/>
                </a:lnTo>
                <a:lnTo>
                  <a:pt x="0" y="18177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2138267" y="7136233"/>
            <a:ext cx="6159322" cy="2489939"/>
          </a:xfrm>
          <a:custGeom>
            <a:avLst/>
            <a:gdLst/>
            <a:ahLst/>
            <a:cxnLst/>
            <a:rect r="r" b="b" t="t" l="l"/>
            <a:pathLst>
              <a:path h="2489939" w="6159322">
                <a:moveTo>
                  <a:pt x="0" y="0"/>
                </a:moveTo>
                <a:lnTo>
                  <a:pt x="6159321" y="0"/>
                </a:lnTo>
                <a:lnTo>
                  <a:pt x="6159321" y="2489938"/>
                </a:lnTo>
                <a:lnTo>
                  <a:pt x="0" y="24899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0837343" y="4720497"/>
            <a:ext cx="5843622" cy="2188813"/>
          </a:xfrm>
          <a:custGeom>
            <a:avLst/>
            <a:gdLst/>
            <a:ahLst/>
            <a:cxnLst/>
            <a:rect r="r" b="b" t="t" l="l"/>
            <a:pathLst>
              <a:path h="2188813" w="5843622">
                <a:moveTo>
                  <a:pt x="0" y="0"/>
                </a:moveTo>
                <a:lnTo>
                  <a:pt x="5843622" y="0"/>
                </a:lnTo>
                <a:lnTo>
                  <a:pt x="5843622" y="2188813"/>
                </a:lnTo>
                <a:lnTo>
                  <a:pt x="0" y="21888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0300564" y="7136233"/>
            <a:ext cx="6380401" cy="2680243"/>
          </a:xfrm>
          <a:custGeom>
            <a:avLst/>
            <a:gdLst/>
            <a:ahLst/>
            <a:cxnLst/>
            <a:rect r="r" b="b" t="t" l="l"/>
            <a:pathLst>
              <a:path h="2680243" w="6380401">
                <a:moveTo>
                  <a:pt x="0" y="0"/>
                </a:moveTo>
                <a:lnTo>
                  <a:pt x="6380401" y="0"/>
                </a:lnTo>
                <a:lnTo>
                  <a:pt x="6380401" y="2680242"/>
                </a:lnTo>
                <a:lnTo>
                  <a:pt x="0" y="26802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3581141" y="404880"/>
            <a:ext cx="11125717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b="true" sz="4050">
                <a:solidFill>
                  <a:srgbClr val="0B5394"/>
                </a:solidFill>
                <a:latin typeface="Poppins Bold"/>
                <a:ea typeface="Poppins Bold"/>
                <a:cs typeface="Poppins Bold"/>
                <a:sym typeface="Poppins Bold"/>
              </a:rPr>
              <a:t>Primi Passi: Colori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594734" y="1339227"/>
            <a:ext cx="324638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GrayScale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080200" y="1310652"/>
            <a:ext cx="135790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RGB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8A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89" y="-187970"/>
            <a:ext cx="1854425" cy="2480967"/>
            <a:chOff x="0" y="0"/>
            <a:chExt cx="2472576" cy="33079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244221"/>
              <a:ext cx="2345563" cy="1333881"/>
            </a:xfrm>
            <a:custGeom>
              <a:avLst/>
              <a:gdLst/>
              <a:ahLst/>
              <a:cxnLst/>
              <a:rect r="r" b="b" t="t" l="l"/>
              <a:pathLst>
                <a:path h="1333881" w="2345563">
                  <a:moveTo>
                    <a:pt x="359918" y="0"/>
                  </a:moveTo>
                  <a:cubicBezTo>
                    <a:pt x="236474" y="0"/>
                    <a:pt x="116205" y="4191"/>
                    <a:pt x="0" y="12319"/>
                  </a:cubicBezTo>
                  <a:lnTo>
                    <a:pt x="0" y="12319"/>
                  </a:lnTo>
                  <a:lnTo>
                    <a:pt x="0" y="1305814"/>
                  </a:lnTo>
                  <a:cubicBezTo>
                    <a:pt x="141097" y="1320546"/>
                    <a:pt x="288544" y="1329817"/>
                    <a:pt x="440309" y="1332738"/>
                  </a:cubicBezTo>
                  <a:cubicBezTo>
                    <a:pt x="476758" y="1333500"/>
                    <a:pt x="513080" y="1333881"/>
                    <a:pt x="549148" y="1333881"/>
                  </a:cubicBezTo>
                  <a:cubicBezTo>
                    <a:pt x="1543304" y="1333881"/>
                    <a:pt x="2337943" y="1059688"/>
                    <a:pt x="2345563" y="704723"/>
                  </a:cubicBezTo>
                  <a:cubicBezTo>
                    <a:pt x="2345563" y="703453"/>
                    <a:pt x="2345563" y="702183"/>
                    <a:pt x="2345563" y="700913"/>
                  </a:cubicBezTo>
                  <a:lnTo>
                    <a:pt x="2345563" y="700913"/>
                  </a:lnTo>
                  <a:lnTo>
                    <a:pt x="2345563" y="698373"/>
                  </a:lnTo>
                  <a:lnTo>
                    <a:pt x="2345563" y="698373"/>
                  </a:lnTo>
                  <a:cubicBezTo>
                    <a:pt x="2343658" y="333375"/>
                    <a:pt x="1507109" y="21971"/>
                    <a:pt x="468884" y="1143"/>
                  </a:cubicBezTo>
                  <a:cubicBezTo>
                    <a:pt x="432308" y="381"/>
                    <a:pt x="395986" y="0"/>
                    <a:pt x="359791" y="0"/>
                  </a:cubicBez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1048004"/>
              <a:ext cx="1588643" cy="2196465"/>
            </a:xfrm>
            <a:custGeom>
              <a:avLst/>
              <a:gdLst/>
              <a:ahLst/>
              <a:cxnLst/>
              <a:rect r="r" b="b" t="t" l="l"/>
              <a:pathLst>
                <a:path h="2196465" w="1588643">
                  <a:moveTo>
                    <a:pt x="0" y="0"/>
                  </a:moveTo>
                  <a:lnTo>
                    <a:pt x="0" y="1662430"/>
                  </a:lnTo>
                  <a:cubicBezTo>
                    <a:pt x="483362" y="2000758"/>
                    <a:pt x="946531" y="2196465"/>
                    <a:pt x="1247267" y="2196465"/>
                  </a:cubicBezTo>
                  <a:cubicBezTo>
                    <a:pt x="1371727" y="2196465"/>
                    <a:pt x="1468374" y="2162937"/>
                    <a:pt x="1527175" y="2092198"/>
                  </a:cubicBezTo>
                  <a:cubicBezTo>
                    <a:pt x="1568196" y="2042795"/>
                    <a:pt x="1588008" y="1978660"/>
                    <a:pt x="1588643" y="1902587"/>
                  </a:cubicBezTo>
                  <a:lnTo>
                    <a:pt x="1588643" y="1902587"/>
                  </a:lnTo>
                  <a:lnTo>
                    <a:pt x="1588643" y="1895729"/>
                  </a:lnTo>
                  <a:lnTo>
                    <a:pt x="1588643" y="1895729"/>
                  </a:lnTo>
                  <a:cubicBezTo>
                    <a:pt x="1585976" y="1535303"/>
                    <a:pt x="1158240" y="917575"/>
                    <a:pt x="500126" y="368935"/>
                  </a:cubicBezTo>
                  <a:cubicBezTo>
                    <a:pt x="333121" y="229870"/>
                    <a:pt x="164465" y="106172"/>
                    <a:pt x="0" y="0"/>
                  </a:cubicBezTo>
                  <a:close/>
                </a:path>
              </a:pathLst>
            </a:custGeom>
            <a:solidFill>
              <a:srgbClr val="FF008C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731520" cy="559181"/>
            </a:xfrm>
            <a:custGeom>
              <a:avLst/>
              <a:gdLst/>
              <a:ahLst/>
              <a:cxnLst/>
              <a:rect r="r" b="b" t="t" l="l"/>
              <a:pathLst>
                <a:path h="559181" w="731520">
                  <a:moveTo>
                    <a:pt x="0" y="0"/>
                  </a:moveTo>
                  <a:lnTo>
                    <a:pt x="0" y="559181"/>
                  </a:lnTo>
                  <a:cubicBezTo>
                    <a:pt x="286004" y="389128"/>
                    <a:pt x="533654" y="197993"/>
                    <a:pt x="731520" y="0"/>
                  </a:cubicBezTo>
                  <a:close/>
                </a:path>
              </a:pathLst>
            </a:custGeom>
            <a:solidFill>
              <a:srgbClr val="FF141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454264" y="228525"/>
            <a:ext cx="2525251" cy="770253"/>
            <a:chOff x="0" y="0"/>
            <a:chExt cx="3367002" cy="1027005"/>
          </a:xfrm>
        </p:grpSpPr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7" id="17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AutoShape 29" id="29"/>
          <p:cNvSpPr/>
          <p:nvPr/>
        </p:nvSpPr>
        <p:spPr>
          <a:xfrm>
            <a:off x="7710510" y="877774"/>
            <a:ext cx="0" cy="8454920"/>
          </a:xfrm>
          <a:prstGeom prst="line">
            <a:avLst/>
          </a:prstGeom>
          <a:ln cap="flat" w="114300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1028700" y="3919133"/>
            <a:ext cx="5294558" cy="2448733"/>
          </a:xfrm>
          <a:custGeom>
            <a:avLst/>
            <a:gdLst/>
            <a:ahLst/>
            <a:cxnLst/>
            <a:rect r="r" b="b" t="t" l="l"/>
            <a:pathLst>
              <a:path h="2448733" w="5294558">
                <a:moveTo>
                  <a:pt x="0" y="0"/>
                </a:moveTo>
                <a:lnTo>
                  <a:pt x="5294558" y="0"/>
                </a:lnTo>
                <a:lnTo>
                  <a:pt x="5294558" y="2448734"/>
                </a:lnTo>
                <a:lnTo>
                  <a:pt x="0" y="24487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8297385" y="1405902"/>
            <a:ext cx="291494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Link utili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155385" y="4467491"/>
            <a:ext cx="5425529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3200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hlinkClick r:id="rId3" tooltip="https://p5js.org/reference/"/>
              </a:rPr>
              <a:t>https://p5js.org/reference/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144000" y="3024829"/>
            <a:ext cx="464462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3200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hlinkClick r:id="rId4" tooltip="https://editor.p5js.org"/>
              </a:rPr>
              <a:t>https://editor.p5js.org/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392783" y="5872111"/>
            <a:ext cx="272415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Contatti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133904" y="7109470"/>
            <a:ext cx="1015409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emanuele.s.tagliamonte+coderequest@gmail.com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297385" y="8211393"/>
            <a:ext cx="832246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hlinkClick r:id="rId5" tooltip="https://github.com/EbekSynthsei/CodeLessons-P5JS.git"/>
              </a:rPr>
              <a:t>https://github.com/EbekSynthsei/CodeLessons-P5JS.git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627" y="-47627"/>
            <a:ext cx="18383248" cy="10382248"/>
          </a:xfrm>
          <a:custGeom>
            <a:avLst/>
            <a:gdLst/>
            <a:ahLst/>
            <a:cxnLst/>
            <a:rect r="r" b="b" t="t" l="l"/>
            <a:pathLst>
              <a:path h="10382248" w="18383248">
                <a:moveTo>
                  <a:pt x="0" y="0"/>
                </a:moveTo>
                <a:lnTo>
                  <a:pt x="18383247" y="0"/>
                </a:lnTo>
                <a:lnTo>
                  <a:pt x="18383247" y="10382247"/>
                </a:lnTo>
                <a:lnTo>
                  <a:pt x="0" y="1038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9105" y="828675"/>
            <a:ext cx="4327922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Chi sono: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00502" y="1084262"/>
            <a:ext cx="1085879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Emanuele Salvatore Tagliamonte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1949" y="2078884"/>
            <a:ext cx="5772745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Cosa faccio: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88633" y="2334472"/>
            <a:ext cx="73373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Sviluppatore Software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868420"/>
            <a:ext cx="16045512" cy="165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Il progetto di  Archilabò: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53906" y="5730240"/>
            <a:ext cx="10795099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Corso di coding per scuola primaria di secondo grado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627" y="-47627"/>
            <a:ext cx="18383248" cy="10382248"/>
          </a:xfrm>
          <a:custGeom>
            <a:avLst/>
            <a:gdLst/>
            <a:ahLst/>
            <a:cxnLst/>
            <a:rect r="r" b="b" t="t" l="l"/>
            <a:pathLst>
              <a:path h="10382248" w="18383248">
                <a:moveTo>
                  <a:pt x="0" y="0"/>
                </a:moveTo>
                <a:lnTo>
                  <a:pt x="18383247" y="0"/>
                </a:lnTo>
                <a:lnTo>
                  <a:pt x="18383247" y="10382247"/>
                </a:lnTo>
                <a:lnTo>
                  <a:pt x="0" y="1038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57350" y="4331653"/>
            <a:ext cx="14973300" cy="102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hlinkClick r:id="rId4" tooltip="https://forms.gle/QcVNhaTRDfEhdLqH9"/>
              </a:rPr>
              <a:t>https://forms.gle/QcVNhaTRDfEhdLqH9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627" y="-47627"/>
            <a:ext cx="18383248" cy="10382248"/>
          </a:xfrm>
          <a:custGeom>
            <a:avLst/>
            <a:gdLst/>
            <a:ahLst/>
            <a:cxnLst/>
            <a:rect r="r" b="b" t="t" l="l"/>
            <a:pathLst>
              <a:path h="10382248" w="18383248">
                <a:moveTo>
                  <a:pt x="0" y="0"/>
                </a:moveTo>
                <a:lnTo>
                  <a:pt x="18383247" y="0"/>
                </a:lnTo>
                <a:lnTo>
                  <a:pt x="18383247" y="10382247"/>
                </a:lnTo>
                <a:lnTo>
                  <a:pt x="0" y="1038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227672"/>
            <a:ext cx="11836602" cy="1926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02"/>
              </a:lnSpc>
            </a:pPr>
            <a:r>
              <a:rPr lang="en-US" sz="7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Cos’è il coding?</a:t>
            </a:r>
          </a:p>
          <a:p>
            <a:pPr algn="l">
              <a:lnSpc>
                <a:spcPts val="710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6326626" y="-47627"/>
            <a:ext cx="2000150" cy="1986205"/>
            <a:chOff x="0" y="0"/>
            <a:chExt cx="2666860" cy="26482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68071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891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568071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072769" y="295275"/>
              <a:ext cx="521335" cy="284480"/>
            </a:xfrm>
            <a:custGeom>
              <a:avLst/>
              <a:gdLst/>
              <a:ahLst/>
              <a:cxnLst/>
              <a:rect r="r" b="b" t="t" l="l"/>
              <a:pathLst>
                <a:path h="284480" w="521335">
                  <a:moveTo>
                    <a:pt x="0" y="250698"/>
                  </a:moveTo>
                  <a:lnTo>
                    <a:pt x="504571" y="0"/>
                  </a:lnTo>
                  <a:lnTo>
                    <a:pt x="521335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072642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7340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77340" y="63500"/>
              <a:ext cx="521462" cy="265684"/>
            </a:xfrm>
            <a:custGeom>
              <a:avLst/>
              <a:gdLst/>
              <a:ahLst/>
              <a:cxnLst/>
              <a:rect r="r" b="b" t="t" l="l"/>
              <a:pathLst>
                <a:path h="265684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684"/>
                  </a:lnTo>
                  <a:lnTo>
                    <a:pt x="521462" y="231902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081911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081911" y="63500"/>
              <a:ext cx="521462" cy="265684"/>
            </a:xfrm>
            <a:custGeom>
              <a:avLst/>
              <a:gdLst/>
              <a:ahLst/>
              <a:cxnLst/>
              <a:rect r="r" b="b" t="t" l="l"/>
              <a:pathLst>
                <a:path h="265684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684"/>
                  </a:lnTo>
                  <a:lnTo>
                    <a:pt x="521462" y="231902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3500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0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568071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891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568071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72769" y="796544"/>
              <a:ext cx="521335" cy="284480"/>
            </a:xfrm>
            <a:custGeom>
              <a:avLst/>
              <a:gdLst/>
              <a:ahLst/>
              <a:cxnLst/>
              <a:rect r="r" b="b" t="t" l="l"/>
              <a:pathLst>
                <a:path h="284480" w="521335">
                  <a:moveTo>
                    <a:pt x="0" y="250698"/>
                  </a:moveTo>
                  <a:lnTo>
                    <a:pt x="504571" y="0"/>
                  </a:lnTo>
                  <a:lnTo>
                    <a:pt x="521335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072769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571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577340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577340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081911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081911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63500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63500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63500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63500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568071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568071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072769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1072769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1577340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1577340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2081911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2081911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568071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568071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1072769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1072769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1577340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1577340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2081911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2081911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63500" y="2300478"/>
              <a:ext cx="521462" cy="284226"/>
            </a:xfrm>
            <a:custGeom>
              <a:avLst/>
              <a:gdLst/>
              <a:ahLst/>
              <a:cxnLst/>
              <a:rect r="r" b="b" t="t" l="l"/>
              <a:pathLst>
                <a:path h="284226" w="521462">
                  <a:moveTo>
                    <a:pt x="504698" y="0"/>
                  </a:moveTo>
                  <a:lnTo>
                    <a:pt x="0" y="250571"/>
                  </a:lnTo>
                  <a:lnTo>
                    <a:pt x="16764" y="284226"/>
                  </a:lnTo>
                  <a:lnTo>
                    <a:pt x="17018" y="284226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63500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568071" y="2300478"/>
              <a:ext cx="521462" cy="284226"/>
            </a:xfrm>
            <a:custGeom>
              <a:avLst/>
              <a:gdLst/>
              <a:ahLst/>
              <a:cxnLst/>
              <a:rect r="r" b="b" t="t" l="l"/>
              <a:pathLst>
                <a:path h="284226" w="521462">
                  <a:moveTo>
                    <a:pt x="504698" y="0"/>
                  </a:moveTo>
                  <a:lnTo>
                    <a:pt x="0" y="250571"/>
                  </a:lnTo>
                  <a:lnTo>
                    <a:pt x="16764" y="284226"/>
                  </a:lnTo>
                  <a:lnTo>
                    <a:pt x="17018" y="284226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568071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1072769" y="2300351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571" y="127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1072769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1577340" y="2300351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127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1577340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2081911" y="2300478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0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2081911" y="2049907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3" id="53"/>
          <p:cNvGrpSpPr>
            <a:grpSpLocks noChangeAspect="true"/>
          </p:cNvGrpSpPr>
          <p:nvPr/>
        </p:nvGrpSpPr>
        <p:grpSpPr>
          <a:xfrm rot="0">
            <a:off x="16370217" y="-235597"/>
            <a:ext cx="2000150" cy="1986205"/>
            <a:chOff x="0" y="0"/>
            <a:chExt cx="2666860" cy="2648268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63500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63500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568071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891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7" id="57"/>
            <p:cNvSpPr/>
            <p:nvPr/>
          </p:nvSpPr>
          <p:spPr>
            <a:xfrm flipH="false" flipV="false" rot="0">
              <a:off x="568071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1072769" y="295275"/>
              <a:ext cx="521335" cy="284480"/>
            </a:xfrm>
            <a:custGeom>
              <a:avLst/>
              <a:gdLst/>
              <a:ahLst/>
              <a:cxnLst/>
              <a:rect r="r" b="b" t="t" l="l"/>
              <a:pathLst>
                <a:path h="284480" w="521335">
                  <a:moveTo>
                    <a:pt x="0" y="250698"/>
                  </a:moveTo>
                  <a:lnTo>
                    <a:pt x="504571" y="0"/>
                  </a:lnTo>
                  <a:lnTo>
                    <a:pt x="521335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1072642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1577340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1577340" y="63500"/>
              <a:ext cx="521462" cy="265684"/>
            </a:xfrm>
            <a:custGeom>
              <a:avLst/>
              <a:gdLst/>
              <a:ahLst/>
              <a:cxnLst/>
              <a:rect r="r" b="b" t="t" l="l"/>
              <a:pathLst>
                <a:path h="265684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684"/>
                  </a:lnTo>
                  <a:lnTo>
                    <a:pt x="521462" y="231902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2" id="62"/>
            <p:cNvSpPr/>
            <p:nvPr/>
          </p:nvSpPr>
          <p:spPr>
            <a:xfrm flipH="false" flipV="false" rot="0">
              <a:off x="2081911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3" id="63"/>
            <p:cNvSpPr/>
            <p:nvPr/>
          </p:nvSpPr>
          <p:spPr>
            <a:xfrm flipH="false" flipV="false" rot="0">
              <a:off x="2081911" y="63500"/>
              <a:ext cx="521462" cy="265684"/>
            </a:xfrm>
            <a:custGeom>
              <a:avLst/>
              <a:gdLst/>
              <a:ahLst/>
              <a:cxnLst/>
              <a:rect r="r" b="b" t="t" l="l"/>
              <a:pathLst>
                <a:path h="265684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684"/>
                  </a:lnTo>
                  <a:lnTo>
                    <a:pt x="521462" y="231902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63500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63500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6" id="66"/>
            <p:cNvSpPr/>
            <p:nvPr/>
          </p:nvSpPr>
          <p:spPr>
            <a:xfrm flipH="false" flipV="false" rot="0">
              <a:off x="568071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891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7" id="67"/>
            <p:cNvSpPr/>
            <p:nvPr/>
          </p:nvSpPr>
          <p:spPr>
            <a:xfrm flipH="false" flipV="false" rot="0">
              <a:off x="568071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8" id="68"/>
            <p:cNvSpPr/>
            <p:nvPr/>
          </p:nvSpPr>
          <p:spPr>
            <a:xfrm flipH="false" flipV="false" rot="0">
              <a:off x="1072769" y="796544"/>
              <a:ext cx="521335" cy="284480"/>
            </a:xfrm>
            <a:custGeom>
              <a:avLst/>
              <a:gdLst/>
              <a:ahLst/>
              <a:cxnLst/>
              <a:rect r="r" b="b" t="t" l="l"/>
              <a:pathLst>
                <a:path h="284480" w="521335">
                  <a:moveTo>
                    <a:pt x="0" y="250698"/>
                  </a:moveTo>
                  <a:lnTo>
                    <a:pt x="504571" y="0"/>
                  </a:lnTo>
                  <a:lnTo>
                    <a:pt x="521335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9" id="69"/>
            <p:cNvSpPr/>
            <p:nvPr/>
          </p:nvSpPr>
          <p:spPr>
            <a:xfrm flipH="false" flipV="false" rot="0">
              <a:off x="1072769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571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0" id="70"/>
            <p:cNvSpPr/>
            <p:nvPr/>
          </p:nvSpPr>
          <p:spPr>
            <a:xfrm flipH="false" flipV="false" rot="0">
              <a:off x="1577340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1577340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2" id="72"/>
            <p:cNvSpPr/>
            <p:nvPr/>
          </p:nvSpPr>
          <p:spPr>
            <a:xfrm flipH="false" flipV="false" rot="0">
              <a:off x="2081911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3" id="73"/>
            <p:cNvSpPr/>
            <p:nvPr/>
          </p:nvSpPr>
          <p:spPr>
            <a:xfrm flipH="false" flipV="false" rot="0">
              <a:off x="2081911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4" id="74"/>
            <p:cNvSpPr/>
            <p:nvPr/>
          </p:nvSpPr>
          <p:spPr>
            <a:xfrm flipH="false" flipV="false" rot="0">
              <a:off x="63500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5" id="75"/>
            <p:cNvSpPr/>
            <p:nvPr/>
          </p:nvSpPr>
          <p:spPr>
            <a:xfrm flipH="false" flipV="false" rot="0">
              <a:off x="63500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6" id="76"/>
            <p:cNvSpPr/>
            <p:nvPr/>
          </p:nvSpPr>
          <p:spPr>
            <a:xfrm flipH="false" flipV="false" rot="0">
              <a:off x="63500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7" id="77"/>
            <p:cNvSpPr/>
            <p:nvPr/>
          </p:nvSpPr>
          <p:spPr>
            <a:xfrm flipH="false" flipV="false" rot="0">
              <a:off x="63500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8" id="78"/>
            <p:cNvSpPr/>
            <p:nvPr/>
          </p:nvSpPr>
          <p:spPr>
            <a:xfrm flipH="false" flipV="false" rot="0">
              <a:off x="568071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9" id="79"/>
            <p:cNvSpPr/>
            <p:nvPr/>
          </p:nvSpPr>
          <p:spPr>
            <a:xfrm flipH="false" flipV="false" rot="0">
              <a:off x="568071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0" id="80"/>
            <p:cNvSpPr/>
            <p:nvPr/>
          </p:nvSpPr>
          <p:spPr>
            <a:xfrm flipH="false" flipV="false" rot="0">
              <a:off x="1072769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1" id="81"/>
            <p:cNvSpPr/>
            <p:nvPr/>
          </p:nvSpPr>
          <p:spPr>
            <a:xfrm flipH="false" flipV="false" rot="0">
              <a:off x="1072769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2" id="82"/>
            <p:cNvSpPr/>
            <p:nvPr/>
          </p:nvSpPr>
          <p:spPr>
            <a:xfrm flipH="false" flipV="false" rot="0">
              <a:off x="1577340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3" id="83"/>
            <p:cNvSpPr/>
            <p:nvPr/>
          </p:nvSpPr>
          <p:spPr>
            <a:xfrm flipH="false" flipV="false" rot="0">
              <a:off x="1577340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4" id="84"/>
            <p:cNvSpPr/>
            <p:nvPr/>
          </p:nvSpPr>
          <p:spPr>
            <a:xfrm flipH="false" flipV="false" rot="0">
              <a:off x="2081911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5" id="85"/>
            <p:cNvSpPr/>
            <p:nvPr/>
          </p:nvSpPr>
          <p:spPr>
            <a:xfrm flipH="false" flipV="false" rot="0">
              <a:off x="2081911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6" id="86"/>
            <p:cNvSpPr/>
            <p:nvPr/>
          </p:nvSpPr>
          <p:spPr>
            <a:xfrm flipH="false" flipV="false" rot="0">
              <a:off x="568071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7" id="87"/>
            <p:cNvSpPr/>
            <p:nvPr/>
          </p:nvSpPr>
          <p:spPr>
            <a:xfrm flipH="false" flipV="false" rot="0">
              <a:off x="568071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8" id="88"/>
            <p:cNvSpPr/>
            <p:nvPr/>
          </p:nvSpPr>
          <p:spPr>
            <a:xfrm flipH="false" flipV="false" rot="0">
              <a:off x="1072769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9" id="89"/>
            <p:cNvSpPr/>
            <p:nvPr/>
          </p:nvSpPr>
          <p:spPr>
            <a:xfrm flipH="false" flipV="false" rot="0">
              <a:off x="1072769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0" id="90"/>
            <p:cNvSpPr/>
            <p:nvPr/>
          </p:nvSpPr>
          <p:spPr>
            <a:xfrm flipH="false" flipV="false" rot="0">
              <a:off x="1577340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1" id="91"/>
            <p:cNvSpPr/>
            <p:nvPr/>
          </p:nvSpPr>
          <p:spPr>
            <a:xfrm flipH="false" flipV="false" rot="0">
              <a:off x="1577340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2" id="92"/>
            <p:cNvSpPr/>
            <p:nvPr/>
          </p:nvSpPr>
          <p:spPr>
            <a:xfrm flipH="false" flipV="false" rot="0">
              <a:off x="2081911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3" id="93"/>
            <p:cNvSpPr/>
            <p:nvPr/>
          </p:nvSpPr>
          <p:spPr>
            <a:xfrm flipH="false" flipV="false" rot="0">
              <a:off x="2081911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4" id="94"/>
            <p:cNvSpPr/>
            <p:nvPr/>
          </p:nvSpPr>
          <p:spPr>
            <a:xfrm flipH="false" flipV="false" rot="0">
              <a:off x="63500" y="2300478"/>
              <a:ext cx="521462" cy="284226"/>
            </a:xfrm>
            <a:custGeom>
              <a:avLst/>
              <a:gdLst/>
              <a:ahLst/>
              <a:cxnLst/>
              <a:rect r="r" b="b" t="t" l="l"/>
              <a:pathLst>
                <a:path h="284226" w="521462">
                  <a:moveTo>
                    <a:pt x="504698" y="0"/>
                  </a:moveTo>
                  <a:lnTo>
                    <a:pt x="0" y="250571"/>
                  </a:lnTo>
                  <a:lnTo>
                    <a:pt x="16764" y="284226"/>
                  </a:lnTo>
                  <a:lnTo>
                    <a:pt x="17018" y="284226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5" id="95"/>
            <p:cNvSpPr/>
            <p:nvPr/>
          </p:nvSpPr>
          <p:spPr>
            <a:xfrm flipH="false" flipV="false" rot="0">
              <a:off x="63500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6" id="96"/>
            <p:cNvSpPr/>
            <p:nvPr/>
          </p:nvSpPr>
          <p:spPr>
            <a:xfrm flipH="false" flipV="false" rot="0">
              <a:off x="568071" y="2300478"/>
              <a:ext cx="521462" cy="284226"/>
            </a:xfrm>
            <a:custGeom>
              <a:avLst/>
              <a:gdLst/>
              <a:ahLst/>
              <a:cxnLst/>
              <a:rect r="r" b="b" t="t" l="l"/>
              <a:pathLst>
                <a:path h="284226" w="521462">
                  <a:moveTo>
                    <a:pt x="504698" y="0"/>
                  </a:moveTo>
                  <a:lnTo>
                    <a:pt x="0" y="250571"/>
                  </a:lnTo>
                  <a:lnTo>
                    <a:pt x="16764" y="284226"/>
                  </a:lnTo>
                  <a:lnTo>
                    <a:pt x="17018" y="284226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7" id="97"/>
            <p:cNvSpPr/>
            <p:nvPr/>
          </p:nvSpPr>
          <p:spPr>
            <a:xfrm flipH="false" flipV="false" rot="0">
              <a:off x="568071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8" id="98"/>
            <p:cNvSpPr/>
            <p:nvPr/>
          </p:nvSpPr>
          <p:spPr>
            <a:xfrm flipH="false" flipV="false" rot="0">
              <a:off x="1072769" y="2300351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571" y="127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9" id="99"/>
            <p:cNvSpPr/>
            <p:nvPr/>
          </p:nvSpPr>
          <p:spPr>
            <a:xfrm flipH="false" flipV="false" rot="0">
              <a:off x="1072769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0" id="100"/>
            <p:cNvSpPr/>
            <p:nvPr/>
          </p:nvSpPr>
          <p:spPr>
            <a:xfrm flipH="false" flipV="false" rot="0">
              <a:off x="1577340" y="2300351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127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1" id="101"/>
            <p:cNvSpPr/>
            <p:nvPr/>
          </p:nvSpPr>
          <p:spPr>
            <a:xfrm flipH="false" flipV="false" rot="0">
              <a:off x="1577340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2" id="102"/>
            <p:cNvSpPr/>
            <p:nvPr/>
          </p:nvSpPr>
          <p:spPr>
            <a:xfrm flipH="false" flipV="false" rot="0">
              <a:off x="2081911" y="2300478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0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3" id="103"/>
            <p:cNvSpPr/>
            <p:nvPr/>
          </p:nvSpPr>
          <p:spPr>
            <a:xfrm flipH="false" flipV="false" rot="0">
              <a:off x="2081911" y="2049907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4" id="104"/>
          <p:cNvGrpSpPr>
            <a:grpSpLocks noChangeAspect="true"/>
          </p:cNvGrpSpPr>
          <p:nvPr/>
        </p:nvGrpSpPr>
        <p:grpSpPr>
          <a:xfrm rot="0">
            <a:off x="16374643" y="-187970"/>
            <a:ext cx="2000150" cy="1986205"/>
            <a:chOff x="0" y="0"/>
            <a:chExt cx="2666860" cy="2648268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63500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6" id="106"/>
            <p:cNvSpPr/>
            <p:nvPr/>
          </p:nvSpPr>
          <p:spPr>
            <a:xfrm flipH="false" flipV="false" rot="0">
              <a:off x="63500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7" id="107"/>
            <p:cNvSpPr/>
            <p:nvPr/>
          </p:nvSpPr>
          <p:spPr>
            <a:xfrm flipH="false" flipV="false" rot="0">
              <a:off x="568071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891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8" id="108"/>
            <p:cNvSpPr/>
            <p:nvPr/>
          </p:nvSpPr>
          <p:spPr>
            <a:xfrm flipH="false" flipV="false" rot="0">
              <a:off x="568071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9" id="109"/>
            <p:cNvSpPr/>
            <p:nvPr/>
          </p:nvSpPr>
          <p:spPr>
            <a:xfrm flipH="false" flipV="false" rot="0">
              <a:off x="1072769" y="295275"/>
              <a:ext cx="521335" cy="284480"/>
            </a:xfrm>
            <a:custGeom>
              <a:avLst/>
              <a:gdLst/>
              <a:ahLst/>
              <a:cxnLst/>
              <a:rect r="r" b="b" t="t" l="l"/>
              <a:pathLst>
                <a:path h="284480" w="521335">
                  <a:moveTo>
                    <a:pt x="0" y="250698"/>
                  </a:moveTo>
                  <a:lnTo>
                    <a:pt x="504571" y="0"/>
                  </a:lnTo>
                  <a:lnTo>
                    <a:pt x="521335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0" id="110"/>
            <p:cNvSpPr/>
            <p:nvPr/>
          </p:nvSpPr>
          <p:spPr>
            <a:xfrm flipH="false" flipV="false" rot="0">
              <a:off x="1072642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1" id="111"/>
            <p:cNvSpPr/>
            <p:nvPr/>
          </p:nvSpPr>
          <p:spPr>
            <a:xfrm flipH="false" flipV="false" rot="0">
              <a:off x="1577340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2" id="112"/>
            <p:cNvSpPr/>
            <p:nvPr/>
          </p:nvSpPr>
          <p:spPr>
            <a:xfrm flipH="false" flipV="false" rot="0">
              <a:off x="1577340" y="63500"/>
              <a:ext cx="521462" cy="265684"/>
            </a:xfrm>
            <a:custGeom>
              <a:avLst/>
              <a:gdLst/>
              <a:ahLst/>
              <a:cxnLst/>
              <a:rect r="r" b="b" t="t" l="l"/>
              <a:pathLst>
                <a:path h="265684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684"/>
                  </a:lnTo>
                  <a:lnTo>
                    <a:pt x="521462" y="231902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3" id="113"/>
            <p:cNvSpPr/>
            <p:nvPr/>
          </p:nvSpPr>
          <p:spPr>
            <a:xfrm flipH="false" flipV="false" rot="0">
              <a:off x="2081911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4" id="114"/>
            <p:cNvSpPr/>
            <p:nvPr/>
          </p:nvSpPr>
          <p:spPr>
            <a:xfrm flipH="false" flipV="false" rot="0">
              <a:off x="2081911" y="63500"/>
              <a:ext cx="521462" cy="265684"/>
            </a:xfrm>
            <a:custGeom>
              <a:avLst/>
              <a:gdLst/>
              <a:ahLst/>
              <a:cxnLst/>
              <a:rect r="r" b="b" t="t" l="l"/>
              <a:pathLst>
                <a:path h="265684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684"/>
                  </a:lnTo>
                  <a:lnTo>
                    <a:pt x="521462" y="231902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5" id="115"/>
            <p:cNvSpPr/>
            <p:nvPr/>
          </p:nvSpPr>
          <p:spPr>
            <a:xfrm flipH="false" flipV="false" rot="0">
              <a:off x="63500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6" id="116"/>
            <p:cNvSpPr/>
            <p:nvPr/>
          </p:nvSpPr>
          <p:spPr>
            <a:xfrm flipH="false" flipV="false" rot="0">
              <a:off x="63500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7" id="117"/>
            <p:cNvSpPr/>
            <p:nvPr/>
          </p:nvSpPr>
          <p:spPr>
            <a:xfrm flipH="false" flipV="false" rot="0">
              <a:off x="568071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891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8" id="118"/>
            <p:cNvSpPr/>
            <p:nvPr/>
          </p:nvSpPr>
          <p:spPr>
            <a:xfrm flipH="false" flipV="false" rot="0">
              <a:off x="568071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9" id="119"/>
            <p:cNvSpPr/>
            <p:nvPr/>
          </p:nvSpPr>
          <p:spPr>
            <a:xfrm flipH="false" flipV="false" rot="0">
              <a:off x="1072769" y="796544"/>
              <a:ext cx="521335" cy="284480"/>
            </a:xfrm>
            <a:custGeom>
              <a:avLst/>
              <a:gdLst/>
              <a:ahLst/>
              <a:cxnLst/>
              <a:rect r="r" b="b" t="t" l="l"/>
              <a:pathLst>
                <a:path h="284480" w="521335">
                  <a:moveTo>
                    <a:pt x="0" y="250698"/>
                  </a:moveTo>
                  <a:lnTo>
                    <a:pt x="504571" y="0"/>
                  </a:lnTo>
                  <a:lnTo>
                    <a:pt x="521335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0" id="120"/>
            <p:cNvSpPr/>
            <p:nvPr/>
          </p:nvSpPr>
          <p:spPr>
            <a:xfrm flipH="false" flipV="false" rot="0">
              <a:off x="1072769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571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1" id="121"/>
            <p:cNvSpPr/>
            <p:nvPr/>
          </p:nvSpPr>
          <p:spPr>
            <a:xfrm flipH="false" flipV="false" rot="0">
              <a:off x="1577340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2" id="122"/>
            <p:cNvSpPr/>
            <p:nvPr/>
          </p:nvSpPr>
          <p:spPr>
            <a:xfrm flipH="false" flipV="false" rot="0">
              <a:off x="1577340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3" id="123"/>
            <p:cNvSpPr/>
            <p:nvPr/>
          </p:nvSpPr>
          <p:spPr>
            <a:xfrm flipH="false" flipV="false" rot="0">
              <a:off x="2081911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4" id="124"/>
            <p:cNvSpPr/>
            <p:nvPr/>
          </p:nvSpPr>
          <p:spPr>
            <a:xfrm flipH="false" flipV="false" rot="0">
              <a:off x="2081911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5" id="125"/>
            <p:cNvSpPr/>
            <p:nvPr/>
          </p:nvSpPr>
          <p:spPr>
            <a:xfrm flipH="false" flipV="false" rot="0">
              <a:off x="63500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6" id="126"/>
            <p:cNvSpPr/>
            <p:nvPr/>
          </p:nvSpPr>
          <p:spPr>
            <a:xfrm flipH="false" flipV="false" rot="0">
              <a:off x="63500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7" id="127"/>
            <p:cNvSpPr/>
            <p:nvPr/>
          </p:nvSpPr>
          <p:spPr>
            <a:xfrm flipH="false" flipV="false" rot="0">
              <a:off x="63500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8" id="128"/>
            <p:cNvSpPr/>
            <p:nvPr/>
          </p:nvSpPr>
          <p:spPr>
            <a:xfrm flipH="false" flipV="false" rot="0">
              <a:off x="63500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9" id="129"/>
            <p:cNvSpPr/>
            <p:nvPr/>
          </p:nvSpPr>
          <p:spPr>
            <a:xfrm flipH="false" flipV="false" rot="0">
              <a:off x="568071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0" id="130"/>
            <p:cNvSpPr/>
            <p:nvPr/>
          </p:nvSpPr>
          <p:spPr>
            <a:xfrm flipH="false" flipV="false" rot="0">
              <a:off x="568071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1" id="131"/>
            <p:cNvSpPr/>
            <p:nvPr/>
          </p:nvSpPr>
          <p:spPr>
            <a:xfrm flipH="false" flipV="false" rot="0">
              <a:off x="1072769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2" id="132"/>
            <p:cNvSpPr/>
            <p:nvPr/>
          </p:nvSpPr>
          <p:spPr>
            <a:xfrm flipH="false" flipV="false" rot="0">
              <a:off x="1072769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3" id="133"/>
            <p:cNvSpPr/>
            <p:nvPr/>
          </p:nvSpPr>
          <p:spPr>
            <a:xfrm flipH="false" flipV="false" rot="0">
              <a:off x="1577340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4" id="134"/>
            <p:cNvSpPr/>
            <p:nvPr/>
          </p:nvSpPr>
          <p:spPr>
            <a:xfrm flipH="false" flipV="false" rot="0">
              <a:off x="1577340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5" id="135"/>
            <p:cNvSpPr/>
            <p:nvPr/>
          </p:nvSpPr>
          <p:spPr>
            <a:xfrm flipH="false" flipV="false" rot="0">
              <a:off x="2081911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6" id="136"/>
            <p:cNvSpPr/>
            <p:nvPr/>
          </p:nvSpPr>
          <p:spPr>
            <a:xfrm flipH="false" flipV="false" rot="0">
              <a:off x="2081911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7" id="137"/>
            <p:cNvSpPr/>
            <p:nvPr/>
          </p:nvSpPr>
          <p:spPr>
            <a:xfrm flipH="false" flipV="false" rot="0">
              <a:off x="568071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8" id="138"/>
            <p:cNvSpPr/>
            <p:nvPr/>
          </p:nvSpPr>
          <p:spPr>
            <a:xfrm flipH="false" flipV="false" rot="0">
              <a:off x="568071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9" id="139"/>
            <p:cNvSpPr/>
            <p:nvPr/>
          </p:nvSpPr>
          <p:spPr>
            <a:xfrm flipH="false" flipV="false" rot="0">
              <a:off x="1072769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0" id="140"/>
            <p:cNvSpPr/>
            <p:nvPr/>
          </p:nvSpPr>
          <p:spPr>
            <a:xfrm flipH="false" flipV="false" rot="0">
              <a:off x="1072769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1" id="141"/>
            <p:cNvSpPr/>
            <p:nvPr/>
          </p:nvSpPr>
          <p:spPr>
            <a:xfrm flipH="false" flipV="false" rot="0">
              <a:off x="1577340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2" id="142"/>
            <p:cNvSpPr/>
            <p:nvPr/>
          </p:nvSpPr>
          <p:spPr>
            <a:xfrm flipH="false" flipV="false" rot="0">
              <a:off x="1577340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3" id="143"/>
            <p:cNvSpPr/>
            <p:nvPr/>
          </p:nvSpPr>
          <p:spPr>
            <a:xfrm flipH="false" flipV="false" rot="0">
              <a:off x="2081911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4" id="144"/>
            <p:cNvSpPr/>
            <p:nvPr/>
          </p:nvSpPr>
          <p:spPr>
            <a:xfrm flipH="false" flipV="false" rot="0">
              <a:off x="2081911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5" id="145"/>
            <p:cNvSpPr/>
            <p:nvPr/>
          </p:nvSpPr>
          <p:spPr>
            <a:xfrm flipH="false" flipV="false" rot="0">
              <a:off x="63500" y="2300478"/>
              <a:ext cx="521462" cy="284226"/>
            </a:xfrm>
            <a:custGeom>
              <a:avLst/>
              <a:gdLst/>
              <a:ahLst/>
              <a:cxnLst/>
              <a:rect r="r" b="b" t="t" l="l"/>
              <a:pathLst>
                <a:path h="284226" w="521462">
                  <a:moveTo>
                    <a:pt x="504698" y="0"/>
                  </a:moveTo>
                  <a:lnTo>
                    <a:pt x="0" y="250571"/>
                  </a:lnTo>
                  <a:lnTo>
                    <a:pt x="16764" y="284226"/>
                  </a:lnTo>
                  <a:lnTo>
                    <a:pt x="17018" y="284226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6" id="146"/>
            <p:cNvSpPr/>
            <p:nvPr/>
          </p:nvSpPr>
          <p:spPr>
            <a:xfrm flipH="false" flipV="false" rot="0">
              <a:off x="63500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7" id="147"/>
            <p:cNvSpPr/>
            <p:nvPr/>
          </p:nvSpPr>
          <p:spPr>
            <a:xfrm flipH="false" flipV="false" rot="0">
              <a:off x="568071" y="2300478"/>
              <a:ext cx="521462" cy="284226"/>
            </a:xfrm>
            <a:custGeom>
              <a:avLst/>
              <a:gdLst/>
              <a:ahLst/>
              <a:cxnLst/>
              <a:rect r="r" b="b" t="t" l="l"/>
              <a:pathLst>
                <a:path h="284226" w="521462">
                  <a:moveTo>
                    <a:pt x="504698" y="0"/>
                  </a:moveTo>
                  <a:lnTo>
                    <a:pt x="0" y="250571"/>
                  </a:lnTo>
                  <a:lnTo>
                    <a:pt x="16764" y="284226"/>
                  </a:lnTo>
                  <a:lnTo>
                    <a:pt x="17018" y="284226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8" id="148"/>
            <p:cNvSpPr/>
            <p:nvPr/>
          </p:nvSpPr>
          <p:spPr>
            <a:xfrm flipH="false" flipV="false" rot="0">
              <a:off x="568071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9" id="149"/>
            <p:cNvSpPr/>
            <p:nvPr/>
          </p:nvSpPr>
          <p:spPr>
            <a:xfrm flipH="false" flipV="false" rot="0">
              <a:off x="1072769" y="2300351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571" y="127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0" id="150"/>
            <p:cNvSpPr/>
            <p:nvPr/>
          </p:nvSpPr>
          <p:spPr>
            <a:xfrm flipH="false" flipV="false" rot="0">
              <a:off x="1072769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1" id="151"/>
            <p:cNvSpPr/>
            <p:nvPr/>
          </p:nvSpPr>
          <p:spPr>
            <a:xfrm flipH="false" flipV="false" rot="0">
              <a:off x="1577340" y="2300351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127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2" id="152"/>
            <p:cNvSpPr/>
            <p:nvPr/>
          </p:nvSpPr>
          <p:spPr>
            <a:xfrm flipH="false" flipV="false" rot="0">
              <a:off x="1577340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3" id="153"/>
            <p:cNvSpPr/>
            <p:nvPr/>
          </p:nvSpPr>
          <p:spPr>
            <a:xfrm flipH="false" flipV="false" rot="0">
              <a:off x="2081911" y="2300478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0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4" id="154"/>
            <p:cNvSpPr/>
            <p:nvPr/>
          </p:nvSpPr>
          <p:spPr>
            <a:xfrm flipH="false" flipV="false" rot="0">
              <a:off x="2081911" y="2049907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55" id="155"/>
          <p:cNvGrpSpPr>
            <a:grpSpLocks noChangeAspect="true"/>
          </p:cNvGrpSpPr>
          <p:nvPr/>
        </p:nvGrpSpPr>
        <p:grpSpPr>
          <a:xfrm rot="0">
            <a:off x="389" y="-187970"/>
            <a:ext cx="1854425" cy="2480967"/>
            <a:chOff x="0" y="0"/>
            <a:chExt cx="2472576" cy="3307956"/>
          </a:xfrm>
        </p:grpSpPr>
        <p:sp>
          <p:nvSpPr>
            <p:cNvPr name="Freeform 156" id="156"/>
            <p:cNvSpPr/>
            <p:nvPr/>
          </p:nvSpPr>
          <p:spPr>
            <a:xfrm flipH="false" flipV="false" rot="0">
              <a:off x="63500" y="244221"/>
              <a:ext cx="2345563" cy="1333881"/>
            </a:xfrm>
            <a:custGeom>
              <a:avLst/>
              <a:gdLst/>
              <a:ahLst/>
              <a:cxnLst/>
              <a:rect r="r" b="b" t="t" l="l"/>
              <a:pathLst>
                <a:path h="1333881" w="2345563">
                  <a:moveTo>
                    <a:pt x="359918" y="0"/>
                  </a:moveTo>
                  <a:cubicBezTo>
                    <a:pt x="236474" y="0"/>
                    <a:pt x="116205" y="4191"/>
                    <a:pt x="0" y="12319"/>
                  </a:cubicBezTo>
                  <a:lnTo>
                    <a:pt x="0" y="12319"/>
                  </a:lnTo>
                  <a:lnTo>
                    <a:pt x="0" y="1305814"/>
                  </a:lnTo>
                  <a:cubicBezTo>
                    <a:pt x="141097" y="1320546"/>
                    <a:pt x="288544" y="1329817"/>
                    <a:pt x="440309" y="1332738"/>
                  </a:cubicBezTo>
                  <a:cubicBezTo>
                    <a:pt x="476758" y="1333500"/>
                    <a:pt x="513080" y="1333881"/>
                    <a:pt x="549148" y="1333881"/>
                  </a:cubicBezTo>
                  <a:cubicBezTo>
                    <a:pt x="1543304" y="1333881"/>
                    <a:pt x="2337943" y="1059688"/>
                    <a:pt x="2345563" y="704723"/>
                  </a:cubicBezTo>
                  <a:cubicBezTo>
                    <a:pt x="2345563" y="703453"/>
                    <a:pt x="2345563" y="702183"/>
                    <a:pt x="2345563" y="700913"/>
                  </a:cubicBezTo>
                  <a:lnTo>
                    <a:pt x="2345563" y="700913"/>
                  </a:lnTo>
                  <a:lnTo>
                    <a:pt x="2345563" y="698373"/>
                  </a:lnTo>
                  <a:lnTo>
                    <a:pt x="2345563" y="698373"/>
                  </a:lnTo>
                  <a:cubicBezTo>
                    <a:pt x="2343658" y="333375"/>
                    <a:pt x="1507109" y="21971"/>
                    <a:pt x="468884" y="1143"/>
                  </a:cubicBezTo>
                  <a:cubicBezTo>
                    <a:pt x="432308" y="381"/>
                    <a:pt x="395986" y="0"/>
                    <a:pt x="359791" y="0"/>
                  </a:cubicBez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Freeform 157" id="157"/>
            <p:cNvSpPr/>
            <p:nvPr/>
          </p:nvSpPr>
          <p:spPr>
            <a:xfrm flipH="false" flipV="false" rot="0">
              <a:off x="63500" y="1048004"/>
              <a:ext cx="1588643" cy="2196465"/>
            </a:xfrm>
            <a:custGeom>
              <a:avLst/>
              <a:gdLst/>
              <a:ahLst/>
              <a:cxnLst/>
              <a:rect r="r" b="b" t="t" l="l"/>
              <a:pathLst>
                <a:path h="2196465" w="1588643">
                  <a:moveTo>
                    <a:pt x="0" y="0"/>
                  </a:moveTo>
                  <a:lnTo>
                    <a:pt x="0" y="1662430"/>
                  </a:lnTo>
                  <a:cubicBezTo>
                    <a:pt x="483362" y="2000758"/>
                    <a:pt x="946531" y="2196465"/>
                    <a:pt x="1247267" y="2196465"/>
                  </a:cubicBezTo>
                  <a:cubicBezTo>
                    <a:pt x="1371727" y="2196465"/>
                    <a:pt x="1468374" y="2162937"/>
                    <a:pt x="1527175" y="2092198"/>
                  </a:cubicBezTo>
                  <a:cubicBezTo>
                    <a:pt x="1568196" y="2042795"/>
                    <a:pt x="1588008" y="1978660"/>
                    <a:pt x="1588643" y="1902587"/>
                  </a:cubicBezTo>
                  <a:lnTo>
                    <a:pt x="1588643" y="1902587"/>
                  </a:lnTo>
                  <a:lnTo>
                    <a:pt x="1588643" y="1895729"/>
                  </a:lnTo>
                  <a:lnTo>
                    <a:pt x="1588643" y="1895729"/>
                  </a:lnTo>
                  <a:cubicBezTo>
                    <a:pt x="1585976" y="1535303"/>
                    <a:pt x="1158240" y="917575"/>
                    <a:pt x="500126" y="368935"/>
                  </a:cubicBezTo>
                  <a:cubicBezTo>
                    <a:pt x="333121" y="229870"/>
                    <a:pt x="164465" y="106172"/>
                    <a:pt x="0" y="0"/>
                  </a:cubicBezTo>
                  <a:close/>
                </a:path>
              </a:pathLst>
            </a:custGeom>
            <a:solidFill>
              <a:srgbClr val="FF008C"/>
            </a:solidFill>
          </p:spPr>
        </p:sp>
        <p:sp>
          <p:nvSpPr>
            <p:cNvPr name="Freeform 158" id="158"/>
            <p:cNvSpPr/>
            <p:nvPr/>
          </p:nvSpPr>
          <p:spPr>
            <a:xfrm flipH="false" flipV="false" rot="0">
              <a:off x="63500" y="63500"/>
              <a:ext cx="731520" cy="559181"/>
            </a:xfrm>
            <a:custGeom>
              <a:avLst/>
              <a:gdLst/>
              <a:ahLst/>
              <a:cxnLst/>
              <a:rect r="r" b="b" t="t" l="l"/>
              <a:pathLst>
                <a:path h="559181" w="731520">
                  <a:moveTo>
                    <a:pt x="0" y="0"/>
                  </a:moveTo>
                  <a:lnTo>
                    <a:pt x="0" y="559181"/>
                  </a:lnTo>
                  <a:cubicBezTo>
                    <a:pt x="286004" y="389128"/>
                    <a:pt x="533654" y="197993"/>
                    <a:pt x="731520" y="0"/>
                  </a:cubicBezTo>
                  <a:close/>
                </a:path>
              </a:pathLst>
            </a:custGeom>
            <a:solidFill>
              <a:srgbClr val="FF1414"/>
            </a:solidFill>
          </p:spPr>
        </p:sp>
      </p:grpSp>
      <p:grpSp>
        <p:nvGrpSpPr>
          <p:cNvPr name="Group 159" id="159"/>
          <p:cNvGrpSpPr/>
          <p:nvPr/>
        </p:nvGrpSpPr>
        <p:grpSpPr>
          <a:xfrm rot="0">
            <a:off x="15454264" y="228525"/>
            <a:ext cx="2525251" cy="770253"/>
            <a:chOff x="0" y="0"/>
            <a:chExt cx="3367002" cy="1027005"/>
          </a:xfrm>
        </p:grpSpPr>
        <p:grpSp>
          <p:nvGrpSpPr>
            <p:cNvPr name="Group 160" id="160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161" id="161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62" id="162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63" id="163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64" id="164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65" id="165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66" id="166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67" id="167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68" id="168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69" id="169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70" id="170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71" id="171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2" id="172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3" id="173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4" id="174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5" id="175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6" id="176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7" id="177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8" id="178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9" id="179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80" id="180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81" id="181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82" id="182"/>
          <p:cNvSpPr txBox="true"/>
          <p:nvPr/>
        </p:nvSpPr>
        <p:spPr>
          <a:xfrm rot="0">
            <a:off x="1651519" y="2268751"/>
            <a:ext cx="14984962" cy="5759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4"/>
              </a:lnSpc>
            </a:pP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Il coding è solo un modo di definire il programmare il computer.</a:t>
            </a:r>
          </a:p>
          <a:p>
            <a:pPr algn="ctr">
              <a:lnSpc>
                <a:spcPts val="3794"/>
              </a:lnSpc>
            </a:pPr>
          </a:p>
          <a:p>
            <a:pPr algn="ctr">
              <a:lnSpc>
                <a:spcPts val="3794"/>
              </a:lnSpc>
            </a:pP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Cosa vuol dire quindi programmare?</a:t>
            </a:r>
          </a:p>
          <a:p>
            <a:pPr algn="ctr">
              <a:lnSpc>
                <a:spcPts val="3794"/>
              </a:lnSpc>
            </a:pPr>
          </a:p>
          <a:p>
            <a:pPr algn="ctr">
              <a:lnSpc>
                <a:spcPts val="3794"/>
              </a:lnSpc>
            </a:pP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Scrivere un insieme di istruzioni che il computer seguirà.</a:t>
            </a:r>
          </a:p>
          <a:p>
            <a:pPr algn="ctr">
              <a:lnSpc>
                <a:spcPts val="3794"/>
              </a:lnSpc>
            </a:pPr>
          </a:p>
          <a:p>
            <a:pPr algn="ctr">
              <a:lnSpc>
                <a:spcPts val="3794"/>
              </a:lnSpc>
            </a:pP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 fini di questo corso, ci concentreremo sullo scrivere istruzioni per </a:t>
            </a:r>
            <a:r>
              <a:rPr lang="en-US" sz="3513" i="true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disegnare immagini</a:t>
            </a: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ctr">
              <a:lnSpc>
                <a:spcPts val="3794"/>
              </a:lnSpc>
            </a:pPr>
          </a:p>
          <a:p>
            <a:pPr algn="ctr">
              <a:lnSpc>
                <a:spcPts val="3794"/>
              </a:lnSpc>
            </a:pP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All’interno di una </a:t>
            </a:r>
            <a:r>
              <a:rPr lang="en-US" sz="3513" i="true" u="sng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finestra</a:t>
            </a: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avremo modo di dare istruzioni per creare un’</a:t>
            </a:r>
            <a:r>
              <a:rPr lang="en-US" sz="3513" i="true" u="sng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algoritmo.</a:t>
            </a:r>
          </a:p>
          <a:p>
            <a:pPr algn="ctr">
              <a:lnSpc>
                <a:spcPts val="379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6326626" y="-47627"/>
            <a:ext cx="2000150" cy="1986205"/>
            <a:chOff x="0" y="0"/>
            <a:chExt cx="2666860" cy="26482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68071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891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568071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072769" y="295275"/>
              <a:ext cx="521335" cy="284480"/>
            </a:xfrm>
            <a:custGeom>
              <a:avLst/>
              <a:gdLst/>
              <a:ahLst/>
              <a:cxnLst/>
              <a:rect r="r" b="b" t="t" l="l"/>
              <a:pathLst>
                <a:path h="284480" w="521335">
                  <a:moveTo>
                    <a:pt x="0" y="250698"/>
                  </a:moveTo>
                  <a:lnTo>
                    <a:pt x="504571" y="0"/>
                  </a:lnTo>
                  <a:lnTo>
                    <a:pt x="521335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072642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7340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77340" y="63500"/>
              <a:ext cx="521462" cy="265684"/>
            </a:xfrm>
            <a:custGeom>
              <a:avLst/>
              <a:gdLst/>
              <a:ahLst/>
              <a:cxnLst/>
              <a:rect r="r" b="b" t="t" l="l"/>
              <a:pathLst>
                <a:path h="265684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684"/>
                  </a:lnTo>
                  <a:lnTo>
                    <a:pt x="521462" y="231902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081911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081911" y="63500"/>
              <a:ext cx="521462" cy="265684"/>
            </a:xfrm>
            <a:custGeom>
              <a:avLst/>
              <a:gdLst/>
              <a:ahLst/>
              <a:cxnLst/>
              <a:rect r="r" b="b" t="t" l="l"/>
              <a:pathLst>
                <a:path h="265684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684"/>
                  </a:lnTo>
                  <a:lnTo>
                    <a:pt x="521462" y="231902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3500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0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568071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891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568071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72769" y="796544"/>
              <a:ext cx="521335" cy="284480"/>
            </a:xfrm>
            <a:custGeom>
              <a:avLst/>
              <a:gdLst/>
              <a:ahLst/>
              <a:cxnLst/>
              <a:rect r="r" b="b" t="t" l="l"/>
              <a:pathLst>
                <a:path h="284480" w="521335">
                  <a:moveTo>
                    <a:pt x="0" y="250698"/>
                  </a:moveTo>
                  <a:lnTo>
                    <a:pt x="504571" y="0"/>
                  </a:lnTo>
                  <a:lnTo>
                    <a:pt x="521335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072769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571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577340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577340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081911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081911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63500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63500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63500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63500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568071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568071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072769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1072769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1577340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1577340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2081911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2081911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568071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568071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1072769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1072769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1577340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1577340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2081911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2081911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63500" y="2300478"/>
              <a:ext cx="521462" cy="284226"/>
            </a:xfrm>
            <a:custGeom>
              <a:avLst/>
              <a:gdLst/>
              <a:ahLst/>
              <a:cxnLst/>
              <a:rect r="r" b="b" t="t" l="l"/>
              <a:pathLst>
                <a:path h="284226" w="521462">
                  <a:moveTo>
                    <a:pt x="504698" y="0"/>
                  </a:moveTo>
                  <a:lnTo>
                    <a:pt x="0" y="250571"/>
                  </a:lnTo>
                  <a:lnTo>
                    <a:pt x="16764" y="284226"/>
                  </a:lnTo>
                  <a:lnTo>
                    <a:pt x="17018" y="284226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63500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568071" y="2300478"/>
              <a:ext cx="521462" cy="284226"/>
            </a:xfrm>
            <a:custGeom>
              <a:avLst/>
              <a:gdLst/>
              <a:ahLst/>
              <a:cxnLst/>
              <a:rect r="r" b="b" t="t" l="l"/>
              <a:pathLst>
                <a:path h="284226" w="521462">
                  <a:moveTo>
                    <a:pt x="504698" y="0"/>
                  </a:moveTo>
                  <a:lnTo>
                    <a:pt x="0" y="250571"/>
                  </a:lnTo>
                  <a:lnTo>
                    <a:pt x="16764" y="284226"/>
                  </a:lnTo>
                  <a:lnTo>
                    <a:pt x="17018" y="284226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568071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1072769" y="2300351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571" y="127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1072769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1577340" y="2300351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127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1577340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2081911" y="2300478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0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2081911" y="2049907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3" id="53"/>
          <p:cNvGrpSpPr>
            <a:grpSpLocks noChangeAspect="true"/>
          </p:cNvGrpSpPr>
          <p:nvPr/>
        </p:nvGrpSpPr>
        <p:grpSpPr>
          <a:xfrm rot="0">
            <a:off x="16370217" y="-235597"/>
            <a:ext cx="2000150" cy="1986205"/>
            <a:chOff x="0" y="0"/>
            <a:chExt cx="2666860" cy="2648268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63500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63500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568071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891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7" id="57"/>
            <p:cNvSpPr/>
            <p:nvPr/>
          </p:nvSpPr>
          <p:spPr>
            <a:xfrm flipH="false" flipV="false" rot="0">
              <a:off x="568071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1072769" y="295275"/>
              <a:ext cx="521335" cy="284480"/>
            </a:xfrm>
            <a:custGeom>
              <a:avLst/>
              <a:gdLst/>
              <a:ahLst/>
              <a:cxnLst/>
              <a:rect r="r" b="b" t="t" l="l"/>
              <a:pathLst>
                <a:path h="284480" w="521335">
                  <a:moveTo>
                    <a:pt x="0" y="250698"/>
                  </a:moveTo>
                  <a:lnTo>
                    <a:pt x="504571" y="0"/>
                  </a:lnTo>
                  <a:lnTo>
                    <a:pt x="521335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1072642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1577340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1577340" y="63500"/>
              <a:ext cx="521462" cy="265684"/>
            </a:xfrm>
            <a:custGeom>
              <a:avLst/>
              <a:gdLst/>
              <a:ahLst/>
              <a:cxnLst/>
              <a:rect r="r" b="b" t="t" l="l"/>
              <a:pathLst>
                <a:path h="265684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684"/>
                  </a:lnTo>
                  <a:lnTo>
                    <a:pt x="521462" y="231902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2" id="62"/>
            <p:cNvSpPr/>
            <p:nvPr/>
          </p:nvSpPr>
          <p:spPr>
            <a:xfrm flipH="false" flipV="false" rot="0">
              <a:off x="2081911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3" id="63"/>
            <p:cNvSpPr/>
            <p:nvPr/>
          </p:nvSpPr>
          <p:spPr>
            <a:xfrm flipH="false" flipV="false" rot="0">
              <a:off x="2081911" y="63500"/>
              <a:ext cx="521462" cy="265684"/>
            </a:xfrm>
            <a:custGeom>
              <a:avLst/>
              <a:gdLst/>
              <a:ahLst/>
              <a:cxnLst/>
              <a:rect r="r" b="b" t="t" l="l"/>
              <a:pathLst>
                <a:path h="265684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684"/>
                  </a:lnTo>
                  <a:lnTo>
                    <a:pt x="521462" y="231902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63500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63500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6" id="66"/>
            <p:cNvSpPr/>
            <p:nvPr/>
          </p:nvSpPr>
          <p:spPr>
            <a:xfrm flipH="false" flipV="false" rot="0">
              <a:off x="568071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891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7" id="67"/>
            <p:cNvSpPr/>
            <p:nvPr/>
          </p:nvSpPr>
          <p:spPr>
            <a:xfrm flipH="false" flipV="false" rot="0">
              <a:off x="568071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8" id="68"/>
            <p:cNvSpPr/>
            <p:nvPr/>
          </p:nvSpPr>
          <p:spPr>
            <a:xfrm flipH="false" flipV="false" rot="0">
              <a:off x="1072769" y="796544"/>
              <a:ext cx="521335" cy="284480"/>
            </a:xfrm>
            <a:custGeom>
              <a:avLst/>
              <a:gdLst/>
              <a:ahLst/>
              <a:cxnLst/>
              <a:rect r="r" b="b" t="t" l="l"/>
              <a:pathLst>
                <a:path h="284480" w="521335">
                  <a:moveTo>
                    <a:pt x="0" y="250698"/>
                  </a:moveTo>
                  <a:lnTo>
                    <a:pt x="504571" y="0"/>
                  </a:lnTo>
                  <a:lnTo>
                    <a:pt x="521335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9" id="69"/>
            <p:cNvSpPr/>
            <p:nvPr/>
          </p:nvSpPr>
          <p:spPr>
            <a:xfrm flipH="false" flipV="false" rot="0">
              <a:off x="1072769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571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0" id="70"/>
            <p:cNvSpPr/>
            <p:nvPr/>
          </p:nvSpPr>
          <p:spPr>
            <a:xfrm flipH="false" flipV="false" rot="0">
              <a:off x="1577340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1577340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2" id="72"/>
            <p:cNvSpPr/>
            <p:nvPr/>
          </p:nvSpPr>
          <p:spPr>
            <a:xfrm flipH="false" flipV="false" rot="0">
              <a:off x="2081911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3" id="73"/>
            <p:cNvSpPr/>
            <p:nvPr/>
          </p:nvSpPr>
          <p:spPr>
            <a:xfrm flipH="false" flipV="false" rot="0">
              <a:off x="2081911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4" id="74"/>
            <p:cNvSpPr/>
            <p:nvPr/>
          </p:nvSpPr>
          <p:spPr>
            <a:xfrm flipH="false" flipV="false" rot="0">
              <a:off x="63500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5" id="75"/>
            <p:cNvSpPr/>
            <p:nvPr/>
          </p:nvSpPr>
          <p:spPr>
            <a:xfrm flipH="false" flipV="false" rot="0">
              <a:off x="63500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6" id="76"/>
            <p:cNvSpPr/>
            <p:nvPr/>
          </p:nvSpPr>
          <p:spPr>
            <a:xfrm flipH="false" flipV="false" rot="0">
              <a:off x="63500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7" id="77"/>
            <p:cNvSpPr/>
            <p:nvPr/>
          </p:nvSpPr>
          <p:spPr>
            <a:xfrm flipH="false" flipV="false" rot="0">
              <a:off x="63500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8" id="78"/>
            <p:cNvSpPr/>
            <p:nvPr/>
          </p:nvSpPr>
          <p:spPr>
            <a:xfrm flipH="false" flipV="false" rot="0">
              <a:off x="568071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9" id="79"/>
            <p:cNvSpPr/>
            <p:nvPr/>
          </p:nvSpPr>
          <p:spPr>
            <a:xfrm flipH="false" flipV="false" rot="0">
              <a:off x="568071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0" id="80"/>
            <p:cNvSpPr/>
            <p:nvPr/>
          </p:nvSpPr>
          <p:spPr>
            <a:xfrm flipH="false" flipV="false" rot="0">
              <a:off x="1072769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1" id="81"/>
            <p:cNvSpPr/>
            <p:nvPr/>
          </p:nvSpPr>
          <p:spPr>
            <a:xfrm flipH="false" flipV="false" rot="0">
              <a:off x="1072769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2" id="82"/>
            <p:cNvSpPr/>
            <p:nvPr/>
          </p:nvSpPr>
          <p:spPr>
            <a:xfrm flipH="false" flipV="false" rot="0">
              <a:off x="1577340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3" id="83"/>
            <p:cNvSpPr/>
            <p:nvPr/>
          </p:nvSpPr>
          <p:spPr>
            <a:xfrm flipH="false" flipV="false" rot="0">
              <a:off x="1577340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4" id="84"/>
            <p:cNvSpPr/>
            <p:nvPr/>
          </p:nvSpPr>
          <p:spPr>
            <a:xfrm flipH="false" flipV="false" rot="0">
              <a:off x="2081911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5" id="85"/>
            <p:cNvSpPr/>
            <p:nvPr/>
          </p:nvSpPr>
          <p:spPr>
            <a:xfrm flipH="false" flipV="false" rot="0">
              <a:off x="2081911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6" id="86"/>
            <p:cNvSpPr/>
            <p:nvPr/>
          </p:nvSpPr>
          <p:spPr>
            <a:xfrm flipH="false" flipV="false" rot="0">
              <a:off x="568071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7" id="87"/>
            <p:cNvSpPr/>
            <p:nvPr/>
          </p:nvSpPr>
          <p:spPr>
            <a:xfrm flipH="false" flipV="false" rot="0">
              <a:off x="568071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8" id="88"/>
            <p:cNvSpPr/>
            <p:nvPr/>
          </p:nvSpPr>
          <p:spPr>
            <a:xfrm flipH="false" flipV="false" rot="0">
              <a:off x="1072769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9" id="89"/>
            <p:cNvSpPr/>
            <p:nvPr/>
          </p:nvSpPr>
          <p:spPr>
            <a:xfrm flipH="false" flipV="false" rot="0">
              <a:off x="1072769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0" id="90"/>
            <p:cNvSpPr/>
            <p:nvPr/>
          </p:nvSpPr>
          <p:spPr>
            <a:xfrm flipH="false" flipV="false" rot="0">
              <a:off x="1577340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1" id="91"/>
            <p:cNvSpPr/>
            <p:nvPr/>
          </p:nvSpPr>
          <p:spPr>
            <a:xfrm flipH="false" flipV="false" rot="0">
              <a:off x="1577340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2" id="92"/>
            <p:cNvSpPr/>
            <p:nvPr/>
          </p:nvSpPr>
          <p:spPr>
            <a:xfrm flipH="false" flipV="false" rot="0">
              <a:off x="2081911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3" id="93"/>
            <p:cNvSpPr/>
            <p:nvPr/>
          </p:nvSpPr>
          <p:spPr>
            <a:xfrm flipH="false" flipV="false" rot="0">
              <a:off x="2081911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4" id="94"/>
            <p:cNvSpPr/>
            <p:nvPr/>
          </p:nvSpPr>
          <p:spPr>
            <a:xfrm flipH="false" flipV="false" rot="0">
              <a:off x="63500" y="2300478"/>
              <a:ext cx="521462" cy="284226"/>
            </a:xfrm>
            <a:custGeom>
              <a:avLst/>
              <a:gdLst/>
              <a:ahLst/>
              <a:cxnLst/>
              <a:rect r="r" b="b" t="t" l="l"/>
              <a:pathLst>
                <a:path h="284226" w="521462">
                  <a:moveTo>
                    <a:pt x="504698" y="0"/>
                  </a:moveTo>
                  <a:lnTo>
                    <a:pt x="0" y="250571"/>
                  </a:lnTo>
                  <a:lnTo>
                    <a:pt x="16764" y="284226"/>
                  </a:lnTo>
                  <a:lnTo>
                    <a:pt x="17018" y="284226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5" id="95"/>
            <p:cNvSpPr/>
            <p:nvPr/>
          </p:nvSpPr>
          <p:spPr>
            <a:xfrm flipH="false" flipV="false" rot="0">
              <a:off x="63500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6" id="96"/>
            <p:cNvSpPr/>
            <p:nvPr/>
          </p:nvSpPr>
          <p:spPr>
            <a:xfrm flipH="false" flipV="false" rot="0">
              <a:off x="568071" y="2300478"/>
              <a:ext cx="521462" cy="284226"/>
            </a:xfrm>
            <a:custGeom>
              <a:avLst/>
              <a:gdLst/>
              <a:ahLst/>
              <a:cxnLst/>
              <a:rect r="r" b="b" t="t" l="l"/>
              <a:pathLst>
                <a:path h="284226" w="521462">
                  <a:moveTo>
                    <a:pt x="504698" y="0"/>
                  </a:moveTo>
                  <a:lnTo>
                    <a:pt x="0" y="250571"/>
                  </a:lnTo>
                  <a:lnTo>
                    <a:pt x="16764" y="284226"/>
                  </a:lnTo>
                  <a:lnTo>
                    <a:pt x="17018" y="284226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7" id="97"/>
            <p:cNvSpPr/>
            <p:nvPr/>
          </p:nvSpPr>
          <p:spPr>
            <a:xfrm flipH="false" flipV="false" rot="0">
              <a:off x="568071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8" id="98"/>
            <p:cNvSpPr/>
            <p:nvPr/>
          </p:nvSpPr>
          <p:spPr>
            <a:xfrm flipH="false" flipV="false" rot="0">
              <a:off x="1072769" y="2300351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571" y="127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9" id="99"/>
            <p:cNvSpPr/>
            <p:nvPr/>
          </p:nvSpPr>
          <p:spPr>
            <a:xfrm flipH="false" flipV="false" rot="0">
              <a:off x="1072769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0" id="100"/>
            <p:cNvSpPr/>
            <p:nvPr/>
          </p:nvSpPr>
          <p:spPr>
            <a:xfrm flipH="false" flipV="false" rot="0">
              <a:off x="1577340" y="2300351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127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1" id="101"/>
            <p:cNvSpPr/>
            <p:nvPr/>
          </p:nvSpPr>
          <p:spPr>
            <a:xfrm flipH="false" flipV="false" rot="0">
              <a:off x="1577340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2" id="102"/>
            <p:cNvSpPr/>
            <p:nvPr/>
          </p:nvSpPr>
          <p:spPr>
            <a:xfrm flipH="false" flipV="false" rot="0">
              <a:off x="2081911" y="2300478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0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3" id="103"/>
            <p:cNvSpPr/>
            <p:nvPr/>
          </p:nvSpPr>
          <p:spPr>
            <a:xfrm flipH="false" flipV="false" rot="0">
              <a:off x="2081911" y="2049907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4" id="104"/>
          <p:cNvGrpSpPr>
            <a:grpSpLocks noChangeAspect="true"/>
          </p:cNvGrpSpPr>
          <p:nvPr/>
        </p:nvGrpSpPr>
        <p:grpSpPr>
          <a:xfrm rot="0">
            <a:off x="16374643" y="-187970"/>
            <a:ext cx="2000150" cy="1986205"/>
            <a:chOff x="0" y="0"/>
            <a:chExt cx="2666860" cy="2648268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63500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6" id="106"/>
            <p:cNvSpPr/>
            <p:nvPr/>
          </p:nvSpPr>
          <p:spPr>
            <a:xfrm flipH="false" flipV="false" rot="0">
              <a:off x="63500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7" id="107"/>
            <p:cNvSpPr/>
            <p:nvPr/>
          </p:nvSpPr>
          <p:spPr>
            <a:xfrm flipH="false" flipV="false" rot="0">
              <a:off x="568071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891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8" id="108"/>
            <p:cNvSpPr/>
            <p:nvPr/>
          </p:nvSpPr>
          <p:spPr>
            <a:xfrm flipH="false" flipV="false" rot="0">
              <a:off x="568071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9" id="109"/>
            <p:cNvSpPr/>
            <p:nvPr/>
          </p:nvSpPr>
          <p:spPr>
            <a:xfrm flipH="false" flipV="false" rot="0">
              <a:off x="1072769" y="295275"/>
              <a:ext cx="521335" cy="284480"/>
            </a:xfrm>
            <a:custGeom>
              <a:avLst/>
              <a:gdLst/>
              <a:ahLst/>
              <a:cxnLst/>
              <a:rect r="r" b="b" t="t" l="l"/>
              <a:pathLst>
                <a:path h="284480" w="521335">
                  <a:moveTo>
                    <a:pt x="0" y="250698"/>
                  </a:moveTo>
                  <a:lnTo>
                    <a:pt x="504571" y="0"/>
                  </a:lnTo>
                  <a:lnTo>
                    <a:pt x="521335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0" id="110"/>
            <p:cNvSpPr/>
            <p:nvPr/>
          </p:nvSpPr>
          <p:spPr>
            <a:xfrm flipH="false" flipV="false" rot="0">
              <a:off x="1072642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1" id="111"/>
            <p:cNvSpPr/>
            <p:nvPr/>
          </p:nvSpPr>
          <p:spPr>
            <a:xfrm flipH="false" flipV="false" rot="0">
              <a:off x="1577340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2" id="112"/>
            <p:cNvSpPr/>
            <p:nvPr/>
          </p:nvSpPr>
          <p:spPr>
            <a:xfrm flipH="false" flipV="false" rot="0">
              <a:off x="1577340" y="63500"/>
              <a:ext cx="521462" cy="265684"/>
            </a:xfrm>
            <a:custGeom>
              <a:avLst/>
              <a:gdLst/>
              <a:ahLst/>
              <a:cxnLst/>
              <a:rect r="r" b="b" t="t" l="l"/>
              <a:pathLst>
                <a:path h="265684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684"/>
                  </a:lnTo>
                  <a:lnTo>
                    <a:pt x="521462" y="231902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3" id="113"/>
            <p:cNvSpPr/>
            <p:nvPr/>
          </p:nvSpPr>
          <p:spPr>
            <a:xfrm flipH="false" flipV="false" rot="0">
              <a:off x="2081911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4" id="114"/>
            <p:cNvSpPr/>
            <p:nvPr/>
          </p:nvSpPr>
          <p:spPr>
            <a:xfrm flipH="false" flipV="false" rot="0">
              <a:off x="2081911" y="63500"/>
              <a:ext cx="521462" cy="265684"/>
            </a:xfrm>
            <a:custGeom>
              <a:avLst/>
              <a:gdLst/>
              <a:ahLst/>
              <a:cxnLst/>
              <a:rect r="r" b="b" t="t" l="l"/>
              <a:pathLst>
                <a:path h="265684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684"/>
                  </a:lnTo>
                  <a:lnTo>
                    <a:pt x="521462" y="231902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5" id="115"/>
            <p:cNvSpPr/>
            <p:nvPr/>
          </p:nvSpPr>
          <p:spPr>
            <a:xfrm flipH="false" flipV="false" rot="0">
              <a:off x="63500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6" id="116"/>
            <p:cNvSpPr/>
            <p:nvPr/>
          </p:nvSpPr>
          <p:spPr>
            <a:xfrm flipH="false" flipV="false" rot="0">
              <a:off x="63500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7" id="117"/>
            <p:cNvSpPr/>
            <p:nvPr/>
          </p:nvSpPr>
          <p:spPr>
            <a:xfrm flipH="false" flipV="false" rot="0">
              <a:off x="568071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891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8" id="118"/>
            <p:cNvSpPr/>
            <p:nvPr/>
          </p:nvSpPr>
          <p:spPr>
            <a:xfrm flipH="false" flipV="false" rot="0">
              <a:off x="568071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9" id="119"/>
            <p:cNvSpPr/>
            <p:nvPr/>
          </p:nvSpPr>
          <p:spPr>
            <a:xfrm flipH="false" flipV="false" rot="0">
              <a:off x="1072769" y="796544"/>
              <a:ext cx="521335" cy="284480"/>
            </a:xfrm>
            <a:custGeom>
              <a:avLst/>
              <a:gdLst/>
              <a:ahLst/>
              <a:cxnLst/>
              <a:rect r="r" b="b" t="t" l="l"/>
              <a:pathLst>
                <a:path h="284480" w="521335">
                  <a:moveTo>
                    <a:pt x="0" y="250698"/>
                  </a:moveTo>
                  <a:lnTo>
                    <a:pt x="504571" y="0"/>
                  </a:lnTo>
                  <a:lnTo>
                    <a:pt x="521335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0" id="120"/>
            <p:cNvSpPr/>
            <p:nvPr/>
          </p:nvSpPr>
          <p:spPr>
            <a:xfrm flipH="false" flipV="false" rot="0">
              <a:off x="1072769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571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1" id="121"/>
            <p:cNvSpPr/>
            <p:nvPr/>
          </p:nvSpPr>
          <p:spPr>
            <a:xfrm flipH="false" flipV="false" rot="0">
              <a:off x="1577340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2" id="122"/>
            <p:cNvSpPr/>
            <p:nvPr/>
          </p:nvSpPr>
          <p:spPr>
            <a:xfrm flipH="false" flipV="false" rot="0">
              <a:off x="1577340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3" id="123"/>
            <p:cNvSpPr/>
            <p:nvPr/>
          </p:nvSpPr>
          <p:spPr>
            <a:xfrm flipH="false" flipV="false" rot="0">
              <a:off x="2081911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4" id="124"/>
            <p:cNvSpPr/>
            <p:nvPr/>
          </p:nvSpPr>
          <p:spPr>
            <a:xfrm flipH="false" flipV="false" rot="0">
              <a:off x="2081911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5" id="125"/>
            <p:cNvSpPr/>
            <p:nvPr/>
          </p:nvSpPr>
          <p:spPr>
            <a:xfrm flipH="false" flipV="false" rot="0">
              <a:off x="63500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6" id="126"/>
            <p:cNvSpPr/>
            <p:nvPr/>
          </p:nvSpPr>
          <p:spPr>
            <a:xfrm flipH="false" flipV="false" rot="0">
              <a:off x="63500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7" id="127"/>
            <p:cNvSpPr/>
            <p:nvPr/>
          </p:nvSpPr>
          <p:spPr>
            <a:xfrm flipH="false" flipV="false" rot="0">
              <a:off x="63500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8" id="128"/>
            <p:cNvSpPr/>
            <p:nvPr/>
          </p:nvSpPr>
          <p:spPr>
            <a:xfrm flipH="false" flipV="false" rot="0">
              <a:off x="63500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9" id="129"/>
            <p:cNvSpPr/>
            <p:nvPr/>
          </p:nvSpPr>
          <p:spPr>
            <a:xfrm flipH="false" flipV="false" rot="0">
              <a:off x="568071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0" id="130"/>
            <p:cNvSpPr/>
            <p:nvPr/>
          </p:nvSpPr>
          <p:spPr>
            <a:xfrm flipH="false" flipV="false" rot="0">
              <a:off x="568071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1" id="131"/>
            <p:cNvSpPr/>
            <p:nvPr/>
          </p:nvSpPr>
          <p:spPr>
            <a:xfrm flipH="false" flipV="false" rot="0">
              <a:off x="1072769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2" id="132"/>
            <p:cNvSpPr/>
            <p:nvPr/>
          </p:nvSpPr>
          <p:spPr>
            <a:xfrm flipH="false" flipV="false" rot="0">
              <a:off x="1072769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3" id="133"/>
            <p:cNvSpPr/>
            <p:nvPr/>
          </p:nvSpPr>
          <p:spPr>
            <a:xfrm flipH="false" flipV="false" rot="0">
              <a:off x="1577340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4" id="134"/>
            <p:cNvSpPr/>
            <p:nvPr/>
          </p:nvSpPr>
          <p:spPr>
            <a:xfrm flipH="false" flipV="false" rot="0">
              <a:off x="1577340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5" id="135"/>
            <p:cNvSpPr/>
            <p:nvPr/>
          </p:nvSpPr>
          <p:spPr>
            <a:xfrm flipH="false" flipV="false" rot="0">
              <a:off x="2081911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6" id="136"/>
            <p:cNvSpPr/>
            <p:nvPr/>
          </p:nvSpPr>
          <p:spPr>
            <a:xfrm flipH="false" flipV="false" rot="0">
              <a:off x="2081911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7" id="137"/>
            <p:cNvSpPr/>
            <p:nvPr/>
          </p:nvSpPr>
          <p:spPr>
            <a:xfrm flipH="false" flipV="false" rot="0">
              <a:off x="568071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8" id="138"/>
            <p:cNvSpPr/>
            <p:nvPr/>
          </p:nvSpPr>
          <p:spPr>
            <a:xfrm flipH="false" flipV="false" rot="0">
              <a:off x="568071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9" id="139"/>
            <p:cNvSpPr/>
            <p:nvPr/>
          </p:nvSpPr>
          <p:spPr>
            <a:xfrm flipH="false" flipV="false" rot="0">
              <a:off x="1072769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0" id="140"/>
            <p:cNvSpPr/>
            <p:nvPr/>
          </p:nvSpPr>
          <p:spPr>
            <a:xfrm flipH="false" flipV="false" rot="0">
              <a:off x="1072769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1" id="141"/>
            <p:cNvSpPr/>
            <p:nvPr/>
          </p:nvSpPr>
          <p:spPr>
            <a:xfrm flipH="false" flipV="false" rot="0">
              <a:off x="1577340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2" id="142"/>
            <p:cNvSpPr/>
            <p:nvPr/>
          </p:nvSpPr>
          <p:spPr>
            <a:xfrm flipH="false" flipV="false" rot="0">
              <a:off x="1577340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3" id="143"/>
            <p:cNvSpPr/>
            <p:nvPr/>
          </p:nvSpPr>
          <p:spPr>
            <a:xfrm flipH="false" flipV="false" rot="0">
              <a:off x="2081911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4" id="144"/>
            <p:cNvSpPr/>
            <p:nvPr/>
          </p:nvSpPr>
          <p:spPr>
            <a:xfrm flipH="false" flipV="false" rot="0">
              <a:off x="2081911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5" id="145"/>
            <p:cNvSpPr/>
            <p:nvPr/>
          </p:nvSpPr>
          <p:spPr>
            <a:xfrm flipH="false" flipV="false" rot="0">
              <a:off x="63500" y="2300478"/>
              <a:ext cx="521462" cy="284226"/>
            </a:xfrm>
            <a:custGeom>
              <a:avLst/>
              <a:gdLst/>
              <a:ahLst/>
              <a:cxnLst/>
              <a:rect r="r" b="b" t="t" l="l"/>
              <a:pathLst>
                <a:path h="284226" w="521462">
                  <a:moveTo>
                    <a:pt x="504698" y="0"/>
                  </a:moveTo>
                  <a:lnTo>
                    <a:pt x="0" y="250571"/>
                  </a:lnTo>
                  <a:lnTo>
                    <a:pt x="16764" y="284226"/>
                  </a:lnTo>
                  <a:lnTo>
                    <a:pt x="17018" y="284226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6" id="146"/>
            <p:cNvSpPr/>
            <p:nvPr/>
          </p:nvSpPr>
          <p:spPr>
            <a:xfrm flipH="false" flipV="false" rot="0">
              <a:off x="63500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7" id="147"/>
            <p:cNvSpPr/>
            <p:nvPr/>
          </p:nvSpPr>
          <p:spPr>
            <a:xfrm flipH="false" flipV="false" rot="0">
              <a:off x="568071" y="2300478"/>
              <a:ext cx="521462" cy="284226"/>
            </a:xfrm>
            <a:custGeom>
              <a:avLst/>
              <a:gdLst/>
              <a:ahLst/>
              <a:cxnLst/>
              <a:rect r="r" b="b" t="t" l="l"/>
              <a:pathLst>
                <a:path h="284226" w="521462">
                  <a:moveTo>
                    <a:pt x="504698" y="0"/>
                  </a:moveTo>
                  <a:lnTo>
                    <a:pt x="0" y="250571"/>
                  </a:lnTo>
                  <a:lnTo>
                    <a:pt x="16764" y="284226"/>
                  </a:lnTo>
                  <a:lnTo>
                    <a:pt x="17018" y="284226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8" id="148"/>
            <p:cNvSpPr/>
            <p:nvPr/>
          </p:nvSpPr>
          <p:spPr>
            <a:xfrm flipH="false" flipV="false" rot="0">
              <a:off x="568071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9" id="149"/>
            <p:cNvSpPr/>
            <p:nvPr/>
          </p:nvSpPr>
          <p:spPr>
            <a:xfrm flipH="false" flipV="false" rot="0">
              <a:off x="1072769" y="2300351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571" y="127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0" id="150"/>
            <p:cNvSpPr/>
            <p:nvPr/>
          </p:nvSpPr>
          <p:spPr>
            <a:xfrm flipH="false" flipV="false" rot="0">
              <a:off x="1072769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1" id="151"/>
            <p:cNvSpPr/>
            <p:nvPr/>
          </p:nvSpPr>
          <p:spPr>
            <a:xfrm flipH="false" flipV="false" rot="0">
              <a:off x="1577340" y="2300351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127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2" id="152"/>
            <p:cNvSpPr/>
            <p:nvPr/>
          </p:nvSpPr>
          <p:spPr>
            <a:xfrm flipH="false" flipV="false" rot="0">
              <a:off x="1577340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3" id="153"/>
            <p:cNvSpPr/>
            <p:nvPr/>
          </p:nvSpPr>
          <p:spPr>
            <a:xfrm flipH="false" flipV="false" rot="0">
              <a:off x="2081911" y="2300478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0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4" id="154"/>
            <p:cNvSpPr/>
            <p:nvPr/>
          </p:nvSpPr>
          <p:spPr>
            <a:xfrm flipH="false" flipV="false" rot="0">
              <a:off x="2081911" y="2049907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55" id="155"/>
          <p:cNvGrpSpPr>
            <a:grpSpLocks noChangeAspect="true"/>
          </p:cNvGrpSpPr>
          <p:nvPr/>
        </p:nvGrpSpPr>
        <p:grpSpPr>
          <a:xfrm rot="0">
            <a:off x="389" y="-187970"/>
            <a:ext cx="1854425" cy="2480967"/>
            <a:chOff x="0" y="0"/>
            <a:chExt cx="2472576" cy="3307956"/>
          </a:xfrm>
        </p:grpSpPr>
        <p:sp>
          <p:nvSpPr>
            <p:cNvPr name="Freeform 156" id="156"/>
            <p:cNvSpPr/>
            <p:nvPr/>
          </p:nvSpPr>
          <p:spPr>
            <a:xfrm flipH="false" flipV="false" rot="0">
              <a:off x="63500" y="244221"/>
              <a:ext cx="2345563" cy="1333881"/>
            </a:xfrm>
            <a:custGeom>
              <a:avLst/>
              <a:gdLst/>
              <a:ahLst/>
              <a:cxnLst/>
              <a:rect r="r" b="b" t="t" l="l"/>
              <a:pathLst>
                <a:path h="1333881" w="2345563">
                  <a:moveTo>
                    <a:pt x="359918" y="0"/>
                  </a:moveTo>
                  <a:cubicBezTo>
                    <a:pt x="236474" y="0"/>
                    <a:pt x="116205" y="4191"/>
                    <a:pt x="0" y="12319"/>
                  </a:cubicBezTo>
                  <a:lnTo>
                    <a:pt x="0" y="12319"/>
                  </a:lnTo>
                  <a:lnTo>
                    <a:pt x="0" y="1305814"/>
                  </a:lnTo>
                  <a:cubicBezTo>
                    <a:pt x="141097" y="1320546"/>
                    <a:pt x="288544" y="1329817"/>
                    <a:pt x="440309" y="1332738"/>
                  </a:cubicBezTo>
                  <a:cubicBezTo>
                    <a:pt x="476758" y="1333500"/>
                    <a:pt x="513080" y="1333881"/>
                    <a:pt x="549148" y="1333881"/>
                  </a:cubicBezTo>
                  <a:cubicBezTo>
                    <a:pt x="1543304" y="1333881"/>
                    <a:pt x="2337943" y="1059688"/>
                    <a:pt x="2345563" y="704723"/>
                  </a:cubicBezTo>
                  <a:cubicBezTo>
                    <a:pt x="2345563" y="703453"/>
                    <a:pt x="2345563" y="702183"/>
                    <a:pt x="2345563" y="700913"/>
                  </a:cubicBezTo>
                  <a:lnTo>
                    <a:pt x="2345563" y="700913"/>
                  </a:lnTo>
                  <a:lnTo>
                    <a:pt x="2345563" y="698373"/>
                  </a:lnTo>
                  <a:lnTo>
                    <a:pt x="2345563" y="698373"/>
                  </a:lnTo>
                  <a:cubicBezTo>
                    <a:pt x="2343658" y="333375"/>
                    <a:pt x="1507109" y="21971"/>
                    <a:pt x="468884" y="1143"/>
                  </a:cubicBezTo>
                  <a:cubicBezTo>
                    <a:pt x="432308" y="381"/>
                    <a:pt x="395986" y="0"/>
                    <a:pt x="359791" y="0"/>
                  </a:cubicBez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Freeform 157" id="157"/>
            <p:cNvSpPr/>
            <p:nvPr/>
          </p:nvSpPr>
          <p:spPr>
            <a:xfrm flipH="false" flipV="false" rot="0">
              <a:off x="63500" y="1048004"/>
              <a:ext cx="1588643" cy="2196465"/>
            </a:xfrm>
            <a:custGeom>
              <a:avLst/>
              <a:gdLst/>
              <a:ahLst/>
              <a:cxnLst/>
              <a:rect r="r" b="b" t="t" l="l"/>
              <a:pathLst>
                <a:path h="2196465" w="1588643">
                  <a:moveTo>
                    <a:pt x="0" y="0"/>
                  </a:moveTo>
                  <a:lnTo>
                    <a:pt x="0" y="1662430"/>
                  </a:lnTo>
                  <a:cubicBezTo>
                    <a:pt x="483362" y="2000758"/>
                    <a:pt x="946531" y="2196465"/>
                    <a:pt x="1247267" y="2196465"/>
                  </a:cubicBezTo>
                  <a:cubicBezTo>
                    <a:pt x="1371727" y="2196465"/>
                    <a:pt x="1468374" y="2162937"/>
                    <a:pt x="1527175" y="2092198"/>
                  </a:cubicBezTo>
                  <a:cubicBezTo>
                    <a:pt x="1568196" y="2042795"/>
                    <a:pt x="1588008" y="1978660"/>
                    <a:pt x="1588643" y="1902587"/>
                  </a:cubicBezTo>
                  <a:lnTo>
                    <a:pt x="1588643" y="1902587"/>
                  </a:lnTo>
                  <a:lnTo>
                    <a:pt x="1588643" y="1895729"/>
                  </a:lnTo>
                  <a:lnTo>
                    <a:pt x="1588643" y="1895729"/>
                  </a:lnTo>
                  <a:cubicBezTo>
                    <a:pt x="1585976" y="1535303"/>
                    <a:pt x="1158240" y="917575"/>
                    <a:pt x="500126" y="368935"/>
                  </a:cubicBezTo>
                  <a:cubicBezTo>
                    <a:pt x="333121" y="229870"/>
                    <a:pt x="164465" y="106172"/>
                    <a:pt x="0" y="0"/>
                  </a:cubicBezTo>
                  <a:close/>
                </a:path>
              </a:pathLst>
            </a:custGeom>
            <a:solidFill>
              <a:srgbClr val="FF008C"/>
            </a:solidFill>
          </p:spPr>
        </p:sp>
        <p:sp>
          <p:nvSpPr>
            <p:cNvPr name="Freeform 158" id="158"/>
            <p:cNvSpPr/>
            <p:nvPr/>
          </p:nvSpPr>
          <p:spPr>
            <a:xfrm flipH="false" flipV="false" rot="0">
              <a:off x="63500" y="63500"/>
              <a:ext cx="731520" cy="559181"/>
            </a:xfrm>
            <a:custGeom>
              <a:avLst/>
              <a:gdLst/>
              <a:ahLst/>
              <a:cxnLst/>
              <a:rect r="r" b="b" t="t" l="l"/>
              <a:pathLst>
                <a:path h="559181" w="731520">
                  <a:moveTo>
                    <a:pt x="0" y="0"/>
                  </a:moveTo>
                  <a:lnTo>
                    <a:pt x="0" y="559181"/>
                  </a:lnTo>
                  <a:cubicBezTo>
                    <a:pt x="286004" y="389128"/>
                    <a:pt x="533654" y="197993"/>
                    <a:pt x="731520" y="0"/>
                  </a:cubicBezTo>
                  <a:close/>
                </a:path>
              </a:pathLst>
            </a:custGeom>
            <a:solidFill>
              <a:srgbClr val="FF1414"/>
            </a:solidFill>
          </p:spPr>
        </p:sp>
      </p:grpSp>
      <p:grpSp>
        <p:nvGrpSpPr>
          <p:cNvPr name="Group 159" id="159"/>
          <p:cNvGrpSpPr/>
          <p:nvPr/>
        </p:nvGrpSpPr>
        <p:grpSpPr>
          <a:xfrm rot="0">
            <a:off x="15454264" y="228525"/>
            <a:ext cx="2525251" cy="770253"/>
            <a:chOff x="0" y="0"/>
            <a:chExt cx="3367002" cy="1027005"/>
          </a:xfrm>
        </p:grpSpPr>
        <p:grpSp>
          <p:nvGrpSpPr>
            <p:cNvPr name="Group 160" id="160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161" id="161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62" id="162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63" id="163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64" id="164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65" id="165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66" id="166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67" id="167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68" id="168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69" id="169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70" id="170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71" id="171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2" id="172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3" id="173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4" id="174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5" id="175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6" id="176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7" id="177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8" id="178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9" id="179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80" id="180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81" id="181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Freeform 182" id="182"/>
          <p:cNvSpPr/>
          <p:nvPr/>
        </p:nvSpPr>
        <p:spPr>
          <a:xfrm flipH="false" flipV="false" rot="0">
            <a:off x="4198528" y="4474122"/>
            <a:ext cx="9803776" cy="5661681"/>
          </a:xfrm>
          <a:custGeom>
            <a:avLst/>
            <a:gdLst/>
            <a:ahLst/>
            <a:cxnLst/>
            <a:rect r="r" b="b" t="t" l="l"/>
            <a:pathLst>
              <a:path h="5661681" w="9803776">
                <a:moveTo>
                  <a:pt x="0" y="0"/>
                </a:moveTo>
                <a:lnTo>
                  <a:pt x="9803776" y="0"/>
                </a:lnTo>
                <a:lnTo>
                  <a:pt x="9803776" y="5661681"/>
                </a:lnTo>
                <a:lnTo>
                  <a:pt x="0" y="5661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3" id="183"/>
          <p:cNvSpPr txBox="true"/>
          <p:nvPr/>
        </p:nvSpPr>
        <p:spPr>
          <a:xfrm rot="0">
            <a:off x="1651519" y="2030626"/>
            <a:ext cx="14984962" cy="2901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4"/>
              </a:lnSpc>
            </a:pP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Per farci comprendere dal computer, così come quando parliamo ad altri umani, quello di cui abbiamo bisogno è un </a:t>
            </a:r>
            <a:r>
              <a:rPr lang="en-US" sz="3513" i="true" u="sng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linguaggio.</a:t>
            </a:r>
          </a:p>
          <a:p>
            <a:pPr algn="ctr">
              <a:lnSpc>
                <a:spcPts val="3794"/>
              </a:lnSpc>
            </a:pPr>
          </a:p>
          <a:p>
            <a:pPr algn="ctr">
              <a:lnSpc>
                <a:spcPts val="3794"/>
              </a:lnSpc>
            </a:pP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Come per tutti i linguaggi, una delle cose fondamentali è l’utilizzo di una </a:t>
            </a:r>
            <a:r>
              <a:rPr lang="en-US" sz="3513" i="true" u="sng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sintassi (Dal gr. sýntaksis ‘disposizione’).</a:t>
            </a:r>
          </a:p>
          <a:p>
            <a:pPr algn="ctr">
              <a:lnSpc>
                <a:spcPts val="379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6326626" y="-47627"/>
            <a:ext cx="2000150" cy="1986205"/>
            <a:chOff x="0" y="0"/>
            <a:chExt cx="2666860" cy="26482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68071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891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568071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072769" y="295275"/>
              <a:ext cx="521335" cy="284480"/>
            </a:xfrm>
            <a:custGeom>
              <a:avLst/>
              <a:gdLst/>
              <a:ahLst/>
              <a:cxnLst/>
              <a:rect r="r" b="b" t="t" l="l"/>
              <a:pathLst>
                <a:path h="284480" w="521335">
                  <a:moveTo>
                    <a:pt x="0" y="250698"/>
                  </a:moveTo>
                  <a:lnTo>
                    <a:pt x="504571" y="0"/>
                  </a:lnTo>
                  <a:lnTo>
                    <a:pt x="521335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072642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7340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77340" y="63500"/>
              <a:ext cx="521462" cy="265684"/>
            </a:xfrm>
            <a:custGeom>
              <a:avLst/>
              <a:gdLst/>
              <a:ahLst/>
              <a:cxnLst/>
              <a:rect r="r" b="b" t="t" l="l"/>
              <a:pathLst>
                <a:path h="265684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684"/>
                  </a:lnTo>
                  <a:lnTo>
                    <a:pt x="521462" y="231902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081911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081911" y="63500"/>
              <a:ext cx="521462" cy="265684"/>
            </a:xfrm>
            <a:custGeom>
              <a:avLst/>
              <a:gdLst/>
              <a:ahLst/>
              <a:cxnLst/>
              <a:rect r="r" b="b" t="t" l="l"/>
              <a:pathLst>
                <a:path h="265684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684"/>
                  </a:lnTo>
                  <a:lnTo>
                    <a:pt x="521462" y="231902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3500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0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568071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891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568071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72769" y="796544"/>
              <a:ext cx="521335" cy="284480"/>
            </a:xfrm>
            <a:custGeom>
              <a:avLst/>
              <a:gdLst/>
              <a:ahLst/>
              <a:cxnLst/>
              <a:rect r="r" b="b" t="t" l="l"/>
              <a:pathLst>
                <a:path h="284480" w="521335">
                  <a:moveTo>
                    <a:pt x="0" y="250698"/>
                  </a:moveTo>
                  <a:lnTo>
                    <a:pt x="504571" y="0"/>
                  </a:lnTo>
                  <a:lnTo>
                    <a:pt x="521335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072769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571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577340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577340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081911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081911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63500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63500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63500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63500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568071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568071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072769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1072769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1577340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1577340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2081911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2081911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568071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568071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1072769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1072769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1577340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1577340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2081911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2081911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63500" y="2300478"/>
              <a:ext cx="521462" cy="284226"/>
            </a:xfrm>
            <a:custGeom>
              <a:avLst/>
              <a:gdLst/>
              <a:ahLst/>
              <a:cxnLst/>
              <a:rect r="r" b="b" t="t" l="l"/>
              <a:pathLst>
                <a:path h="284226" w="521462">
                  <a:moveTo>
                    <a:pt x="504698" y="0"/>
                  </a:moveTo>
                  <a:lnTo>
                    <a:pt x="0" y="250571"/>
                  </a:lnTo>
                  <a:lnTo>
                    <a:pt x="16764" y="284226"/>
                  </a:lnTo>
                  <a:lnTo>
                    <a:pt x="17018" y="284226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63500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568071" y="2300478"/>
              <a:ext cx="521462" cy="284226"/>
            </a:xfrm>
            <a:custGeom>
              <a:avLst/>
              <a:gdLst/>
              <a:ahLst/>
              <a:cxnLst/>
              <a:rect r="r" b="b" t="t" l="l"/>
              <a:pathLst>
                <a:path h="284226" w="521462">
                  <a:moveTo>
                    <a:pt x="504698" y="0"/>
                  </a:moveTo>
                  <a:lnTo>
                    <a:pt x="0" y="250571"/>
                  </a:lnTo>
                  <a:lnTo>
                    <a:pt x="16764" y="284226"/>
                  </a:lnTo>
                  <a:lnTo>
                    <a:pt x="17018" y="284226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568071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1072769" y="2300351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571" y="127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1072769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1577340" y="2300351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127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1577340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2081911" y="2300478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0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2081911" y="2049907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3" id="53"/>
          <p:cNvGrpSpPr>
            <a:grpSpLocks noChangeAspect="true"/>
          </p:cNvGrpSpPr>
          <p:nvPr/>
        </p:nvGrpSpPr>
        <p:grpSpPr>
          <a:xfrm rot="0">
            <a:off x="16370217" y="-235597"/>
            <a:ext cx="2000150" cy="1986205"/>
            <a:chOff x="0" y="0"/>
            <a:chExt cx="2666860" cy="2648268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63500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63500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568071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891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7" id="57"/>
            <p:cNvSpPr/>
            <p:nvPr/>
          </p:nvSpPr>
          <p:spPr>
            <a:xfrm flipH="false" flipV="false" rot="0">
              <a:off x="568071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1072769" y="295275"/>
              <a:ext cx="521335" cy="284480"/>
            </a:xfrm>
            <a:custGeom>
              <a:avLst/>
              <a:gdLst/>
              <a:ahLst/>
              <a:cxnLst/>
              <a:rect r="r" b="b" t="t" l="l"/>
              <a:pathLst>
                <a:path h="284480" w="521335">
                  <a:moveTo>
                    <a:pt x="0" y="250698"/>
                  </a:moveTo>
                  <a:lnTo>
                    <a:pt x="504571" y="0"/>
                  </a:lnTo>
                  <a:lnTo>
                    <a:pt x="521335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1072642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1577340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1577340" y="63500"/>
              <a:ext cx="521462" cy="265684"/>
            </a:xfrm>
            <a:custGeom>
              <a:avLst/>
              <a:gdLst/>
              <a:ahLst/>
              <a:cxnLst/>
              <a:rect r="r" b="b" t="t" l="l"/>
              <a:pathLst>
                <a:path h="265684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684"/>
                  </a:lnTo>
                  <a:lnTo>
                    <a:pt x="521462" y="231902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2" id="62"/>
            <p:cNvSpPr/>
            <p:nvPr/>
          </p:nvSpPr>
          <p:spPr>
            <a:xfrm flipH="false" flipV="false" rot="0">
              <a:off x="2081911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3" id="63"/>
            <p:cNvSpPr/>
            <p:nvPr/>
          </p:nvSpPr>
          <p:spPr>
            <a:xfrm flipH="false" flipV="false" rot="0">
              <a:off x="2081911" y="63500"/>
              <a:ext cx="521462" cy="265684"/>
            </a:xfrm>
            <a:custGeom>
              <a:avLst/>
              <a:gdLst/>
              <a:ahLst/>
              <a:cxnLst/>
              <a:rect r="r" b="b" t="t" l="l"/>
              <a:pathLst>
                <a:path h="265684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684"/>
                  </a:lnTo>
                  <a:lnTo>
                    <a:pt x="521462" y="231902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63500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63500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6" id="66"/>
            <p:cNvSpPr/>
            <p:nvPr/>
          </p:nvSpPr>
          <p:spPr>
            <a:xfrm flipH="false" flipV="false" rot="0">
              <a:off x="568071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891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7" id="67"/>
            <p:cNvSpPr/>
            <p:nvPr/>
          </p:nvSpPr>
          <p:spPr>
            <a:xfrm flipH="false" flipV="false" rot="0">
              <a:off x="568071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8" id="68"/>
            <p:cNvSpPr/>
            <p:nvPr/>
          </p:nvSpPr>
          <p:spPr>
            <a:xfrm flipH="false" flipV="false" rot="0">
              <a:off x="1072769" y="796544"/>
              <a:ext cx="521335" cy="284480"/>
            </a:xfrm>
            <a:custGeom>
              <a:avLst/>
              <a:gdLst/>
              <a:ahLst/>
              <a:cxnLst/>
              <a:rect r="r" b="b" t="t" l="l"/>
              <a:pathLst>
                <a:path h="284480" w="521335">
                  <a:moveTo>
                    <a:pt x="0" y="250698"/>
                  </a:moveTo>
                  <a:lnTo>
                    <a:pt x="504571" y="0"/>
                  </a:lnTo>
                  <a:lnTo>
                    <a:pt x="521335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9" id="69"/>
            <p:cNvSpPr/>
            <p:nvPr/>
          </p:nvSpPr>
          <p:spPr>
            <a:xfrm flipH="false" flipV="false" rot="0">
              <a:off x="1072769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571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0" id="70"/>
            <p:cNvSpPr/>
            <p:nvPr/>
          </p:nvSpPr>
          <p:spPr>
            <a:xfrm flipH="false" flipV="false" rot="0">
              <a:off x="1577340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1577340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2" id="72"/>
            <p:cNvSpPr/>
            <p:nvPr/>
          </p:nvSpPr>
          <p:spPr>
            <a:xfrm flipH="false" flipV="false" rot="0">
              <a:off x="2081911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3" id="73"/>
            <p:cNvSpPr/>
            <p:nvPr/>
          </p:nvSpPr>
          <p:spPr>
            <a:xfrm flipH="false" flipV="false" rot="0">
              <a:off x="2081911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4" id="74"/>
            <p:cNvSpPr/>
            <p:nvPr/>
          </p:nvSpPr>
          <p:spPr>
            <a:xfrm flipH="false" flipV="false" rot="0">
              <a:off x="63500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5" id="75"/>
            <p:cNvSpPr/>
            <p:nvPr/>
          </p:nvSpPr>
          <p:spPr>
            <a:xfrm flipH="false" flipV="false" rot="0">
              <a:off x="63500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6" id="76"/>
            <p:cNvSpPr/>
            <p:nvPr/>
          </p:nvSpPr>
          <p:spPr>
            <a:xfrm flipH="false" flipV="false" rot="0">
              <a:off x="63500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7" id="77"/>
            <p:cNvSpPr/>
            <p:nvPr/>
          </p:nvSpPr>
          <p:spPr>
            <a:xfrm flipH="false" flipV="false" rot="0">
              <a:off x="63500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8" id="78"/>
            <p:cNvSpPr/>
            <p:nvPr/>
          </p:nvSpPr>
          <p:spPr>
            <a:xfrm flipH="false" flipV="false" rot="0">
              <a:off x="568071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9" id="79"/>
            <p:cNvSpPr/>
            <p:nvPr/>
          </p:nvSpPr>
          <p:spPr>
            <a:xfrm flipH="false" flipV="false" rot="0">
              <a:off x="568071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0" id="80"/>
            <p:cNvSpPr/>
            <p:nvPr/>
          </p:nvSpPr>
          <p:spPr>
            <a:xfrm flipH="false" flipV="false" rot="0">
              <a:off x="1072769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1" id="81"/>
            <p:cNvSpPr/>
            <p:nvPr/>
          </p:nvSpPr>
          <p:spPr>
            <a:xfrm flipH="false" flipV="false" rot="0">
              <a:off x="1072769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2" id="82"/>
            <p:cNvSpPr/>
            <p:nvPr/>
          </p:nvSpPr>
          <p:spPr>
            <a:xfrm flipH="false" flipV="false" rot="0">
              <a:off x="1577340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3" id="83"/>
            <p:cNvSpPr/>
            <p:nvPr/>
          </p:nvSpPr>
          <p:spPr>
            <a:xfrm flipH="false" flipV="false" rot="0">
              <a:off x="1577340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4" id="84"/>
            <p:cNvSpPr/>
            <p:nvPr/>
          </p:nvSpPr>
          <p:spPr>
            <a:xfrm flipH="false" flipV="false" rot="0">
              <a:off x="2081911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5" id="85"/>
            <p:cNvSpPr/>
            <p:nvPr/>
          </p:nvSpPr>
          <p:spPr>
            <a:xfrm flipH="false" flipV="false" rot="0">
              <a:off x="2081911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6" id="86"/>
            <p:cNvSpPr/>
            <p:nvPr/>
          </p:nvSpPr>
          <p:spPr>
            <a:xfrm flipH="false" flipV="false" rot="0">
              <a:off x="568071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7" id="87"/>
            <p:cNvSpPr/>
            <p:nvPr/>
          </p:nvSpPr>
          <p:spPr>
            <a:xfrm flipH="false" flipV="false" rot="0">
              <a:off x="568071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8" id="88"/>
            <p:cNvSpPr/>
            <p:nvPr/>
          </p:nvSpPr>
          <p:spPr>
            <a:xfrm flipH="false" flipV="false" rot="0">
              <a:off x="1072769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9" id="89"/>
            <p:cNvSpPr/>
            <p:nvPr/>
          </p:nvSpPr>
          <p:spPr>
            <a:xfrm flipH="false" flipV="false" rot="0">
              <a:off x="1072769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0" id="90"/>
            <p:cNvSpPr/>
            <p:nvPr/>
          </p:nvSpPr>
          <p:spPr>
            <a:xfrm flipH="false" flipV="false" rot="0">
              <a:off x="1577340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1" id="91"/>
            <p:cNvSpPr/>
            <p:nvPr/>
          </p:nvSpPr>
          <p:spPr>
            <a:xfrm flipH="false" flipV="false" rot="0">
              <a:off x="1577340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2" id="92"/>
            <p:cNvSpPr/>
            <p:nvPr/>
          </p:nvSpPr>
          <p:spPr>
            <a:xfrm flipH="false" flipV="false" rot="0">
              <a:off x="2081911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3" id="93"/>
            <p:cNvSpPr/>
            <p:nvPr/>
          </p:nvSpPr>
          <p:spPr>
            <a:xfrm flipH="false" flipV="false" rot="0">
              <a:off x="2081911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4" id="94"/>
            <p:cNvSpPr/>
            <p:nvPr/>
          </p:nvSpPr>
          <p:spPr>
            <a:xfrm flipH="false" flipV="false" rot="0">
              <a:off x="63500" y="2300478"/>
              <a:ext cx="521462" cy="284226"/>
            </a:xfrm>
            <a:custGeom>
              <a:avLst/>
              <a:gdLst/>
              <a:ahLst/>
              <a:cxnLst/>
              <a:rect r="r" b="b" t="t" l="l"/>
              <a:pathLst>
                <a:path h="284226" w="521462">
                  <a:moveTo>
                    <a:pt x="504698" y="0"/>
                  </a:moveTo>
                  <a:lnTo>
                    <a:pt x="0" y="250571"/>
                  </a:lnTo>
                  <a:lnTo>
                    <a:pt x="16764" y="284226"/>
                  </a:lnTo>
                  <a:lnTo>
                    <a:pt x="17018" y="284226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5" id="95"/>
            <p:cNvSpPr/>
            <p:nvPr/>
          </p:nvSpPr>
          <p:spPr>
            <a:xfrm flipH="false" flipV="false" rot="0">
              <a:off x="63500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6" id="96"/>
            <p:cNvSpPr/>
            <p:nvPr/>
          </p:nvSpPr>
          <p:spPr>
            <a:xfrm flipH="false" flipV="false" rot="0">
              <a:off x="568071" y="2300478"/>
              <a:ext cx="521462" cy="284226"/>
            </a:xfrm>
            <a:custGeom>
              <a:avLst/>
              <a:gdLst/>
              <a:ahLst/>
              <a:cxnLst/>
              <a:rect r="r" b="b" t="t" l="l"/>
              <a:pathLst>
                <a:path h="284226" w="521462">
                  <a:moveTo>
                    <a:pt x="504698" y="0"/>
                  </a:moveTo>
                  <a:lnTo>
                    <a:pt x="0" y="250571"/>
                  </a:lnTo>
                  <a:lnTo>
                    <a:pt x="16764" y="284226"/>
                  </a:lnTo>
                  <a:lnTo>
                    <a:pt x="17018" y="284226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7" id="97"/>
            <p:cNvSpPr/>
            <p:nvPr/>
          </p:nvSpPr>
          <p:spPr>
            <a:xfrm flipH="false" flipV="false" rot="0">
              <a:off x="568071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8" id="98"/>
            <p:cNvSpPr/>
            <p:nvPr/>
          </p:nvSpPr>
          <p:spPr>
            <a:xfrm flipH="false" flipV="false" rot="0">
              <a:off x="1072769" y="2300351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571" y="127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9" id="99"/>
            <p:cNvSpPr/>
            <p:nvPr/>
          </p:nvSpPr>
          <p:spPr>
            <a:xfrm flipH="false" flipV="false" rot="0">
              <a:off x="1072769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0" id="100"/>
            <p:cNvSpPr/>
            <p:nvPr/>
          </p:nvSpPr>
          <p:spPr>
            <a:xfrm flipH="false" flipV="false" rot="0">
              <a:off x="1577340" y="2300351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127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1" id="101"/>
            <p:cNvSpPr/>
            <p:nvPr/>
          </p:nvSpPr>
          <p:spPr>
            <a:xfrm flipH="false" flipV="false" rot="0">
              <a:off x="1577340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2" id="102"/>
            <p:cNvSpPr/>
            <p:nvPr/>
          </p:nvSpPr>
          <p:spPr>
            <a:xfrm flipH="false" flipV="false" rot="0">
              <a:off x="2081911" y="2300478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0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3" id="103"/>
            <p:cNvSpPr/>
            <p:nvPr/>
          </p:nvSpPr>
          <p:spPr>
            <a:xfrm flipH="false" flipV="false" rot="0">
              <a:off x="2081911" y="2049907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4" id="104"/>
          <p:cNvGrpSpPr>
            <a:grpSpLocks noChangeAspect="true"/>
          </p:cNvGrpSpPr>
          <p:nvPr/>
        </p:nvGrpSpPr>
        <p:grpSpPr>
          <a:xfrm rot="0">
            <a:off x="16374643" y="-187970"/>
            <a:ext cx="2000150" cy="1986205"/>
            <a:chOff x="0" y="0"/>
            <a:chExt cx="2666860" cy="2648268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63500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6" id="106"/>
            <p:cNvSpPr/>
            <p:nvPr/>
          </p:nvSpPr>
          <p:spPr>
            <a:xfrm flipH="false" flipV="false" rot="0">
              <a:off x="63500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7" id="107"/>
            <p:cNvSpPr/>
            <p:nvPr/>
          </p:nvSpPr>
          <p:spPr>
            <a:xfrm flipH="false" flipV="false" rot="0">
              <a:off x="568071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891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8" id="108"/>
            <p:cNvSpPr/>
            <p:nvPr/>
          </p:nvSpPr>
          <p:spPr>
            <a:xfrm flipH="false" flipV="false" rot="0">
              <a:off x="568071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9" id="109"/>
            <p:cNvSpPr/>
            <p:nvPr/>
          </p:nvSpPr>
          <p:spPr>
            <a:xfrm flipH="false" flipV="false" rot="0">
              <a:off x="1072769" y="295275"/>
              <a:ext cx="521335" cy="284480"/>
            </a:xfrm>
            <a:custGeom>
              <a:avLst/>
              <a:gdLst/>
              <a:ahLst/>
              <a:cxnLst/>
              <a:rect r="r" b="b" t="t" l="l"/>
              <a:pathLst>
                <a:path h="284480" w="521335">
                  <a:moveTo>
                    <a:pt x="0" y="250698"/>
                  </a:moveTo>
                  <a:lnTo>
                    <a:pt x="504571" y="0"/>
                  </a:lnTo>
                  <a:lnTo>
                    <a:pt x="521335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0" id="110"/>
            <p:cNvSpPr/>
            <p:nvPr/>
          </p:nvSpPr>
          <p:spPr>
            <a:xfrm flipH="false" flipV="false" rot="0">
              <a:off x="1072642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1" id="111"/>
            <p:cNvSpPr/>
            <p:nvPr/>
          </p:nvSpPr>
          <p:spPr>
            <a:xfrm flipH="false" flipV="false" rot="0">
              <a:off x="1577340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2" id="112"/>
            <p:cNvSpPr/>
            <p:nvPr/>
          </p:nvSpPr>
          <p:spPr>
            <a:xfrm flipH="false" flipV="false" rot="0">
              <a:off x="1577340" y="63500"/>
              <a:ext cx="521462" cy="265684"/>
            </a:xfrm>
            <a:custGeom>
              <a:avLst/>
              <a:gdLst/>
              <a:ahLst/>
              <a:cxnLst/>
              <a:rect r="r" b="b" t="t" l="l"/>
              <a:pathLst>
                <a:path h="265684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684"/>
                  </a:lnTo>
                  <a:lnTo>
                    <a:pt x="521462" y="231902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3" id="113"/>
            <p:cNvSpPr/>
            <p:nvPr/>
          </p:nvSpPr>
          <p:spPr>
            <a:xfrm flipH="false" flipV="false" rot="0">
              <a:off x="2081911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4" id="114"/>
            <p:cNvSpPr/>
            <p:nvPr/>
          </p:nvSpPr>
          <p:spPr>
            <a:xfrm flipH="false" flipV="false" rot="0">
              <a:off x="2081911" y="63500"/>
              <a:ext cx="521462" cy="265684"/>
            </a:xfrm>
            <a:custGeom>
              <a:avLst/>
              <a:gdLst/>
              <a:ahLst/>
              <a:cxnLst/>
              <a:rect r="r" b="b" t="t" l="l"/>
              <a:pathLst>
                <a:path h="265684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684"/>
                  </a:lnTo>
                  <a:lnTo>
                    <a:pt x="521462" y="231902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5" id="115"/>
            <p:cNvSpPr/>
            <p:nvPr/>
          </p:nvSpPr>
          <p:spPr>
            <a:xfrm flipH="false" flipV="false" rot="0">
              <a:off x="63500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6" id="116"/>
            <p:cNvSpPr/>
            <p:nvPr/>
          </p:nvSpPr>
          <p:spPr>
            <a:xfrm flipH="false" flipV="false" rot="0">
              <a:off x="63500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7" id="117"/>
            <p:cNvSpPr/>
            <p:nvPr/>
          </p:nvSpPr>
          <p:spPr>
            <a:xfrm flipH="false" flipV="false" rot="0">
              <a:off x="568071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891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8" id="118"/>
            <p:cNvSpPr/>
            <p:nvPr/>
          </p:nvSpPr>
          <p:spPr>
            <a:xfrm flipH="false" flipV="false" rot="0">
              <a:off x="568071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9" id="119"/>
            <p:cNvSpPr/>
            <p:nvPr/>
          </p:nvSpPr>
          <p:spPr>
            <a:xfrm flipH="false" flipV="false" rot="0">
              <a:off x="1072769" y="796544"/>
              <a:ext cx="521335" cy="284480"/>
            </a:xfrm>
            <a:custGeom>
              <a:avLst/>
              <a:gdLst/>
              <a:ahLst/>
              <a:cxnLst/>
              <a:rect r="r" b="b" t="t" l="l"/>
              <a:pathLst>
                <a:path h="284480" w="521335">
                  <a:moveTo>
                    <a:pt x="0" y="250698"/>
                  </a:moveTo>
                  <a:lnTo>
                    <a:pt x="504571" y="0"/>
                  </a:lnTo>
                  <a:lnTo>
                    <a:pt x="521335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0" id="120"/>
            <p:cNvSpPr/>
            <p:nvPr/>
          </p:nvSpPr>
          <p:spPr>
            <a:xfrm flipH="false" flipV="false" rot="0">
              <a:off x="1072769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571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1" id="121"/>
            <p:cNvSpPr/>
            <p:nvPr/>
          </p:nvSpPr>
          <p:spPr>
            <a:xfrm flipH="false" flipV="false" rot="0">
              <a:off x="1577340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2" id="122"/>
            <p:cNvSpPr/>
            <p:nvPr/>
          </p:nvSpPr>
          <p:spPr>
            <a:xfrm flipH="false" flipV="false" rot="0">
              <a:off x="1577340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3" id="123"/>
            <p:cNvSpPr/>
            <p:nvPr/>
          </p:nvSpPr>
          <p:spPr>
            <a:xfrm flipH="false" flipV="false" rot="0">
              <a:off x="2081911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4" id="124"/>
            <p:cNvSpPr/>
            <p:nvPr/>
          </p:nvSpPr>
          <p:spPr>
            <a:xfrm flipH="false" flipV="false" rot="0">
              <a:off x="2081911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5" id="125"/>
            <p:cNvSpPr/>
            <p:nvPr/>
          </p:nvSpPr>
          <p:spPr>
            <a:xfrm flipH="false" flipV="false" rot="0">
              <a:off x="63500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6" id="126"/>
            <p:cNvSpPr/>
            <p:nvPr/>
          </p:nvSpPr>
          <p:spPr>
            <a:xfrm flipH="false" flipV="false" rot="0">
              <a:off x="63500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7" id="127"/>
            <p:cNvSpPr/>
            <p:nvPr/>
          </p:nvSpPr>
          <p:spPr>
            <a:xfrm flipH="false" flipV="false" rot="0">
              <a:off x="63500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8" id="128"/>
            <p:cNvSpPr/>
            <p:nvPr/>
          </p:nvSpPr>
          <p:spPr>
            <a:xfrm flipH="false" flipV="false" rot="0">
              <a:off x="63500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9" id="129"/>
            <p:cNvSpPr/>
            <p:nvPr/>
          </p:nvSpPr>
          <p:spPr>
            <a:xfrm flipH="false" flipV="false" rot="0">
              <a:off x="568071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0" id="130"/>
            <p:cNvSpPr/>
            <p:nvPr/>
          </p:nvSpPr>
          <p:spPr>
            <a:xfrm flipH="false" flipV="false" rot="0">
              <a:off x="568071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1" id="131"/>
            <p:cNvSpPr/>
            <p:nvPr/>
          </p:nvSpPr>
          <p:spPr>
            <a:xfrm flipH="false" flipV="false" rot="0">
              <a:off x="1072769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2" id="132"/>
            <p:cNvSpPr/>
            <p:nvPr/>
          </p:nvSpPr>
          <p:spPr>
            <a:xfrm flipH="false" flipV="false" rot="0">
              <a:off x="1072769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3" id="133"/>
            <p:cNvSpPr/>
            <p:nvPr/>
          </p:nvSpPr>
          <p:spPr>
            <a:xfrm flipH="false" flipV="false" rot="0">
              <a:off x="1577340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4" id="134"/>
            <p:cNvSpPr/>
            <p:nvPr/>
          </p:nvSpPr>
          <p:spPr>
            <a:xfrm flipH="false" flipV="false" rot="0">
              <a:off x="1577340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5" id="135"/>
            <p:cNvSpPr/>
            <p:nvPr/>
          </p:nvSpPr>
          <p:spPr>
            <a:xfrm flipH="false" flipV="false" rot="0">
              <a:off x="2081911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6" id="136"/>
            <p:cNvSpPr/>
            <p:nvPr/>
          </p:nvSpPr>
          <p:spPr>
            <a:xfrm flipH="false" flipV="false" rot="0">
              <a:off x="2081911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7" id="137"/>
            <p:cNvSpPr/>
            <p:nvPr/>
          </p:nvSpPr>
          <p:spPr>
            <a:xfrm flipH="false" flipV="false" rot="0">
              <a:off x="568071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8" id="138"/>
            <p:cNvSpPr/>
            <p:nvPr/>
          </p:nvSpPr>
          <p:spPr>
            <a:xfrm flipH="false" flipV="false" rot="0">
              <a:off x="568071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9" id="139"/>
            <p:cNvSpPr/>
            <p:nvPr/>
          </p:nvSpPr>
          <p:spPr>
            <a:xfrm flipH="false" flipV="false" rot="0">
              <a:off x="1072769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0" id="140"/>
            <p:cNvSpPr/>
            <p:nvPr/>
          </p:nvSpPr>
          <p:spPr>
            <a:xfrm flipH="false" flipV="false" rot="0">
              <a:off x="1072769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1" id="141"/>
            <p:cNvSpPr/>
            <p:nvPr/>
          </p:nvSpPr>
          <p:spPr>
            <a:xfrm flipH="false" flipV="false" rot="0">
              <a:off x="1577340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2" id="142"/>
            <p:cNvSpPr/>
            <p:nvPr/>
          </p:nvSpPr>
          <p:spPr>
            <a:xfrm flipH="false" flipV="false" rot="0">
              <a:off x="1577340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3" id="143"/>
            <p:cNvSpPr/>
            <p:nvPr/>
          </p:nvSpPr>
          <p:spPr>
            <a:xfrm flipH="false" flipV="false" rot="0">
              <a:off x="2081911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4" id="144"/>
            <p:cNvSpPr/>
            <p:nvPr/>
          </p:nvSpPr>
          <p:spPr>
            <a:xfrm flipH="false" flipV="false" rot="0">
              <a:off x="2081911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5" id="145"/>
            <p:cNvSpPr/>
            <p:nvPr/>
          </p:nvSpPr>
          <p:spPr>
            <a:xfrm flipH="false" flipV="false" rot="0">
              <a:off x="63500" y="2300478"/>
              <a:ext cx="521462" cy="284226"/>
            </a:xfrm>
            <a:custGeom>
              <a:avLst/>
              <a:gdLst/>
              <a:ahLst/>
              <a:cxnLst/>
              <a:rect r="r" b="b" t="t" l="l"/>
              <a:pathLst>
                <a:path h="284226" w="521462">
                  <a:moveTo>
                    <a:pt x="504698" y="0"/>
                  </a:moveTo>
                  <a:lnTo>
                    <a:pt x="0" y="250571"/>
                  </a:lnTo>
                  <a:lnTo>
                    <a:pt x="16764" y="284226"/>
                  </a:lnTo>
                  <a:lnTo>
                    <a:pt x="17018" y="284226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6" id="146"/>
            <p:cNvSpPr/>
            <p:nvPr/>
          </p:nvSpPr>
          <p:spPr>
            <a:xfrm flipH="false" flipV="false" rot="0">
              <a:off x="63500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7" id="147"/>
            <p:cNvSpPr/>
            <p:nvPr/>
          </p:nvSpPr>
          <p:spPr>
            <a:xfrm flipH="false" flipV="false" rot="0">
              <a:off x="568071" y="2300478"/>
              <a:ext cx="521462" cy="284226"/>
            </a:xfrm>
            <a:custGeom>
              <a:avLst/>
              <a:gdLst/>
              <a:ahLst/>
              <a:cxnLst/>
              <a:rect r="r" b="b" t="t" l="l"/>
              <a:pathLst>
                <a:path h="284226" w="521462">
                  <a:moveTo>
                    <a:pt x="504698" y="0"/>
                  </a:moveTo>
                  <a:lnTo>
                    <a:pt x="0" y="250571"/>
                  </a:lnTo>
                  <a:lnTo>
                    <a:pt x="16764" y="284226"/>
                  </a:lnTo>
                  <a:lnTo>
                    <a:pt x="17018" y="284226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8" id="148"/>
            <p:cNvSpPr/>
            <p:nvPr/>
          </p:nvSpPr>
          <p:spPr>
            <a:xfrm flipH="false" flipV="false" rot="0">
              <a:off x="568071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9" id="149"/>
            <p:cNvSpPr/>
            <p:nvPr/>
          </p:nvSpPr>
          <p:spPr>
            <a:xfrm flipH="false" flipV="false" rot="0">
              <a:off x="1072769" y="2300351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571" y="127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0" id="150"/>
            <p:cNvSpPr/>
            <p:nvPr/>
          </p:nvSpPr>
          <p:spPr>
            <a:xfrm flipH="false" flipV="false" rot="0">
              <a:off x="1072769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1" id="151"/>
            <p:cNvSpPr/>
            <p:nvPr/>
          </p:nvSpPr>
          <p:spPr>
            <a:xfrm flipH="false" flipV="false" rot="0">
              <a:off x="1577340" y="2300351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127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2" id="152"/>
            <p:cNvSpPr/>
            <p:nvPr/>
          </p:nvSpPr>
          <p:spPr>
            <a:xfrm flipH="false" flipV="false" rot="0">
              <a:off x="1577340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3" id="153"/>
            <p:cNvSpPr/>
            <p:nvPr/>
          </p:nvSpPr>
          <p:spPr>
            <a:xfrm flipH="false" flipV="false" rot="0">
              <a:off x="2081911" y="2300478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0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4" id="154"/>
            <p:cNvSpPr/>
            <p:nvPr/>
          </p:nvSpPr>
          <p:spPr>
            <a:xfrm flipH="false" flipV="false" rot="0">
              <a:off x="2081911" y="2049907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55" id="155"/>
          <p:cNvGrpSpPr>
            <a:grpSpLocks noChangeAspect="true"/>
          </p:cNvGrpSpPr>
          <p:nvPr/>
        </p:nvGrpSpPr>
        <p:grpSpPr>
          <a:xfrm rot="0">
            <a:off x="389" y="-187970"/>
            <a:ext cx="1854425" cy="2480967"/>
            <a:chOff x="0" y="0"/>
            <a:chExt cx="2472576" cy="3307956"/>
          </a:xfrm>
        </p:grpSpPr>
        <p:sp>
          <p:nvSpPr>
            <p:cNvPr name="Freeform 156" id="156"/>
            <p:cNvSpPr/>
            <p:nvPr/>
          </p:nvSpPr>
          <p:spPr>
            <a:xfrm flipH="false" flipV="false" rot="0">
              <a:off x="63500" y="244221"/>
              <a:ext cx="2345563" cy="1333881"/>
            </a:xfrm>
            <a:custGeom>
              <a:avLst/>
              <a:gdLst/>
              <a:ahLst/>
              <a:cxnLst/>
              <a:rect r="r" b="b" t="t" l="l"/>
              <a:pathLst>
                <a:path h="1333881" w="2345563">
                  <a:moveTo>
                    <a:pt x="359918" y="0"/>
                  </a:moveTo>
                  <a:cubicBezTo>
                    <a:pt x="236474" y="0"/>
                    <a:pt x="116205" y="4191"/>
                    <a:pt x="0" y="12319"/>
                  </a:cubicBezTo>
                  <a:lnTo>
                    <a:pt x="0" y="12319"/>
                  </a:lnTo>
                  <a:lnTo>
                    <a:pt x="0" y="1305814"/>
                  </a:lnTo>
                  <a:cubicBezTo>
                    <a:pt x="141097" y="1320546"/>
                    <a:pt x="288544" y="1329817"/>
                    <a:pt x="440309" y="1332738"/>
                  </a:cubicBezTo>
                  <a:cubicBezTo>
                    <a:pt x="476758" y="1333500"/>
                    <a:pt x="513080" y="1333881"/>
                    <a:pt x="549148" y="1333881"/>
                  </a:cubicBezTo>
                  <a:cubicBezTo>
                    <a:pt x="1543304" y="1333881"/>
                    <a:pt x="2337943" y="1059688"/>
                    <a:pt x="2345563" y="704723"/>
                  </a:cubicBezTo>
                  <a:cubicBezTo>
                    <a:pt x="2345563" y="703453"/>
                    <a:pt x="2345563" y="702183"/>
                    <a:pt x="2345563" y="700913"/>
                  </a:cubicBezTo>
                  <a:lnTo>
                    <a:pt x="2345563" y="700913"/>
                  </a:lnTo>
                  <a:lnTo>
                    <a:pt x="2345563" y="698373"/>
                  </a:lnTo>
                  <a:lnTo>
                    <a:pt x="2345563" y="698373"/>
                  </a:lnTo>
                  <a:cubicBezTo>
                    <a:pt x="2343658" y="333375"/>
                    <a:pt x="1507109" y="21971"/>
                    <a:pt x="468884" y="1143"/>
                  </a:cubicBezTo>
                  <a:cubicBezTo>
                    <a:pt x="432308" y="381"/>
                    <a:pt x="395986" y="0"/>
                    <a:pt x="359791" y="0"/>
                  </a:cubicBez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Freeform 157" id="157"/>
            <p:cNvSpPr/>
            <p:nvPr/>
          </p:nvSpPr>
          <p:spPr>
            <a:xfrm flipH="false" flipV="false" rot="0">
              <a:off x="63500" y="1048004"/>
              <a:ext cx="1588643" cy="2196465"/>
            </a:xfrm>
            <a:custGeom>
              <a:avLst/>
              <a:gdLst/>
              <a:ahLst/>
              <a:cxnLst/>
              <a:rect r="r" b="b" t="t" l="l"/>
              <a:pathLst>
                <a:path h="2196465" w="1588643">
                  <a:moveTo>
                    <a:pt x="0" y="0"/>
                  </a:moveTo>
                  <a:lnTo>
                    <a:pt x="0" y="1662430"/>
                  </a:lnTo>
                  <a:cubicBezTo>
                    <a:pt x="483362" y="2000758"/>
                    <a:pt x="946531" y="2196465"/>
                    <a:pt x="1247267" y="2196465"/>
                  </a:cubicBezTo>
                  <a:cubicBezTo>
                    <a:pt x="1371727" y="2196465"/>
                    <a:pt x="1468374" y="2162937"/>
                    <a:pt x="1527175" y="2092198"/>
                  </a:cubicBezTo>
                  <a:cubicBezTo>
                    <a:pt x="1568196" y="2042795"/>
                    <a:pt x="1588008" y="1978660"/>
                    <a:pt x="1588643" y="1902587"/>
                  </a:cubicBezTo>
                  <a:lnTo>
                    <a:pt x="1588643" y="1902587"/>
                  </a:lnTo>
                  <a:lnTo>
                    <a:pt x="1588643" y="1895729"/>
                  </a:lnTo>
                  <a:lnTo>
                    <a:pt x="1588643" y="1895729"/>
                  </a:lnTo>
                  <a:cubicBezTo>
                    <a:pt x="1585976" y="1535303"/>
                    <a:pt x="1158240" y="917575"/>
                    <a:pt x="500126" y="368935"/>
                  </a:cubicBezTo>
                  <a:cubicBezTo>
                    <a:pt x="333121" y="229870"/>
                    <a:pt x="164465" y="106172"/>
                    <a:pt x="0" y="0"/>
                  </a:cubicBezTo>
                  <a:close/>
                </a:path>
              </a:pathLst>
            </a:custGeom>
            <a:solidFill>
              <a:srgbClr val="FF008C"/>
            </a:solidFill>
          </p:spPr>
        </p:sp>
        <p:sp>
          <p:nvSpPr>
            <p:cNvPr name="Freeform 158" id="158"/>
            <p:cNvSpPr/>
            <p:nvPr/>
          </p:nvSpPr>
          <p:spPr>
            <a:xfrm flipH="false" flipV="false" rot="0">
              <a:off x="63500" y="63500"/>
              <a:ext cx="731520" cy="559181"/>
            </a:xfrm>
            <a:custGeom>
              <a:avLst/>
              <a:gdLst/>
              <a:ahLst/>
              <a:cxnLst/>
              <a:rect r="r" b="b" t="t" l="l"/>
              <a:pathLst>
                <a:path h="559181" w="731520">
                  <a:moveTo>
                    <a:pt x="0" y="0"/>
                  </a:moveTo>
                  <a:lnTo>
                    <a:pt x="0" y="559181"/>
                  </a:lnTo>
                  <a:cubicBezTo>
                    <a:pt x="286004" y="389128"/>
                    <a:pt x="533654" y="197993"/>
                    <a:pt x="731520" y="0"/>
                  </a:cubicBezTo>
                  <a:close/>
                </a:path>
              </a:pathLst>
            </a:custGeom>
            <a:solidFill>
              <a:srgbClr val="FF1414"/>
            </a:solidFill>
          </p:spPr>
        </p:sp>
      </p:grpSp>
      <p:grpSp>
        <p:nvGrpSpPr>
          <p:cNvPr name="Group 159" id="159"/>
          <p:cNvGrpSpPr/>
          <p:nvPr/>
        </p:nvGrpSpPr>
        <p:grpSpPr>
          <a:xfrm rot="0">
            <a:off x="15454264" y="228525"/>
            <a:ext cx="2525251" cy="770253"/>
            <a:chOff x="0" y="0"/>
            <a:chExt cx="3367002" cy="1027005"/>
          </a:xfrm>
        </p:grpSpPr>
        <p:grpSp>
          <p:nvGrpSpPr>
            <p:cNvPr name="Group 160" id="160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161" id="161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62" id="162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63" id="163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64" id="164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65" id="165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66" id="166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67" id="167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68" id="168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69" id="169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70" id="170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71" id="171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2" id="172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3" id="173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4" id="174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5" id="175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6" id="176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7" id="177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8" id="178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9" id="179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80" id="180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81" id="181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82" id="182"/>
          <p:cNvSpPr txBox="true"/>
          <p:nvPr/>
        </p:nvSpPr>
        <p:spPr>
          <a:xfrm rot="0">
            <a:off x="1651519" y="2030626"/>
            <a:ext cx="14984962" cy="6711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4"/>
              </a:lnSpc>
            </a:pP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Come nel mondo umano, esistono infiniti linguaggi, ognuno con le proprie regole.</a:t>
            </a:r>
          </a:p>
          <a:p>
            <a:pPr algn="ctr">
              <a:lnSpc>
                <a:spcPts val="3794"/>
              </a:lnSpc>
            </a:pPr>
          </a:p>
          <a:p>
            <a:pPr algn="ctr">
              <a:lnSpc>
                <a:spcPts val="3794"/>
              </a:lnSpc>
            </a:pP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Questo corso utilizzerà il linguaggio </a:t>
            </a:r>
            <a:r>
              <a:rPr lang="en-US" b="true" sz="3513" i="true" u="sng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JavaScript </a:t>
            </a: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nello specifico la </a:t>
            </a:r>
            <a:r>
              <a:rPr lang="en-US" sz="3513" i="true" u="sng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libreria</a:t>
            </a: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13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P5.js</a:t>
            </a: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ctr">
              <a:lnSpc>
                <a:spcPts val="3794"/>
              </a:lnSpc>
            </a:pPr>
          </a:p>
          <a:p>
            <a:pPr algn="ctr">
              <a:lnSpc>
                <a:spcPts val="3794"/>
              </a:lnSpc>
            </a:pP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Questa libreria è particolarmente utile a disegnare con poche e semplici istruzioni sullo schermo, offrendo quello che si definisce un </a:t>
            </a:r>
            <a:r>
              <a:rPr lang="en-US" sz="3513" i="true" u="sng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linguaggio di alto livello[2].</a:t>
            </a:r>
          </a:p>
          <a:p>
            <a:pPr algn="ctr">
              <a:lnSpc>
                <a:spcPts val="3794"/>
              </a:lnSpc>
            </a:pPr>
          </a:p>
          <a:p>
            <a:pPr algn="ctr">
              <a:lnSpc>
                <a:spcPts val="3794"/>
              </a:lnSpc>
            </a:pPr>
            <a:r>
              <a:rPr lang="en-US" sz="3513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P5.js</a:t>
            </a: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è stato creato dalla </a:t>
            </a:r>
            <a:r>
              <a:rPr lang="en-US" sz="3513" u="sng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  <a:hlinkClick r:id="rId2" tooltip="https://processingfoundation.org"/>
              </a:rPr>
              <a:t>Processing Foundation</a:t>
            </a: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la quale ha sviluppato un </a:t>
            </a:r>
            <a:r>
              <a:rPr lang="en-US" sz="3513" i="true" u="sng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framework[1],</a:t>
            </a: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3513" i="true" u="sng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Processing,</a:t>
            </a: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che nasce a sua volta da </a:t>
            </a:r>
            <a:r>
              <a:rPr lang="en-US" b="true" sz="3513" i="true" u="sng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JAVA</a:t>
            </a: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ctr">
              <a:lnSpc>
                <a:spcPts val="3794"/>
              </a:lnSpc>
            </a:pPr>
          </a:p>
        </p:txBody>
      </p:sp>
      <p:sp>
        <p:nvSpPr>
          <p:cNvPr name="TextBox 183" id="183"/>
          <p:cNvSpPr txBox="true"/>
          <p:nvPr/>
        </p:nvSpPr>
        <p:spPr>
          <a:xfrm rot="0">
            <a:off x="1651519" y="8713574"/>
            <a:ext cx="14984962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45439" indent="-172720" lvl="1">
              <a:lnSpc>
                <a:spcPts val="2239"/>
              </a:lnSpc>
              <a:buAutoNum type="arabicPeriod" startAt="1"/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informatica, piattaforma che fun</a:t>
            </a: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 da strato intermedio tra un sistema operativo e il software che lo utilizza.</a:t>
            </a:r>
          </a:p>
          <a:p>
            <a:pPr algn="ctr" marL="345439" indent="-172720" lvl="1">
              <a:lnSpc>
                <a:spcPts val="2239"/>
              </a:lnSpc>
              <a:buAutoNum type="arabicPeriod" startAt="1"/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“Il livello del linguaggio va pensato al contrario del quotidiano, spesso più è semplice, più fa cose</a:t>
            </a:r>
            <a:r>
              <a:rPr lang="en-US" sz="1599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” cit</a:t>
            </a: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*.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2728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8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129" y="5996007"/>
            <a:ext cx="5294558" cy="2448733"/>
          </a:xfrm>
          <a:custGeom>
            <a:avLst/>
            <a:gdLst/>
            <a:ahLst/>
            <a:cxnLst/>
            <a:rect r="r" b="b" t="t" l="l"/>
            <a:pathLst>
              <a:path h="2448733" w="5294558">
                <a:moveTo>
                  <a:pt x="0" y="0"/>
                </a:moveTo>
                <a:lnTo>
                  <a:pt x="5294558" y="0"/>
                </a:lnTo>
                <a:lnTo>
                  <a:pt x="5294558" y="2448733"/>
                </a:lnTo>
                <a:lnTo>
                  <a:pt x="0" y="24487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734049" y="8873173"/>
            <a:ext cx="2525251" cy="770253"/>
            <a:chOff x="0" y="0"/>
            <a:chExt cx="3367002" cy="1027005"/>
          </a:xfrm>
        </p:grpSpPr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7" id="17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Freeform 29" id="29"/>
          <p:cNvSpPr/>
          <p:nvPr/>
        </p:nvSpPr>
        <p:spPr>
          <a:xfrm flipH="false" flipV="false" rot="0">
            <a:off x="1028700" y="1107136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0287129" y="1028700"/>
            <a:ext cx="3355226" cy="3355226"/>
          </a:xfrm>
          <a:custGeom>
            <a:avLst/>
            <a:gdLst/>
            <a:ahLst/>
            <a:cxnLst/>
            <a:rect r="r" b="b" t="t" l="l"/>
            <a:pathLst>
              <a:path h="3355226" w="3355226">
                <a:moveTo>
                  <a:pt x="0" y="0"/>
                </a:moveTo>
                <a:lnTo>
                  <a:pt x="3355226" y="0"/>
                </a:lnTo>
                <a:lnTo>
                  <a:pt x="3355226" y="3355226"/>
                </a:lnTo>
                <a:lnTo>
                  <a:pt x="0" y="33552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6484498" y="7220374"/>
            <a:ext cx="3274582" cy="925069"/>
          </a:xfrm>
          <a:custGeom>
            <a:avLst/>
            <a:gdLst/>
            <a:ahLst/>
            <a:cxnLst/>
            <a:rect r="r" b="b" t="t" l="l"/>
            <a:pathLst>
              <a:path h="925069" w="3274582">
                <a:moveTo>
                  <a:pt x="0" y="0"/>
                </a:moveTo>
                <a:lnTo>
                  <a:pt x="3274582" y="0"/>
                </a:lnTo>
                <a:lnTo>
                  <a:pt x="3274582" y="925069"/>
                </a:lnTo>
                <a:lnTo>
                  <a:pt x="0" y="9250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true" rot="0">
            <a:off x="7012546" y="2706313"/>
            <a:ext cx="3274582" cy="925069"/>
          </a:xfrm>
          <a:custGeom>
            <a:avLst/>
            <a:gdLst/>
            <a:ahLst/>
            <a:cxnLst/>
            <a:rect r="r" b="b" t="t" l="l"/>
            <a:pathLst>
              <a:path h="925069" w="3274582">
                <a:moveTo>
                  <a:pt x="0" y="925070"/>
                </a:moveTo>
                <a:lnTo>
                  <a:pt x="3274583" y="925070"/>
                </a:lnTo>
                <a:lnTo>
                  <a:pt x="3274583" y="0"/>
                </a:lnTo>
                <a:lnTo>
                  <a:pt x="0" y="0"/>
                </a:lnTo>
                <a:lnTo>
                  <a:pt x="0" y="92507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028700" y="7368844"/>
            <a:ext cx="6356958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5501A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The processing foundation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87129" y="4326776"/>
            <a:ext cx="335522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104B5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processing.py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6326626" y="-47627"/>
            <a:ext cx="2000150" cy="1986205"/>
            <a:chOff x="0" y="0"/>
            <a:chExt cx="2666860" cy="26482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68071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891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568071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072769" y="295275"/>
              <a:ext cx="521335" cy="284480"/>
            </a:xfrm>
            <a:custGeom>
              <a:avLst/>
              <a:gdLst/>
              <a:ahLst/>
              <a:cxnLst/>
              <a:rect r="r" b="b" t="t" l="l"/>
              <a:pathLst>
                <a:path h="284480" w="521335">
                  <a:moveTo>
                    <a:pt x="0" y="250698"/>
                  </a:moveTo>
                  <a:lnTo>
                    <a:pt x="504571" y="0"/>
                  </a:lnTo>
                  <a:lnTo>
                    <a:pt x="521335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072642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7340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77340" y="63500"/>
              <a:ext cx="521462" cy="265684"/>
            </a:xfrm>
            <a:custGeom>
              <a:avLst/>
              <a:gdLst/>
              <a:ahLst/>
              <a:cxnLst/>
              <a:rect r="r" b="b" t="t" l="l"/>
              <a:pathLst>
                <a:path h="265684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684"/>
                  </a:lnTo>
                  <a:lnTo>
                    <a:pt x="521462" y="231902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081911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081911" y="63500"/>
              <a:ext cx="521462" cy="265684"/>
            </a:xfrm>
            <a:custGeom>
              <a:avLst/>
              <a:gdLst/>
              <a:ahLst/>
              <a:cxnLst/>
              <a:rect r="r" b="b" t="t" l="l"/>
              <a:pathLst>
                <a:path h="265684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684"/>
                  </a:lnTo>
                  <a:lnTo>
                    <a:pt x="521462" y="231902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3500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0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568071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891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568071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72769" y="796544"/>
              <a:ext cx="521335" cy="284480"/>
            </a:xfrm>
            <a:custGeom>
              <a:avLst/>
              <a:gdLst/>
              <a:ahLst/>
              <a:cxnLst/>
              <a:rect r="r" b="b" t="t" l="l"/>
              <a:pathLst>
                <a:path h="284480" w="521335">
                  <a:moveTo>
                    <a:pt x="0" y="250698"/>
                  </a:moveTo>
                  <a:lnTo>
                    <a:pt x="504571" y="0"/>
                  </a:lnTo>
                  <a:lnTo>
                    <a:pt x="521335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072769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571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577340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577340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081911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081911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63500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63500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63500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63500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568071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568071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072769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1072769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1577340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1577340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2081911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2081911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568071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568071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1072769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1072769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1577340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1577340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2081911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2081911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63500" y="2300478"/>
              <a:ext cx="521462" cy="284226"/>
            </a:xfrm>
            <a:custGeom>
              <a:avLst/>
              <a:gdLst/>
              <a:ahLst/>
              <a:cxnLst/>
              <a:rect r="r" b="b" t="t" l="l"/>
              <a:pathLst>
                <a:path h="284226" w="521462">
                  <a:moveTo>
                    <a:pt x="504698" y="0"/>
                  </a:moveTo>
                  <a:lnTo>
                    <a:pt x="0" y="250571"/>
                  </a:lnTo>
                  <a:lnTo>
                    <a:pt x="16764" y="284226"/>
                  </a:lnTo>
                  <a:lnTo>
                    <a:pt x="17018" y="284226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63500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568071" y="2300478"/>
              <a:ext cx="521462" cy="284226"/>
            </a:xfrm>
            <a:custGeom>
              <a:avLst/>
              <a:gdLst/>
              <a:ahLst/>
              <a:cxnLst/>
              <a:rect r="r" b="b" t="t" l="l"/>
              <a:pathLst>
                <a:path h="284226" w="521462">
                  <a:moveTo>
                    <a:pt x="504698" y="0"/>
                  </a:moveTo>
                  <a:lnTo>
                    <a:pt x="0" y="250571"/>
                  </a:lnTo>
                  <a:lnTo>
                    <a:pt x="16764" y="284226"/>
                  </a:lnTo>
                  <a:lnTo>
                    <a:pt x="17018" y="284226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568071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1072769" y="2300351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571" y="127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1072769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1577340" y="2300351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127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1577340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2081911" y="2300478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0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2081911" y="2049907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3" id="53"/>
          <p:cNvGrpSpPr>
            <a:grpSpLocks noChangeAspect="true"/>
          </p:cNvGrpSpPr>
          <p:nvPr/>
        </p:nvGrpSpPr>
        <p:grpSpPr>
          <a:xfrm rot="0">
            <a:off x="16370217" y="-235597"/>
            <a:ext cx="2000150" cy="1986205"/>
            <a:chOff x="0" y="0"/>
            <a:chExt cx="2666860" cy="2648268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63500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63500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568071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891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7" id="57"/>
            <p:cNvSpPr/>
            <p:nvPr/>
          </p:nvSpPr>
          <p:spPr>
            <a:xfrm flipH="false" flipV="false" rot="0">
              <a:off x="568071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1072769" y="295275"/>
              <a:ext cx="521335" cy="284480"/>
            </a:xfrm>
            <a:custGeom>
              <a:avLst/>
              <a:gdLst/>
              <a:ahLst/>
              <a:cxnLst/>
              <a:rect r="r" b="b" t="t" l="l"/>
              <a:pathLst>
                <a:path h="284480" w="521335">
                  <a:moveTo>
                    <a:pt x="0" y="250698"/>
                  </a:moveTo>
                  <a:lnTo>
                    <a:pt x="504571" y="0"/>
                  </a:lnTo>
                  <a:lnTo>
                    <a:pt x="521335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1072642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1577340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1577340" y="63500"/>
              <a:ext cx="521462" cy="265684"/>
            </a:xfrm>
            <a:custGeom>
              <a:avLst/>
              <a:gdLst/>
              <a:ahLst/>
              <a:cxnLst/>
              <a:rect r="r" b="b" t="t" l="l"/>
              <a:pathLst>
                <a:path h="265684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684"/>
                  </a:lnTo>
                  <a:lnTo>
                    <a:pt x="521462" y="231902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2" id="62"/>
            <p:cNvSpPr/>
            <p:nvPr/>
          </p:nvSpPr>
          <p:spPr>
            <a:xfrm flipH="false" flipV="false" rot="0">
              <a:off x="2081911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3" id="63"/>
            <p:cNvSpPr/>
            <p:nvPr/>
          </p:nvSpPr>
          <p:spPr>
            <a:xfrm flipH="false" flipV="false" rot="0">
              <a:off x="2081911" y="63500"/>
              <a:ext cx="521462" cy="265684"/>
            </a:xfrm>
            <a:custGeom>
              <a:avLst/>
              <a:gdLst/>
              <a:ahLst/>
              <a:cxnLst/>
              <a:rect r="r" b="b" t="t" l="l"/>
              <a:pathLst>
                <a:path h="265684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684"/>
                  </a:lnTo>
                  <a:lnTo>
                    <a:pt x="521462" y="231902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63500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63500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6" id="66"/>
            <p:cNvSpPr/>
            <p:nvPr/>
          </p:nvSpPr>
          <p:spPr>
            <a:xfrm flipH="false" flipV="false" rot="0">
              <a:off x="568071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891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7" id="67"/>
            <p:cNvSpPr/>
            <p:nvPr/>
          </p:nvSpPr>
          <p:spPr>
            <a:xfrm flipH="false" flipV="false" rot="0">
              <a:off x="568071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8" id="68"/>
            <p:cNvSpPr/>
            <p:nvPr/>
          </p:nvSpPr>
          <p:spPr>
            <a:xfrm flipH="false" flipV="false" rot="0">
              <a:off x="1072769" y="796544"/>
              <a:ext cx="521335" cy="284480"/>
            </a:xfrm>
            <a:custGeom>
              <a:avLst/>
              <a:gdLst/>
              <a:ahLst/>
              <a:cxnLst/>
              <a:rect r="r" b="b" t="t" l="l"/>
              <a:pathLst>
                <a:path h="284480" w="521335">
                  <a:moveTo>
                    <a:pt x="0" y="250698"/>
                  </a:moveTo>
                  <a:lnTo>
                    <a:pt x="504571" y="0"/>
                  </a:lnTo>
                  <a:lnTo>
                    <a:pt x="521335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9" id="69"/>
            <p:cNvSpPr/>
            <p:nvPr/>
          </p:nvSpPr>
          <p:spPr>
            <a:xfrm flipH="false" flipV="false" rot="0">
              <a:off x="1072769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571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0" id="70"/>
            <p:cNvSpPr/>
            <p:nvPr/>
          </p:nvSpPr>
          <p:spPr>
            <a:xfrm flipH="false" flipV="false" rot="0">
              <a:off x="1577340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1577340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2" id="72"/>
            <p:cNvSpPr/>
            <p:nvPr/>
          </p:nvSpPr>
          <p:spPr>
            <a:xfrm flipH="false" flipV="false" rot="0">
              <a:off x="2081911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3" id="73"/>
            <p:cNvSpPr/>
            <p:nvPr/>
          </p:nvSpPr>
          <p:spPr>
            <a:xfrm flipH="false" flipV="false" rot="0">
              <a:off x="2081911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4" id="74"/>
            <p:cNvSpPr/>
            <p:nvPr/>
          </p:nvSpPr>
          <p:spPr>
            <a:xfrm flipH="false" flipV="false" rot="0">
              <a:off x="63500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5" id="75"/>
            <p:cNvSpPr/>
            <p:nvPr/>
          </p:nvSpPr>
          <p:spPr>
            <a:xfrm flipH="false" flipV="false" rot="0">
              <a:off x="63500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6" id="76"/>
            <p:cNvSpPr/>
            <p:nvPr/>
          </p:nvSpPr>
          <p:spPr>
            <a:xfrm flipH="false" flipV="false" rot="0">
              <a:off x="63500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7" id="77"/>
            <p:cNvSpPr/>
            <p:nvPr/>
          </p:nvSpPr>
          <p:spPr>
            <a:xfrm flipH="false" flipV="false" rot="0">
              <a:off x="63500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8" id="78"/>
            <p:cNvSpPr/>
            <p:nvPr/>
          </p:nvSpPr>
          <p:spPr>
            <a:xfrm flipH="false" flipV="false" rot="0">
              <a:off x="568071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9" id="79"/>
            <p:cNvSpPr/>
            <p:nvPr/>
          </p:nvSpPr>
          <p:spPr>
            <a:xfrm flipH="false" flipV="false" rot="0">
              <a:off x="568071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0" id="80"/>
            <p:cNvSpPr/>
            <p:nvPr/>
          </p:nvSpPr>
          <p:spPr>
            <a:xfrm flipH="false" flipV="false" rot="0">
              <a:off x="1072769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1" id="81"/>
            <p:cNvSpPr/>
            <p:nvPr/>
          </p:nvSpPr>
          <p:spPr>
            <a:xfrm flipH="false" flipV="false" rot="0">
              <a:off x="1072769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2" id="82"/>
            <p:cNvSpPr/>
            <p:nvPr/>
          </p:nvSpPr>
          <p:spPr>
            <a:xfrm flipH="false" flipV="false" rot="0">
              <a:off x="1577340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3" id="83"/>
            <p:cNvSpPr/>
            <p:nvPr/>
          </p:nvSpPr>
          <p:spPr>
            <a:xfrm flipH="false" flipV="false" rot="0">
              <a:off x="1577340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4" id="84"/>
            <p:cNvSpPr/>
            <p:nvPr/>
          </p:nvSpPr>
          <p:spPr>
            <a:xfrm flipH="false" flipV="false" rot="0">
              <a:off x="2081911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5" id="85"/>
            <p:cNvSpPr/>
            <p:nvPr/>
          </p:nvSpPr>
          <p:spPr>
            <a:xfrm flipH="false" flipV="false" rot="0">
              <a:off x="2081911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6" id="86"/>
            <p:cNvSpPr/>
            <p:nvPr/>
          </p:nvSpPr>
          <p:spPr>
            <a:xfrm flipH="false" flipV="false" rot="0">
              <a:off x="568071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7" id="87"/>
            <p:cNvSpPr/>
            <p:nvPr/>
          </p:nvSpPr>
          <p:spPr>
            <a:xfrm flipH="false" flipV="false" rot="0">
              <a:off x="568071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8" id="88"/>
            <p:cNvSpPr/>
            <p:nvPr/>
          </p:nvSpPr>
          <p:spPr>
            <a:xfrm flipH="false" flipV="false" rot="0">
              <a:off x="1072769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9" id="89"/>
            <p:cNvSpPr/>
            <p:nvPr/>
          </p:nvSpPr>
          <p:spPr>
            <a:xfrm flipH="false" flipV="false" rot="0">
              <a:off x="1072769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0" id="90"/>
            <p:cNvSpPr/>
            <p:nvPr/>
          </p:nvSpPr>
          <p:spPr>
            <a:xfrm flipH="false" flipV="false" rot="0">
              <a:off x="1577340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1" id="91"/>
            <p:cNvSpPr/>
            <p:nvPr/>
          </p:nvSpPr>
          <p:spPr>
            <a:xfrm flipH="false" flipV="false" rot="0">
              <a:off x="1577340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2" id="92"/>
            <p:cNvSpPr/>
            <p:nvPr/>
          </p:nvSpPr>
          <p:spPr>
            <a:xfrm flipH="false" flipV="false" rot="0">
              <a:off x="2081911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3" id="93"/>
            <p:cNvSpPr/>
            <p:nvPr/>
          </p:nvSpPr>
          <p:spPr>
            <a:xfrm flipH="false" flipV="false" rot="0">
              <a:off x="2081911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4" id="94"/>
            <p:cNvSpPr/>
            <p:nvPr/>
          </p:nvSpPr>
          <p:spPr>
            <a:xfrm flipH="false" flipV="false" rot="0">
              <a:off x="63500" y="2300478"/>
              <a:ext cx="521462" cy="284226"/>
            </a:xfrm>
            <a:custGeom>
              <a:avLst/>
              <a:gdLst/>
              <a:ahLst/>
              <a:cxnLst/>
              <a:rect r="r" b="b" t="t" l="l"/>
              <a:pathLst>
                <a:path h="284226" w="521462">
                  <a:moveTo>
                    <a:pt x="504698" y="0"/>
                  </a:moveTo>
                  <a:lnTo>
                    <a:pt x="0" y="250571"/>
                  </a:lnTo>
                  <a:lnTo>
                    <a:pt x="16764" y="284226"/>
                  </a:lnTo>
                  <a:lnTo>
                    <a:pt x="17018" y="284226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5" id="95"/>
            <p:cNvSpPr/>
            <p:nvPr/>
          </p:nvSpPr>
          <p:spPr>
            <a:xfrm flipH="false" flipV="false" rot="0">
              <a:off x="63500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6" id="96"/>
            <p:cNvSpPr/>
            <p:nvPr/>
          </p:nvSpPr>
          <p:spPr>
            <a:xfrm flipH="false" flipV="false" rot="0">
              <a:off x="568071" y="2300478"/>
              <a:ext cx="521462" cy="284226"/>
            </a:xfrm>
            <a:custGeom>
              <a:avLst/>
              <a:gdLst/>
              <a:ahLst/>
              <a:cxnLst/>
              <a:rect r="r" b="b" t="t" l="l"/>
              <a:pathLst>
                <a:path h="284226" w="521462">
                  <a:moveTo>
                    <a:pt x="504698" y="0"/>
                  </a:moveTo>
                  <a:lnTo>
                    <a:pt x="0" y="250571"/>
                  </a:lnTo>
                  <a:lnTo>
                    <a:pt x="16764" y="284226"/>
                  </a:lnTo>
                  <a:lnTo>
                    <a:pt x="17018" y="284226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7" id="97"/>
            <p:cNvSpPr/>
            <p:nvPr/>
          </p:nvSpPr>
          <p:spPr>
            <a:xfrm flipH="false" flipV="false" rot="0">
              <a:off x="568071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8" id="98"/>
            <p:cNvSpPr/>
            <p:nvPr/>
          </p:nvSpPr>
          <p:spPr>
            <a:xfrm flipH="false" flipV="false" rot="0">
              <a:off x="1072769" y="2300351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571" y="127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9" id="99"/>
            <p:cNvSpPr/>
            <p:nvPr/>
          </p:nvSpPr>
          <p:spPr>
            <a:xfrm flipH="false" flipV="false" rot="0">
              <a:off x="1072769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0" id="100"/>
            <p:cNvSpPr/>
            <p:nvPr/>
          </p:nvSpPr>
          <p:spPr>
            <a:xfrm flipH="false" flipV="false" rot="0">
              <a:off x="1577340" y="2300351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127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1" id="101"/>
            <p:cNvSpPr/>
            <p:nvPr/>
          </p:nvSpPr>
          <p:spPr>
            <a:xfrm flipH="false" flipV="false" rot="0">
              <a:off x="1577340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2" id="102"/>
            <p:cNvSpPr/>
            <p:nvPr/>
          </p:nvSpPr>
          <p:spPr>
            <a:xfrm flipH="false" flipV="false" rot="0">
              <a:off x="2081911" y="2300478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0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3" id="103"/>
            <p:cNvSpPr/>
            <p:nvPr/>
          </p:nvSpPr>
          <p:spPr>
            <a:xfrm flipH="false" flipV="false" rot="0">
              <a:off x="2081911" y="2049907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4" id="104"/>
          <p:cNvGrpSpPr>
            <a:grpSpLocks noChangeAspect="true"/>
          </p:cNvGrpSpPr>
          <p:nvPr/>
        </p:nvGrpSpPr>
        <p:grpSpPr>
          <a:xfrm rot="0">
            <a:off x="16374643" y="-187970"/>
            <a:ext cx="2000150" cy="1986205"/>
            <a:chOff x="0" y="0"/>
            <a:chExt cx="2666860" cy="2648268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63500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6" id="106"/>
            <p:cNvSpPr/>
            <p:nvPr/>
          </p:nvSpPr>
          <p:spPr>
            <a:xfrm flipH="false" flipV="false" rot="0">
              <a:off x="63500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7" id="107"/>
            <p:cNvSpPr/>
            <p:nvPr/>
          </p:nvSpPr>
          <p:spPr>
            <a:xfrm flipH="false" flipV="false" rot="0">
              <a:off x="568071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891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8" id="108"/>
            <p:cNvSpPr/>
            <p:nvPr/>
          </p:nvSpPr>
          <p:spPr>
            <a:xfrm flipH="false" flipV="false" rot="0">
              <a:off x="568071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9" id="109"/>
            <p:cNvSpPr/>
            <p:nvPr/>
          </p:nvSpPr>
          <p:spPr>
            <a:xfrm flipH="false" flipV="false" rot="0">
              <a:off x="1072769" y="295275"/>
              <a:ext cx="521335" cy="284480"/>
            </a:xfrm>
            <a:custGeom>
              <a:avLst/>
              <a:gdLst/>
              <a:ahLst/>
              <a:cxnLst/>
              <a:rect r="r" b="b" t="t" l="l"/>
              <a:pathLst>
                <a:path h="284480" w="521335">
                  <a:moveTo>
                    <a:pt x="0" y="250698"/>
                  </a:moveTo>
                  <a:lnTo>
                    <a:pt x="504571" y="0"/>
                  </a:lnTo>
                  <a:lnTo>
                    <a:pt x="521335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0" id="110"/>
            <p:cNvSpPr/>
            <p:nvPr/>
          </p:nvSpPr>
          <p:spPr>
            <a:xfrm flipH="false" flipV="false" rot="0">
              <a:off x="1072642" y="63500"/>
              <a:ext cx="521462" cy="265557"/>
            </a:xfrm>
            <a:custGeom>
              <a:avLst/>
              <a:gdLst/>
              <a:ahLst/>
              <a:cxnLst/>
              <a:rect r="r" b="b" t="t" l="l"/>
              <a:pathLst>
                <a:path h="265557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557"/>
                  </a:lnTo>
                  <a:lnTo>
                    <a:pt x="521462" y="231775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1" id="111"/>
            <p:cNvSpPr/>
            <p:nvPr/>
          </p:nvSpPr>
          <p:spPr>
            <a:xfrm flipH="false" flipV="false" rot="0">
              <a:off x="1577340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2" id="112"/>
            <p:cNvSpPr/>
            <p:nvPr/>
          </p:nvSpPr>
          <p:spPr>
            <a:xfrm flipH="false" flipV="false" rot="0">
              <a:off x="1577340" y="63500"/>
              <a:ext cx="521462" cy="265684"/>
            </a:xfrm>
            <a:custGeom>
              <a:avLst/>
              <a:gdLst/>
              <a:ahLst/>
              <a:cxnLst/>
              <a:rect r="r" b="b" t="t" l="l"/>
              <a:pathLst>
                <a:path h="265684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684"/>
                  </a:lnTo>
                  <a:lnTo>
                    <a:pt x="521462" y="231902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3" id="113"/>
            <p:cNvSpPr/>
            <p:nvPr/>
          </p:nvSpPr>
          <p:spPr>
            <a:xfrm flipH="false" flipV="false" rot="0">
              <a:off x="2081911" y="295275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4" id="114"/>
            <p:cNvSpPr/>
            <p:nvPr/>
          </p:nvSpPr>
          <p:spPr>
            <a:xfrm flipH="false" flipV="false" rot="0">
              <a:off x="2081911" y="63500"/>
              <a:ext cx="521462" cy="265684"/>
            </a:xfrm>
            <a:custGeom>
              <a:avLst/>
              <a:gdLst/>
              <a:ahLst/>
              <a:cxnLst/>
              <a:rect r="r" b="b" t="t" l="l"/>
              <a:pathLst>
                <a:path h="265684" w="521462">
                  <a:moveTo>
                    <a:pt x="7493" y="0"/>
                  </a:moveTo>
                  <a:lnTo>
                    <a:pt x="0" y="14986"/>
                  </a:lnTo>
                  <a:lnTo>
                    <a:pt x="504698" y="265684"/>
                  </a:lnTo>
                  <a:lnTo>
                    <a:pt x="521462" y="231902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5" id="115"/>
            <p:cNvSpPr/>
            <p:nvPr/>
          </p:nvSpPr>
          <p:spPr>
            <a:xfrm flipH="false" flipV="false" rot="0">
              <a:off x="63500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6" id="116"/>
            <p:cNvSpPr/>
            <p:nvPr/>
          </p:nvSpPr>
          <p:spPr>
            <a:xfrm flipH="false" flipV="false" rot="0">
              <a:off x="63500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7" id="117"/>
            <p:cNvSpPr/>
            <p:nvPr/>
          </p:nvSpPr>
          <p:spPr>
            <a:xfrm flipH="false" flipV="false" rot="0">
              <a:off x="568071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891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8" id="118"/>
            <p:cNvSpPr/>
            <p:nvPr/>
          </p:nvSpPr>
          <p:spPr>
            <a:xfrm flipH="false" flipV="false" rot="0">
              <a:off x="568071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9" id="119"/>
            <p:cNvSpPr/>
            <p:nvPr/>
          </p:nvSpPr>
          <p:spPr>
            <a:xfrm flipH="false" flipV="false" rot="0">
              <a:off x="1072769" y="796544"/>
              <a:ext cx="521335" cy="284480"/>
            </a:xfrm>
            <a:custGeom>
              <a:avLst/>
              <a:gdLst/>
              <a:ahLst/>
              <a:cxnLst/>
              <a:rect r="r" b="b" t="t" l="l"/>
              <a:pathLst>
                <a:path h="284480" w="521335">
                  <a:moveTo>
                    <a:pt x="0" y="250698"/>
                  </a:moveTo>
                  <a:lnTo>
                    <a:pt x="504571" y="0"/>
                  </a:lnTo>
                  <a:lnTo>
                    <a:pt x="521335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0" id="120"/>
            <p:cNvSpPr/>
            <p:nvPr/>
          </p:nvSpPr>
          <p:spPr>
            <a:xfrm flipH="false" flipV="false" rot="0">
              <a:off x="1072769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571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1" id="121"/>
            <p:cNvSpPr/>
            <p:nvPr/>
          </p:nvSpPr>
          <p:spPr>
            <a:xfrm flipH="false" flipV="false" rot="0">
              <a:off x="1577340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2" id="122"/>
            <p:cNvSpPr/>
            <p:nvPr/>
          </p:nvSpPr>
          <p:spPr>
            <a:xfrm flipH="false" flipV="false" rot="0">
              <a:off x="1577340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3" id="123"/>
            <p:cNvSpPr/>
            <p:nvPr/>
          </p:nvSpPr>
          <p:spPr>
            <a:xfrm flipH="false" flipV="false" rot="0">
              <a:off x="2081911" y="796544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4" id="124"/>
            <p:cNvSpPr/>
            <p:nvPr/>
          </p:nvSpPr>
          <p:spPr>
            <a:xfrm flipH="false" flipV="false" rot="0">
              <a:off x="2081911" y="545973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5" id="125"/>
            <p:cNvSpPr/>
            <p:nvPr/>
          </p:nvSpPr>
          <p:spPr>
            <a:xfrm flipH="false" flipV="false" rot="0">
              <a:off x="63500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6" id="126"/>
            <p:cNvSpPr/>
            <p:nvPr/>
          </p:nvSpPr>
          <p:spPr>
            <a:xfrm flipH="false" flipV="false" rot="0">
              <a:off x="63500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7" id="127"/>
            <p:cNvSpPr/>
            <p:nvPr/>
          </p:nvSpPr>
          <p:spPr>
            <a:xfrm flipH="false" flipV="false" rot="0">
              <a:off x="63500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8" id="128"/>
            <p:cNvSpPr/>
            <p:nvPr/>
          </p:nvSpPr>
          <p:spPr>
            <a:xfrm flipH="false" flipV="false" rot="0">
              <a:off x="63500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9" id="129"/>
            <p:cNvSpPr/>
            <p:nvPr/>
          </p:nvSpPr>
          <p:spPr>
            <a:xfrm flipH="false" flipV="false" rot="0">
              <a:off x="568071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0" id="130"/>
            <p:cNvSpPr/>
            <p:nvPr/>
          </p:nvSpPr>
          <p:spPr>
            <a:xfrm flipH="false" flipV="false" rot="0">
              <a:off x="568071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1" id="131"/>
            <p:cNvSpPr/>
            <p:nvPr/>
          </p:nvSpPr>
          <p:spPr>
            <a:xfrm flipH="false" flipV="false" rot="0">
              <a:off x="1072769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2" id="132"/>
            <p:cNvSpPr/>
            <p:nvPr/>
          </p:nvSpPr>
          <p:spPr>
            <a:xfrm flipH="false" flipV="false" rot="0">
              <a:off x="1072769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3" id="133"/>
            <p:cNvSpPr/>
            <p:nvPr/>
          </p:nvSpPr>
          <p:spPr>
            <a:xfrm flipH="false" flipV="false" rot="0">
              <a:off x="1577340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4" id="134"/>
            <p:cNvSpPr/>
            <p:nvPr/>
          </p:nvSpPr>
          <p:spPr>
            <a:xfrm flipH="false" flipV="false" rot="0">
              <a:off x="1577340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5" id="135"/>
            <p:cNvSpPr/>
            <p:nvPr/>
          </p:nvSpPr>
          <p:spPr>
            <a:xfrm flipH="false" flipV="false" rot="0">
              <a:off x="2081911" y="1297813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0" y="250698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6" id="136"/>
            <p:cNvSpPr/>
            <p:nvPr/>
          </p:nvSpPr>
          <p:spPr>
            <a:xfrm flipH="false" flipV="false" rot="0">
              <a:off x="2081911" y="1047242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7" id="137"/>
            <p:cNvSpPr/>
            <p:nvPr/>
          </p:nvSpPr>
          <p:spPr>
            <a:xfrm flipH="false" flipV="false" rot="0">
              <a:off x="568071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8" id="138"/>
            <p:cNvSpPr/>
            <p:nvPr/>
          </p:nvSpPr>
          <p:spPr>
            <a:xfrm flipH="false" flipV="false" rot="0">
              <a:off x="568071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9" id="139"/>
            <p:cNvSpPr/>
            <p:nvPr/>
          </p:nvSpPr>
          <p:spPr>
            <a:xfrm flipH="false" flipV="false" rot="0">
              <a:off x="1072769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0" id="140"/>
            <p:cNvSpPr/>
            <p:nvPr/>
          </p:nvSpPr>
          <p:spPr>
            <a:xfrm flipH="false" flipV="false" rot="0">
              <a:off x="1072769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1" id="141"/>
            <p:cNvSpPr/>
            <p:nvPr/>
          </p:nvSpPr>
          <p:spPr>
            <a:xfrm flipH="false" flipV="false" rot="0">
              <a:off x="1577340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2" id="142"/>
            <p:cNvSpPr/>
            <p:nvPr/>
          </p:nvSpPr>
          <p:spPr>
            <a:xfrm flipH="false" flipV="false" rot="0">
              <a:off x="1577340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3" id="143"/>
            <p:cNvSpPr/>
            <p:nvPr/>
          </p:nvSpPr>
          <p:spPr>
            <a:xfrm flipH="false" flipV="false" rot="0">
              <a:off x="2081911" y="1799209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0" y="250571"/>
                  </a:moveTo>
                  <a:lnTo>
                    <a:pt x="504698" y="0"/>
                  </a:lnTo>
                  <a:lnTo>
                    <a:pt x="521462" y="33782"/>
                  </a:lnTo>
                  <a:lnTo>
                    <a:pt x="16764" y="2843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4" id="144"/>
            <p:cNvSpPr/>
            <p:nvPr/>
          </p:nvSpPr>
          <p:spPr>
            <a:xfrm flipH="false" flipV="false" rot="0">
              <a:off x="2081911" y="1548511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6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5" id="145"/>
            <p:cNvSpPr/>
            <p:nvPr/>
          </p:nvSpPr>
          <p:spPr>
            <a:xfrm flipH="false" flipV="false" rot="0">
              <a:off x="63500" y="2300478"/>
              <a:ext cx="521462" cy="284226"/>
            </a:xfrm>
            <a:custGeom>
              <a:avLst/>
              <a:gdLst/>
              <a:ahLst/>
              <a:cxnLst/>
              <a:rect r="r" b="b" t="t" l="l"/>
              <a:pathLst>
                <a:path h="284226" w="521462">
                  <a:moveTo>
                    <a:pt x="504698" y="0"/>
                  </a:moveTo>
                  <a:lnTo>
                    <a:pt x="0" y="250571"/>
                  </a:lnTo>
                  <a:lnTo>
                    <a:pt x="16764" y="284226"/>
                  </a:lnTo>
                  <a:lnTo>
                    <a:pt x="17018" y="284226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6" id="146"/>
            <p:cNvSpPr/>
            <p:nvPr/>
          </p:nvSpPr>
          <p:spPr>
            <a:xfrm flipH="false" flipV="false" rot="0">
              <a:off x="63500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7" id="147"/>
            <p:cNvSpPr/>
            <p:nvPr/>
          </p:nvSpPr>
          <p:spPr>
            <a:xfrm flipH="false" flipV="false" rot="0">
              <a:off x="568071" y="2300478"/>
              <a:ext cx="521462" cy="284226"/>
            </a:xfrm>
            <a:custGeom>
              <a:avLst/>
              <a:gdLst/>
              <a:ahLst/>
              <a:cxnLst/>
              <a:rect r="r" b="b" t="t" l="l"/>
              <a:pathLst>
                <a:path h="284226" w="521462">
                  <a:moveTo>
                    <a:pt x="504698" y="0"/>
                  </a:moveTo>
                  <a:lnTo>
                    <a:pt x="0" y="250571"/>
                  </a:lnTo>
                  <a:lnTo>
                    <a:pt x="16764" y="284226"/>
                  </a:lnTo>
                  <a:lnTo>
                    <a:pt x="17018" y="284226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8" id="148"/>
            <p:cNvSpPr/>
            <p:nvPr/>
          </p:nvSpPr>
          <p:spPr>
            <a:xfrm flipH="false" flipV="false" rot="0">
              <a:off x="568071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9" id="149"/>
            <p:cNvSpPr/>
            <p:nvPr/>
          </p:nvSpPr>
          <p:spPr>
            <a:xfrm flipH="false" flipV="false" rot="0">
              <a:off x="1072769" y="2300351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571" y="127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0" id="150"/>
            <p:cNvSpPr/>
            <p:nvPr/>
          </p:nvSpPr>
          <p:spPr>
            <a:xfrm flipH="false" flipV="false" rot="0">
              <a:off x="1072769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571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1" id="151"/>
            <p:cNvSpPr/>
            <p:nvPr/>
          </p:nvSpPr>
          <p:spPr>
            <a:xfrm flipH="false" flipV="false" rot="0">
              <a:off x="1577340" y="2300351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127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2" id="152"/>
            <p:cNvSpPr/>
            <p:nvPr/>
          </p:nvSpPr>
          <p:spPr>
            <a:xfrm flipH="false" flipV="false" rot="0">
              <a:off x="1577340" y="2049780"/>
              <a:ext cx="521462" cy="284480"/>
            </a:xfrm>
            <a:custGeom>
              <a:avLst/>
              <a:gdLst/>
              <a:ahLst/>
              <a:cxnLst/>
              <a:rect r="r" b="b" t="t" l="l"/>
              <a:pathLst>
                <a:path h="284480" w="521462">
                  <a:moveTo>
                    <a:pt x="504698" y="284480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3" id="153"/>
            <p:cNvSpPr/>
            <p:nvPr/>
          </p:nvSpPr>
          <p:spPr>
            <a:xfrm flipH="false" flipV="false" rot="0">
              <a:off x="2081911" y="2300478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0"/>
                  </a:moveTo>
                  <a:lnTo>
                    <a:pt x="0" y="250698"/>
                  </a:lnTo>
                  <a:lnTo>
                    <a:pt x="16764" y="284353"/>
                  </a:lnTo>
                  <a:lnTo>
                    <a:pt x="17018" y="284353"/>
                  </a:lnTo>
                  <a:lnTo>
                    <a:pt x="521462" y="33782"/>
                  </a:lnTo>
                  <a:lnTo>
                    <a:pt x="50469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4" id="154"/>
            <p:cNvSpPr/>
            <p:nvPr/>
          </p:nvSpPr>
          <p:spPr>
            <a:xfrm flipH="false" flipV="false" rot="0">
              <a:off x="2081911" y="2049907"/>
              <a:ext cx="521462" cy="284353"/>
            </a:xfrm>
            <a:custGeom>
              <a:avLst/>
              <a:gdLst/>
              <a:ahLst/>
              <a:cxnLst/>
              <a:rect r="r" b="b" t="t" l="l"/>
              <a:pathLst>
                <a:path h="284353" w="521462">
                  <a:moveTo>
                    <a:pt x="504698" y="284353"/>
                  </a:moveTo>
                  <a:lnTo>
                    <a:pt x="0" y="33782"/>
                  </a:lnTo>
                  <a:lnTo>
                    <a:pt x="16764" y="0"/>
                  </a:lnTo>
                  <a:lnTo>
                    <a:pt x="521462" y="2505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55" id="155"/>
          <p:cNvGrpSpPr>
            <a:grpSpLocks noChangeAspect="true"/>
          </p:cNvGrpSpPr>
          <p:nvPr/>
        </p:nvGrpSpPr>
        <p:grpSpPr>
          <a:xfrm rot="0">
            <a:off x="389" y="-187970"/>
            <a:ext cx="1854425" cy="2480967"/>
            <a:chOff x="0" y="0"/>
            <a:chExt cx="2472576" cy="3307956"/>
          </a:xfrm>
        </p:grpSpPr>
        <p:sp>
          <p:nvSpPr>
            <p:cNvPr name="Freeform 156" id="156"/>
            <p:cNvSpPr/>
            <p:nvPr/>
          </p:nvSpPr>
          <p:spPr>
            <a:xfrm flipH="false" flipV="false" rot="0">
              <a:off x="63500" y="244221"/>
              <a:ext cx="2345563" cy="1333881"/>
            </a:xfrm>
            <a:custGeom>
              <a:avLst/>
              <a:gdLst/>
              <a:ahLst/>
              <a:cxnLst/>
              <a:rect r="r" b="b" t="t" l="l"/>
              <a:pathLst>
                <a:path h="1333881" w="2345563">
                  <a:moveTo>
                    <a:pt x="359918" y="0"/>
                  </a:moveTo>
                  <a:cubicBezTo>
                    <a:pt x="236474" y="0"/>
                    <a:pt x="116205" y="4191"/>
                    <a:pt x="0" y="12319"/>
                  </a:cubicBezTo>
                  <a:lnTo>
                    <a:pt x="0" y="12319"/>
                  </a:lnTo>
                  <a:lnTo>
                    <a:pt x="0" y="1305814"/>
                  </a:lnTo>
                  <a:cubicBezTo>
                    <a:pt x="141097" y="1320546"/>
                    <a:pt x="288544" y="1329817"/>
                    <a:pt x="440309" y="1332738"/>
                  </a:cubicBezTo>
                  <a:cubicBezTo>
                    <a:pt x="476758" y="1333500"/>
                    <a:pt x="513080" y="1333881"/>
                    <a:pt x="549148" y="1333881"/>
                  </a:cubicBezTo>
                  <a:cubicBezTo>
                    <a:pt x="1543304" y="1333881"/>
                    <a:pt x="2337943" y="1059688"/>
                    <a:pt x="2345563" y="704723"/>
                  </a:cubicBezTo>
                  <a:cubicBezTo>
                    <a:pt x="2345563" y="703453"/>
                    <a:pt x="2345563" y="702183"/>
                    <a:pt x="2345563" y="700913"/>
                  </a:cubicBezTo>
                  <a:lnTo>
                    <a:pt x="2345563" y="700913"/>
                  </a:lnTo>
                  <a:lnTo>
                    <a:pt x="2345563" y="698373"/>
                  </a:lnTo>
                  <a:lnTo>
                    <a:pt x="2345563" y="698373"/>
                  </a:lnTo>
                  <a:cubicBezTo>
                    <a:pt x="2343658" y="333375"/>
                    <a:pt x="1507109" y="21971"/>
                    <a:pt x="468884" y="1143"/>
                  </a:cubicBezTo>
                  <a:cubicBezTo>
                    <a:pt x="432308" y="381"/>
                    <a:pt x="395986" y="0"/>
                    <a:pt x="359791" y="0"/>
                  </a:cubicBez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Freeform 157" id="157"/>
            <p:cNvSpPr/>
            <p:nvPr/>
          </p:nvSpPr>
          <p:spPr>
            <a:xfrm flipH="false" flipV="false" rot="0">
              <a:off x="63500" y="1048004"/>
              <a:ext cx="1588643" cy="2196465"/>
            </a:xfrm>
            <a:custGeom>
              <a:avLst/>
              <a:gdLst/>
              <a:ahLst/>
              <a:cxnLst/>
              <a:rect r="r" b="b" t="t" l="l"/>
              <a:pathLst>
                <a:path h="2196465" w="1588643">
                  <a:moveTo>
                    <a:pt x="0" y="0"/>
                  </a:moveTo>
                  <a:lnTo>
                    <a:pt x="0" y="1662430"/>
                  </a:lnTo>
                  <a:cubicBezTo>
                    <a:pt x="483362" y="2000758"/>
                    <a:pt x="946531" y="2196465"/>
                    <a:pt x="1247267" y="2196465"/>
                  </a:cubicBezTo>
                  <a:cubicBezTo>
                    <a:pt x="1371727" y="2196465"/>
                    <a:pt x="1468374" y="2162937"/>
                    <a:pt x="1527175" y="2092198"/>
                  </a:cubicBezTo>
                  <a:cubicBezTo>
                    <a:pt x="1568196" y="2042795"/>
                    <a:pt x="1588008" y="1978660"/>
                    <a:pt x="1588643" y="1902587"/>
                  </a:cubicBezTo>
                  <a:lnTo>
                    <a:pt x="1588643" y="1902587"/>
                  </a:lnTo>
                  <a:lnTo>
                    <a:pt x="1588643" y="1895729"/>
                  </a:lnTo>
                  <a:lnTo>
                    <a:pt x="1588643" y="1895729"/>
                  </a:lnTo>
                  <a:cubicBezTo>
                    <a:pt x="1585976" y="1535303"/>
                    <a:pt x="1158240" y="917575"/>
                    <a:pt x="500126" y="368935"/>
                  </a:cubicBezTo>
                  <a:cubicBezTo>
                    <a:pt x="333121" y="229870"/>
                    <a:pt x="164465" y="106172"/>
                    <a:pt x="0" y="0"/>
                  </a:cubicBezTo>
                  <a:close/>
                </a:path>
              </a:pathLst>
            </a:custGeom>
            <a:solidFill>
              <a:srgbClr val="FF008C"/>
            </a:solidFill>
          </p:spPr>
        </p:sp>
        <p:sp>
          <p:nvSpPr>
            <p:cNvPr name="Freeform 158" id="158"/>
            <p:cNvSpPr/>
            <p:nvPr/>
          </p:nvSpPr>
          <p:spPr>
            <a:xfrm flipH="false" flipV="false" rot="0">
              <a:off x="63500" y="63500"/>
              <a:ext cx="731520" cy="559181"/>
            </a:xfrm>
            <a:custGeom>
              <a:avLst/>
              <a:gdLst/>
              <a:ahLst/>
              <a:cxnLst/>
              <a:rect r="r" b="b" t="t" l="l"/>
              <a:pathLst>
                <a:path h="559181" w="731520">
                  <a:moveTo>
                    <a:pt x="0" y="0"/>
                  </a:moveTo>
                  <a:lnTo>
                    <a:pt x="0" y="559181"/>
                  </a:lnTo>
                  <a:cubicBezTo>
                    <a:pt x="286004" y="389128"/>
                    <a:pt x="533654" y="197993"/>
                    <a:pt x="731520" y="0"/>
                  </a:cubicBezTo>
                  <a:close/>
                </a:path>
              </a:pathLst>
            </a:custGeom>
            <a:solidFill>
              <a:srgbClr val="FF1414"/>
            </a:solidFill>
          </p:spPr>
        </p:sp>
      </p:grpSp>
      <p:grpSp>
        <p:nvGrpSpPr>
          <p:cNvPr name="Group 159" id="159"/>
          <p:cNvGrpSpPr/>
          <p:nvPr/>
        </p:nvGrpSpPr>
        <p:grpSpPr>
          <a:xfrm rot="0">
            <a:off x="15454264" y="228525"/>
            <a:ext cx="2525251" cy="770253"/>
            <a:chOff x="0" y="0"/>
            <a:chExt cx="3367002" cy="1027005"/>
          </a:xfrm>
        </p:grpSpPr>
        <p:grpSp>
          <p:nvGrpSpPr>
            <p:cNvPr name="Group 160" id="160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161" id="161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62" id="162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63" id="163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64" id="164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65" id="165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66" id="166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67" id="167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68" id="168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69" id="169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70" id="170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71" id="171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2" id="172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3" id="173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4" id="174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5" id="175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6" id="176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7" id="177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8" id="178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9" id="179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80" id="180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81" id="181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82" id="182"/>
          <p:cNvSpPr txBox="true"/>
          <p:nvPr/>
        </p:nvSpPr>
        <p:spPr>
          <a:xfrm rot="0">
            <a:off x="1651519" y="2030626"/>
            <a:ext cx="14984962" cy="6235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4"/>
              </a:lnSpc>
            </a:pPr>
            <a:r>
              <a:rPr lang="en-US" sz="3513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p5.js </a:t>
            </a: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ci permette di fare coding direttamente dal </a:t>
            </a:r>
            <a:r>
              <a:rPr lang="en-US" sz="3513" i="true" u="sng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browser.</a:t>
            </a:r>
          </a:p>
          <a:p>
            <a:pPr algn="ctr">
              <a:lnSpc>
                <a:spcPts val="3794"/>
              </a:lnSpc>
            </a:pP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Tuttavia il codice JavaScript che scriveremo non è l’unico componente che si usa nel coding.</a:t>
            </a:r>
          </a:p>
          <a:p>
            <a:pPr algn="ctr">
              <a:lnSpc>
                <a:spcPts val="3794"/>
              </a:lnSpc>
            </a:pPr>
          </a:p>
          <a:p>
            <a:pPr algn="ctr">
              <a:lnSpc>
                <a:spcPts val="3794"/>
              </a:lnSpc>
            </a:pP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Altre componenti che incontreremo utilizzano i </a:t>
            </a:r>
            <a:r>
              <a:rPr lang="en-US" sz="3513" i="true" u="sng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linguaggi di markup,</a:t>
            </a: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detti anche </a:t>
            </a:r>
            <a:r>
              <a:rPr lang="en-US" sz="3513" i="true" u="sng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linguaggi di formattazione[1]</a:t>
            </a: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ctr">
              <a:lnSpc>
                <a:spcPts val="3794"/>
              </a:lnSpc>
            </a:pPr>
          </a:p>
          <a:p>
            <a:pPr algn="ctr">
              <a:lnSpc>
                <a:spcPts val="3794"/>
              </a:lnSpc>
            </a:pP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 questi, all’interno del browser web, tra i più importanti ci sono </a:t>
            </a:r>
            <a:r>
              <a:rPr lang="en-US" b="true" sz="3513" i="true" u="sng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HTML</a:t>
            </a: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b="true" sz="3513" i="true" u="sng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CSS</a:t>
            </a: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ctr">
              <a:lnSpc>
                <a:spcPts val="3794"/>
              </a:lnSpc>
            </a:pPr>
          </a:p>
          <a:p>
            <a:pPr algn="ctr">
              <a:lnSpc>
                <a:spcPts val="3794"/>
              </a:lnSpc>
            </a:pPr>
            <a:r>
              <a:rPr lang="en-US" sz="35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Insieme al JavaScript, permettono il funzionamento di gran parte delle pagine web che visitiamo.</a:t>
            </a:r>
          </a:p>
          <a:p>
            <a:pPr algn="ctr">
              <a:lnSpc>
                <a:spcPts val="3794"/>
              </a:lnSpc>
            </a:pPr>
          </a:p>
        </p:txBody>
      </p:sp>
      <p:sp>
        <p:nvSpPr>
          <p:cNvPr name="TextBox 183" id="183"/>
          <p:cNvSpPr txBox="true"/>
          <p:nvPr/>
        </p:nvSpPr>
        <p:spPr>
          <a:xfrm rot="0">
            <a:off x="6584336" y="8237324"/>
            <a:ext cx="4697462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[1] Esempio : Asterisco su whatsapp per grassetto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DAGdGY2sn3I</dc:identifier>
  <dcterms:modified xsi:type="dcterms:W3CDTF">2011-08-01T06:04:30Z</dcterms:modified>
  <cp:revision>1</cp:revision>
  <dc:title>Corso Coding Primarie di Secondo Grado - Sant'Arcangelo</dc:title>
</cp:coreProperties>
</file>