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6858000" cy="9144000"/>
  <p:embeddedFontLst>
    <p:embeddedFont>
      <p:font typeface="Poppins Bold" charset="1" panose="00000800000000000000"/>
      <p:regular r:id="rId28"/>
    </p:embeddedFont>
    <p:embeddedFont>
      <p:font typeface="Poppins" charset="1" panose="00000500000000000000"/>
      <p:regular r:id="rId29"/>
    </p:embeddedFont>
    <p:embeddedFont>
      <p:font typeface="Open Sans" charset="1" panose="020B0606030504020204"/>
      <p:regular r:id="rId30"/>
    </p:embeddedFont>
    <p:embeddedFont>
      <p:font typeface="Open Sans Bold" charset="1" panose="020B0806030504020204"/>
      <p:regular r:id="rId31"/>
    </p:embeddedFont>
    <p:embeddedFont>
      <p:font typeface="Open Sans Italics" charset="1" panose="020B0606030504020204"/>
      <p:regular r:id="rId32"/>
    </p:embeddedFont>
    <p:embeddedFont>
      <p:font typeface="Open Sans Bold Italics" charset="1" panose="020B0806030504020204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5.png" Type="http://schemas.openxmlformats.org/officeDocument/2006/relationships/image"/><Relationship Id="rId5" Target="../media/image20.png" Type="http://schemas.openxmlformats.org/officeDocument/2006/relationships/image"/><Relationship Id="rId6" Target="../media/image21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https://p5js.org/reference/" TargetMode="External" Type="http://schemas.openxmlformats.org/officeDocument/2006/relationships/hyperlink"/><Relationship Id="rId4" Target="https://editor.p5js.org" TargetMode="External" Type="http://schemas.openxmlformats.org/officeDocument/2006/relationships/hyperlink"/><Relationship Id="rId5" Target="https://github.com/EbekSynthsei/CodeLessons-P5JS.git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https://en.wikipedia.org/wiki/Variable_(computer_science)" TargetMode="External" Type="http://schemas.openxmlformats.org/officeDocument/2006/relationships/hyperlink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7627" y="-47627"/>
            <a:ext cx="18383248" cy="10382248"/>
          </a:xfrm>
          <a:custGeom>
            <a:avLst/>
            <a:gdLst/>
            <a:ahLst/>
            <a:cxnLst/>
            <a:rect r="r" b="b" t="t" l="l"/>
            <a:pathLst>
              <a:path h="10382248" w="18383248">
                <a:moveTo>
                  <a:pt x="0" y="0"/>
                </a:moveTo>
                <a:lnTo>
                  <a:pt x="18383247" y="0"/>
                </a:lnTo>
                <a:lnTo>
                  <a:pt x="18383247" y="10382247"/>
                </a:lnTo>
                <a:lnTo>
                  <a:pt x="0" y="10382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36705" y="1000125"/>
            <a:ext cx="8115300" cy="2042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91"/>
              </a:lnSpc>
            </a:pPr>
            <a:r>
              <a:rPr lang="en-US" sz="45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Scuole secondarie di primo grado </a:t>
            </a:r>
          </a:p>
          <a:p>
            <a:pPr algn="l">
              <a:lnSpc>
                <a:spcPts val="5291"/>
              </a:lnSpc>
            </a:pPr>
            <a:r>
              <a:rPr lang="en-US" b="true" sz="45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Sant’Arcangelo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481958" y="1133475"/>
            <a:ext cx="6777342" cy="4612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02"/>
              </a:lnSpc>
            </a:pPr>
            <a:r>
              <a:rPr lang="en-US" sz="7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Corso  di formazione:</a:t>
            </a:r>
          </a:p>
          <a:p>
            <a:pPr algn="l">
              <a:lnSpc>
                <a:spcPts val="7102"/>
              </a:lnSpc>
            </a:pPr>
          </a:p>
          <a:p>
            <a:pPr algn="l">
              <a:lnSpc>
                <a:spcPts val="7102"/>
              </a:lnSpc>
            </a:pPr>
            <a:r>
              <a:rPr lang="en-US" b="true" sz="74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Coding con P5.js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9C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389" y="-187970"/>
            <a:ext cx="1854425" cy="2480967"/>
            <a:chOff x="0" y="0"/>
            <a:chExt cx="2472576" cy="33079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244221"/>
              <a:ext cx="2345563" cy="1333881"/>
            </a:xfrm>
            <a:custGeom>
              <a:avLst/>
              <a:gdLst/>
              <a:ahLst/>
              <a:cxnLst/>
              <a:rect r="r" b="b" t="t" l="l"/>
              <a:pathLst>
                <a:path h="1333881" w="2345563">
                  <a:moveTo>
                    <a:pt x="359918" y="0"/>
                  </a:moveTo>
                  <a:cubicBezTo>
                    <a:pt x="236474" y="0"/>
                    <a:pt x="116205" y="4191"/>
                    <a:pt x="0" y="12319"/>
                  </a:cubicBezTo>
                  <a:lnTo>
                    <a:pt x="0" y="12319"/>
                  </a:lnTo>
                  <a:lnTo>
                    <a:pt x="0" y="1305814"/>
                  </a:lnTo>
                  <a:cubicBezTo>
                    <a:pt x="141097" y="1320546"/>
                    <a:pt x="288544" y="1329817"/>
                    <a:pt x="440309" y="1332738"/>
                  </a:cubicBezTo>
                  <a:cubicBezTo>
                    <a:pt x="476758" y="1333500"/>
                    <a:pt x="513080" y="1333881"/>
                    <a:pt x="549148" y="1333881"/>
                  </a:cubicBezTo>
                  <a:cubicBezTo>
                    <a:pt x="1543304" y="1333881"/>
                    <a:pt x="2337943" y="1059688"/>
                    <a:pt x="2345563" y="704723"/>
                  </a:cubicBezTo>
                  <a:cubicBezTo>
                    <a:pt x="2345563" y="703453"/>
                    <a:pt x="2345563" y="702183"/>
                    <a:pt x="2345563" y="700913"/>
                  </a:cubicBezTo>
                  <a:lnTo>
                    <a:pt x="2345563" y="700913"/>
                  </a:lnTo>
                  <a:lnTo>
                    <a:pt x="2345563" y="698373"/>
                  </a:lnTo>
                  <a:lnTo>
                    <a:pt x="2345563" y="698373"/>
                  </a:lnTo>
                  <a:cubicBezTo>
                    <a:pt x="2343658" y="333375"/>
                    <a:pt x="1507109" y="21971"/>
                    <a:pt x="468884" y="1143"/>
                  </a:cubicBezTo>
                  <a:cubicBezTo>
                    <a:pt x="432308" y="381"/>
                    <a:pt x="395986" y="0"/>
                    <a:pt x="359791" y="0"/>
                  </a:cubicBezTo>
                  <a:close/>
                </a:path>
              </a:pathLst>
            </a:custGeom>
            <a:solidFill>
              <a:srgbClr val="00B4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1048004"/>
              <a:ext cx="1588643" cy="2196465"/>
            </a:xfrm>
            <a:custGeom>
              <a:avLst/>
              <a:gdLst/>
              <a:ahLst/>
              <a:cxnLst/>
              <a:rect r="r" b="b" t="t" l="l"/>
              <a:pathLst>
                <a:path h="2196465" w="1588643">
                  <a:moveTo>
                    <a:pt x="0" y="0"/>
                  </a:moveTo>
                  <a:lnTo>
                    <a:pt x="0" y="1662430"/>
                  </a:lnTo>
                  <a:cubicBezTo>
                    <a:pt x="483362" y="2000758"/>
                    <a:pt x="946531" y="2196465"/>
                    <a:pt x="1247267" y="2196465"/>
                  </a:cubicBezTo>
                  <a:cubicBezTo>
                    <a:pt x="1371727" y="2196465"/>
                    <a:pt x="1468374" y="2162937"/>
                    <a:pt x="1527175" y="2092198"/>
                  </a:cubicBezTo>
                  <a:cubicBezTo>
                    <a:pt x="1568196" y="2042795"/>
                    <a:pt x="1588008" y="1978660"/>
                    <a:pt x="1588643" y="1902587"/>
                  </a:cubicBezTo>
                  <a:lnTo>
                    <a:pt x="1588643" y="1902587"/>
                  </a:lnTo>
                  <a:lnTo>
                    <a:pt x="1588643" y="1895729"/>
                  </a:lnTo>
                  <a:lnTo>
                    <a:pt x="1588643" y="1895729"/>
                  </a:lnTo>
                  <a:cubicBezTo>
                    <a:pt x="1585976" y="1535303"/>
                    <a:pt x="1158240" y="917575"/>
                    <a:pt x="500126" y="368935"/>
                  </a:cubicBezTo>
                  <a:cubicBezTo>
                    <a:pt x="333121" y="229870"/>
                    <a:pt x="164465" y="106172"/>
                    <a:pt x="0" y="0"/>
                  </a:cubicBezTo>
                  <a:close/>
                </a:path>
              </a:pathLst>
            </a:custGeom>
            <a:solidFill>
              <a:srgbClr val="FF008C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0" y="63500"/>
              <a:ext cx="731520" cy="559181"/>
            </a:xfrm>
            <a:custGeom>
              <a:avLst/>
              <a:gdLst/>
              <a:ahLst/>
              <a:cxnLst/>
              <a:rect r="r" b="b" t="t" l="l"/>
              <a:pathLst>
                <a:path h="559181" w="731520">
                  <a:moveTo>
                    <a:pt x="0" y="0"/>
                  </a:moveTo>
                  <a:lnTo>
                    <a:pt x="0" y="559181"/>
                  </a:lnTo>
                  <a:cubicBezTo>
                    <a:pt x="286004" y="389128"/>
                    <a:pt x="533654" y="197993"/>
                    <a:pt x="731520" y="0"/>
                  </a:cubicBezTo>
                  <a:close/>
                </a:path>
              </a:pathLst>
            </a:custGeom>
            <a:solidFill>
              <a:srgbClr val="FF141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5454264" y="228525"/>
            <a:ext cx="2525251" cy="770253"/>
            <a:chOff x="0" y="0"/>
            <a:chExt cx="3367002" cy="1027005"/>
          </a:xfrm>
        </p:grpSpPr>
        <p:grpSp>
          <p:nvGrpSpPr>
            <p:cNvPr name="Group 7" id="7"/>
            <p:cNvGrpSpPr>
              <a:grpSpLocks noChangeAspect="true"/>
            </p:cNvGrpSpPr>
            <p:nvPr/>
          </p:nvGrpSpPr>
          <p:grpSpPr>
            <a:xfrm rot="0">
              <a:off x="0" y="0"/>
              <a:ext cx="1027005" cy="1027005"/>
              <a:chOff x="0" y="0"/>
              <a:chExt cx="1026998" cy="1026998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480695" y="567690"/>
                <a:ext cx="482981" cy="199898"/>
              </a:xfrm>
              <a:custGeom>
                <a:avLst/>
                <a:gdLst/>
                <a:ahLst/>
                <a:cxnLst/>
                <a:rect r="r" b="b" t="t" l="l"/>
                <a:pathLst>
                  <a:path h="199898" w="482981">
                    <a:moveTo>
                      <a:pt x="353568" y="0"/>
                    </a:moveTo>
                    <a:cubicBezTo>
                      <a:pt x="314706" y="0"/>
                      <a:pt x="269748" y="4953"/>
                      <a:pt x="222758" y="15367"/>
                    </a:cubicBezTo>
                    <a:cubicBezTo>
                      <a:pt x="96393" y="43307"/>
                      <a:pt x="254" y="100457"/>
                      <a:pt x="0" y="146177"/>
                    </a:cubicBezTo>
                    <a:lnTo>
                      <a:pt x="0" y="146177"/>
                    </a:lnTo>
                    <a:lnTo>
                      <a:pt x="0" y="146558"/>
                    </a:lnTo>
                    <a:cubicBezTo>
                      <a:pt x="0" y="148844"/>
                      <a:pt x="254" y="151003"/>
                      <a:pt x="762" y="153162"/>
                    </a:cubicBezTo>
                    <a:cubicBezTo>
                      <a:pt x="7366" y="183134"/>
                      <a:pt x="57658" y="199644"/>
                      <a:pt x="127889" y="199898"/>
                    </a:cubicBezTo>
                    <a:lnTo>
                      <a:pt x="130810" y="199898"/>
                    </a:lnTo>
                    <a:cubicBezTo>
                      <a:pt x="169418" y="199771"/>
                      <a:pt x="213741" y="194818"/>
                      <a:pt x="260223" y="184531"/>
                    </a:cubicBezTo>
                    <a:cubicBezTo>
                      <a:pt x="386080" y="156718"/>
                      <a:pt x="481838" y="99949"/>
                      <a:pt x="482981" y="54356"/>
                    </a:cubicBezTo>
                    <a:lnTo>
                      <a:pt x="482981" y="52705"/>
                    </a:lnTo>
                    <a:lnTo>
                      <a:pt x="482981" y="52705"/>
                    </a:lnTo>
                    <a:cubicBezTo>
                      <a:pt x="482981" y="50673"/>
                      <a:pt x="482727" y="48641"/>
                      <a:pt x="482219" y="46736"/>
                    </a:cubicBezTo>
                    <a:cubicBezTo>
                      <a:pt x="475488" y="16510"/>
                      <a:pt x="424688" y="0"/>
                      <a:pt x="353695" y="0"/>
                    </a:cubicBezTo>
                    <a:close/>
                  </a:path>
                </a:pathLst>
              </a:custGeom>
              <a:solidFill>
                <a:srgbClr val="FF008C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 flipH="false" flipV="false" rot="0">
                <a:off x="482219" y="684530"/>
                <a:ext cx="276987" cy="168148"/>
              </a:xfrm>
              <a:custGeom>
                <a:avLst/>
                <a:gdLst/>
                <a:ahLst/>
                <a:cxnLst/>
                <a:rect r="r" b="b" t="t" l="l"/>
                <a:pathLst>
                  <a:path h="168148" w="276987">
                    <a:moveTo>
                      <a:pt x="35941" y="0"/>
                    </a:moveTo>
                    <a:cubicBezTo>
                      <a:pt x="19304" y="127"/>
                      <a:pt x="7239" y="4572"/>
                      <a:pt x="2413" y="13589"/>
                    </a:cubicBezTo>
                    <a:cubicBezTo>
                      <a:pt x="889" y="16383"/>
                      <a:pt x="127" y="19431"/>
                      <a:pt x="0" y="22860"/>
                    </a:cubicBezTo>
                    <a:lnTo>
                      <a:pt x="0" y="22860"/>
                    </a:lnTo>
                    <a:lnTo>
                      <a:pt x="0" y="24130"/>
                    </a:lnTo>
                    <a:cubicBezTo>
                      <a:pt x="635" y="51562"/>
                      <a:pt x="44831" y="95885"/>
                      <a:pt x="108077" y="129921"/>
                    </a:cubicBezTo>
                    <a:cubicBezTo>
                      <a:pt x="153543" y="154559"/>
                      <a:pt x="198120" y="168021"/>
                      <a:pt x="228092" y="168148"/>
                    </a:cubicBezTo>
                    <a:lnTo>
                      <a:pt x="229489" y="168148"/>
                    </a:lnTo>
                    <a:cubicBezTo>
                      <a:pt x="246253" y="168021"/>
                      <a:pt x="258445" y="163576"/>
                      <a:pt x="263271" y="154559"/>
                    </a:cubicBezTo>
                    <a:cubicBezTo>
                      <a:pt x="276987" y="129286"/>
                      <a:pt x="229616" y="77089"/>
                      <a:pt x="157607" y="38227"/>
                    </a:cubicBezTo>
                    <a:cubicBezTo>
                      <a:pt x="112268" y="13716"/>
                      <a:pt x="67945" y="254"/>
                      <a:pt x="37846" y="0"/>
                    </a:cubicBezTo>
                    <a:close/>
                  </a:path>
                </a:pathLst>
              </a:custGeom>
              <a:solidFill>
                <a:srgbClr val="FF1414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279019" y="684530"/>
                <a:ext cx="276860" cy="168148"/>
              </a:xfrm>
              <a:custGeom>
                <a:avLst/>
                <a:gdLst/>
                <a:ahLst/>
                <a:cxnLst/>
                <a:rect r="r" b="b" t="t" l="l"/>
                <a:pathLst>
                  <a:path h="168148" w="276860">
                    <a:moveTo>
                      <a:pt x="227838" y="0"/>
                    </a:moveTo>
                    <a:cubicBezTo>
                      <a:pt x="197739" y="254"/>
                      <a:pt x="153416" y="13716"/>
                      <a:pt x="108077" y="38227"/>
                    </a:cubicBezTo>
                    <a:cubicBezTo>
                      <a:pt x="44831" y="72390"/>
                      <a:pt x="635" y="116713"/>
                      <a:pt x="0" y="144145"/>
                    </a:cubicBezTo>
                    <a:lnTo>
                      <a:pt x="0" y="144145"/>
                    </a:lnTo>
                    <a:lnTo>
                      <a:pt x="0" y="145288"/>
                    </a:lnTo>
                    <a:cubicBezTo>
                      <a:pt x="127" y="148717"/>
                      <a:pt x="889" y="151765"/>
                      <a:pt x="2286" y="154559"/>
                    </a:cubicBezTo>
                    <a:cubicBezTo>
                      <a:pt x="7239" y="163703"/>
                      <a:pt x="19304" y="168021"/>
                      <a:pt x="36068" y="168148"/>
                    </a:cubicBezTo>
                    <a:lnTo>
                      <a:pt x="37465" y="168148"/>
                    </a:lnTo>
                    <a:cubicBezTo>
                      <a:pt x="67564" y="167894"/>
                      <a:pt x="112014" y="154432"/>
                      <a:pt x="157480" y="129921"/>
                    </a:cubicBezTo>
                    <a:cubicBezTo>
                      <a:pt x="229489" y="90932"/>
                      <a:pt x="276860" y="38862"/>
                      <a:pt x="263144" y="13589"/>
                    </a:cubicBezTo>
                    <a:cubicBezTo>
                      <a:pt x="258318" y="4572"/>
                      <a:pt x="246253" y="127"/>
                      <a:pt x="229616" y="0"/>
                    </a:cubicBezTo>
                    <a:close/>
                  </a:path>
                </a:pathLst>
              </a:custGeom>
              <a:solidFill>
                <a:srgbClr val="FF821E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327533" y="63500"/>
                <a:ext cx="242189" cy="468884"/>
              </a:xfrm>
              <a:custGeom>
                <a:avLst/>
                <a:gdLst/>
                <a:ahLst/>
                <a:cxnLst/>
                <a:rect r="r" b="b" t="t" l="l"/>
                <a:pathLst>
                  <a:path h="468884" w="242189">
                    <a:moveTo>
                      <a:pt x="44196" y="0"/>
                    </a:moveTo>
                    <a:cubicBezTo>
                      <a:pt x="40640" y="0"/>
                      <a:pt x="37211" y="635"/>
                      <a:pt x="33909" y="1778"/>
                    </a:cubicBezTo>
                    <a:cubicBezTo>
                      <a:pt x="11557" y="9652"/>
                      <a:pt x="254" y="42164"/>
                      <a:pt x="0" y="88646"/>
                    </a:cubicBezTo>
                    <a:lnTo>
                      <a:pt x="0" y="88646"/>
                    </a:lnTo>
                    <a:lnTo>
                      <a:pt x="0" y="92329"/>
                    </a:lnTo>
                    <a:cubicBezTo>
                      <a:pt x="254" y="139319"/>
                      <a:pt x="11557" y="199771"/>
                      <a:pt x="33655" y="263017"/>
                    </a:cubicBezTo>
                    <a:cubicBezTo>
                      <a:pt x="75184" y="381762"/>
                      <a:pt x="140843" y="468884"/>
                      <a:pt x="186182" y="468884"/>
                    </a:cubicBezTo>
                    <a:cubicBezTo>
                      <a:pt x="189865" y="468884"/>
                      <a:pt x="193421" y="468249"/>
                      <a:pt x="196850" y="467106"/>
                    </a:cubicBezTo>
                    <a:cubicBezTo>
                      <a:pt x="242062" y="451358"/>
                      <a:pt x="242189" y="334264"/>
                      <a:pt x="197231" y="205867"/>
                    </a:cubicBezTo>
                    <a:cubicBezTo>
                      <a:pt x="155575" y="87376"/>
                      <a:pt x="90297" y="508"/>
                      <a:pt x="44958" y="0"/>
                    </a:cubicBezTo>
                    <a:close/>
                  </a:path>
                </a:pathLst>
              </a:custGeom>
              <a:solidFill>
                <a:srgbClr val="00B4FF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457454" y="63500"/>
                <a:ext cx="242189" cy="468884"/>
              </a:xfrm>
              <a:custGeom>
                <a:avLst/>
                <a:gdLst/>
                <a:ahLst/>
                <a:cxnLst/>
                <a:rect r="r" b="b" t="t" l="l"/>
                <a:pathLst>
                  <a:path h="468884" w="242189">
                    <a:moveTo>
                      <a:pt x="197104" y="0"/>
                    </a:moveTo>
                    <a:cubicBezTo>
                      <a:pt x="151765" y="508"/>
                      <a:pt x="86487" y="87376"/>
                      <a:pt x="44958" y="205867"/>
                    </a:cubicBezTo>
                    <a:cubicBezTo>
                      <a:pt x="0" y="334391"/>
                      <a:pt x="127" y="451358"/>
                      <a:pt x="45339" y="467106"/>
                    </a:cubicBezTo>
                    <a:cubicBezTo>
                      <a:pt x="48768" y="468249"/>
                      <a:pt x="52324" y="468884"/>
                      <a:pt x="56007" y="468884"/>
                    </a:cubicBezTo>
                    <a:cubicBezTo>
                      <a:pt x="101346" y="468884"/>
                      <a:pt x="166878" y="381889"/>
                      <a:pt x="208534" y="263017"/>
                    </a:cubicBezTo>
                    <a:cubicBezTo>
                      <a:pt x="230759" y="199644"/>
                      <a:pt x="241935" y="139065"/>
                      <a:pt x="242189" y="92075"/>
                    </a:cubicBezTo>
                    <a:lnTo>
                      <a:pt x="242189" y="88900"/>
                    </a:lnTo>
                    <a:lnTo>
                      <a:pt x="242189" y="88900"/>
                    </a:lnTo>
                    <a:cubicBezTo>
                      <a:pt x="241935" y="42291"/>
                      <a:pt x="230632" y="9525"/>
                      <a:pt x="208280" y="1778"/>
                    </a:cubicBezTo>
                    <a:cubicBezTo>
                      <a:pt x="204978" y="635"/>
                      <a:pt x="201549" y="0"/>
                      <a:pt x="197993" y="0"/>
                    </a:cubicBezTo>
                    <a:close/>
                  </a:path>
                </a:pathLst>
              </a:custGeom>
              <a:solidFill>
                <a:srgbClr val="FF008C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63500" y="567690"/>
                <a:ext cx="482981" cy="199898"/>
              </a:xfrm>
              <a:custGeom>
                <a:avLst/>
                <a:gdLst/>
                <a:ahLst/>
                <a:cxnLst/>
                <a:rect r="r" b="b" t="t" l="l"/>
                <a:pathLst>
                  <a:path h="199898" w="482981">
                    <a:moveTo>
                      <a:pt x="129286" y="0"/>
                    </a:moveTo>
                    <a:cubicBezTo>
                      <a:pt x="58293" y="0"/>
                      <a:pt x="7366" y="16510"/>
                      <a:pt x="762" y="46736"/>
                    </a:cubicBezTo>
                    <a:cubicBezTo>
                      <a:pt x="254" y="48895"/>
                      <a:pt x="0" y="51181"/>
                      <a:pt x="0" y="53340"/>
                    </a:cubicBezTo>
                    <a:lnTo>
                      <a:pt x="0" y="53340"/>
                    </a:lnTo>
                    <a:lnTo>
                      <a:pt x="0" y="53721"/>
                    </a:lnTo>
                    <a:cubicBezTo>
                      <a:pt x="254" y="99441"/>
                      <a:pt x="96266" y="156591"/>
                      <a:pt x="222758" y="184531"/>
                    </a:cubicBezTo>
                    <a:cubicBezTo>
                      <a:pt x="269240" y="194818"/>
                      <a:pt x="313563" y="199771"/>
                      <a:pt x="352171" y="199898"/>
                    </a:cubicBezTo>
                    <a:lnTo>
                      <a:pt x="355092" y="199898"/>
                    </a:lnTo>
                    <a:cubicBezTo>
                      <a:pt x="425323" y="199644"/>
                      <a:pt x="475615" y="183134"/>
                      <a:pt x="482219" y="153162"/>
                    </a:cubicBezTo>
                    <a:cubicBezTo>
                      <a:pt x="482727" y="151003"/>
                      <a:pt x="482981" y="148844"/>
                      <a:pt x="482981" y="146558"/>
                    </a:cubicBezTo>
                    <a:lnTo>
                      <a:pt x="482981" y="146177"/>
                    </a:lnTo>
                    <a:lnTo>
                      <a:pt x="482981" y="146177"/>
                    </a:lnTo>
                    <a:cubicBezTo>
                      <a:pt x="482727" y="100457"/>
                      <a:pt x="386588" y="43307"/>
                      <a:pt x="260223" y="15367"/>
                    </a:cubicBezTo>
                    <a:cubicBezTo>
                      <a:pt x="213233" y="4953"/>
                      <a:pt x="168275" y="0"/>
                      <a:pt x="129413" y="0"/>
                    </a:cubicBezTo>
                    <a:close/>
                  </a:path>
                </a:pathLst>
              </a:custGeom>
              <a:solidFill>
                <a:srgbClr val="00B4FF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129159" y="276987"/>
                <a:ext cx="513334" cy="479552"/>
              </a:xfrm>
              <a:custGeom>
                <a:avLst/>
                <a:gdLst/>
                <a:ahLst/>
                <a:cxnLst/>
                <a:rect r="r" b="b" t="t" l="l"/>
                <a:pathLst>
                  <a:path h="479552" w="513334">
                    <a:moveTo>
                      <a:pt x="94869" y="0"/>
                    </a:moveTo>
                    <a:cubicBezTo>
                      <a:pt x="66421" y="127"/>
                      <a:pt x="42418" y="8382"/>
                      <a:pt x="25400" y="25400"/>
                    </a:cubicBezTo>
                    <a:cubicBezTo>
                      <a:pt x="8636" y="42164"/>
                      <a:pt x="381" y="65913"/>
                      <a:pt x="0" y="93853"/>
                    </a:cubicBezTo>
                    <a:lnTo>
                      <a:pt x="0" y="93853"/>
                    </a:lnTo>
                    <a:lnTo>
                      <a:pt x="0" y="97663"/>
                    </a:lnTo>
                    <a:cubicBezTo>
                      <a:pt x="889" y="167894"/>
                      <a:pt x="49276" y="263652"/>
                      <a:pt x="132588" y="346964"/>
                    </a:cubicBezTo>
                    <a:cubicBezTo>
                      <a:pt x="216281" y="430657"/>
                      <a:pt x="312674" y="479171"/>
                      <a:pt x="382905" y="479552"/>
                    </a:cubicBezTo>
                    <a:lnTo>
                      <a:pt x="384683" y="479552"/>
                    </a:lnTo>
                    <a:cubicBezTo>
                      <a:pt x="413131" y="479425"/>
                      <a:pt x="437134" y="471170"/>
                      <a:pt x="454152" y="454152"/>
                    </a:cubicBezTo>
                    <a:cubicBezTo>
                      <a:pt x="513334" y="394970"/>
                      <a:pt x="465328" y="250952"/>
                      <a:pt x="346964" y="132588"/>
                    </a:cubicBezTo>
                    <a:cubicBezTo>
                      <a:pt x="263271" y="48895"/>
                      <a:pt x="166878" y="508"/>
                      <a:pt x="96647" y="0"/>
                    </a:cubicBezTo>
                    <a:close/>
                  </a:path>
                </a:pathLst>
              </a:custGeom>
              <a:solidFill>
                <a:srgbClr val="FF1414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384429" y="276987"/>
                <a:ext cx="513334" cy="479552"/>
              </a:xfrm>
              <a:custGeom>
                <a:avLst/>
                <a:gdLst/>
                <a:ahLst/>
                <a:cxnLst/>
                <a:rect r="r" b="b" t="t" l="l"/>
                <a:pathLst>
                  <a:path h="479552" w="513334">
                    <a:moveTo>
                      <a:pt x="417576" y="0"/>
                    </a:moveTo>
                    <a:cubicBezTo>
                      <a:pt x="347218" y="0"/>
                      <a:pt x="250317" y="48514"/>
                      <a:pt x="166370" y="132588"/>
                    </a:cubicBezTo>
                    <a:cubicBezTo>
                      <a:pt x="48006" y="250952"/>
                      <a:pt x="0" y="394970"/>
                      <a:pt x="59182" y="454152"/>
                    </a:cubicBezTo>
                    <a:cubicBezTo>
                      <a:pt x="76327" y="471297"/>
                      <a:pt x="100711" y="479552"/>
                      <a:pt x="129540" y="479552"/>
                    </a:cubicBezTo>
                    <a:cubicBezTo>
                      <a:pt x="199898" y="479552"/>
                      <a:pt x="296799" y="431038"/>
                      <a:pt x="380746" y="346964"/>
                    </a:cubicBezTo>
                    <a:cubicBezTo>
                      <a:pt x="464439" y="263271"/>
                      <a:pt x="512953" y="166878"/>
                      <a:pt x="513334" y="96647"/>
                    </a:cubicBezTo>
                    <a:lnTo>
                      <a:pt x="513334" y="94869"/>
                    </a:lnTo>
                    <a:lnTo>
                      <a:pt x="513334" y="94869"/>
                    </a:lnTo>
                    <a:cubicBezTo>
                      <a:pt x="513207" y="66421"/>
                      <a:pt x="504952" y="42418"/>
                      <a:pt x="487934" y="25400"/>
                    </a:cubicBezTo>
                    <a:cubicBezTo>
                      <a:pt x="470789" y="8255"/>
                      <a:pt x="446405" y="0"/>
                      <a:pt x="417576" y="0"/>
                    </a:cubicBezTo>
                    <a:close/>
                  </a:path>
                </a:pathLst>
              </a:custGeom>
              <a:solidFill>
                <a:srgbClr val="FF821E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466344" y="759714"/>
                <a:ext cx="94488" cy="203835"/>
              </a:xfrm>
              <a:custGeom>
                <a:avLst/>
                <a:gdLst/>
                <a:ahLst/>
                <a:cxnLst/>
                <a:rect r="r" b="b" t="t" l="l"/>
                <a:pathLst>
                  <a:path h="203835" w="94488">
                    <a:moveTo>
                      <a:pt x="47117" y="0"/>
                    </a:moveTo>
                    <a:cubicBezTo>
                      <a:pt x="34544" y="12319"/>
                      <a:pt x="18415" y="25019"/>
                      <a:pt x="0" y="37084"/>
                    </a:cubicBezTo>
                    <a:lnTo>
                      <a:pt x="0" y="156591"/>
                    </a:lnTo>
                    <a:cubicBezTo>
                      <a:pt x="0" y="182626"/>
                      <a:pt x="21209" y="203835"/>
                      <a:pt x="47244" y="203835"/>
                    </a:cubicBezTo>
                    <a:lnTo>
                      <a:pt x="47244" y="203835"/>
                    </a:lnTo>
                    <a:cubicBezTo>
                      <a:pt x="73279" y="203835"/>
                      <a:pt x="94488" y="182753"/>
                      <a:pt x="94488" y="156591"/>
                    </a:cubicBezTo>
                    <a:lnTo>
                      <a:pt x="94361" y="37084"/>
                    </a:lnTo>
                    <a:cubicBezTo>
                      <a:pt x="75819" y="25019"/>
                      <a:pt x="59817" y="12319"/>
                      <a:pt x="4724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7" id="17"/>
            <p:cNvGrpSpPr>
              <a:grpSpLocks noChangeAspect="true"/>
            </p:cNvGrpSpPr>
            <p:nvPr/>
          </p:nvGrpSpPr>
          <p:grpSpPr>
            <a:xfrm rot="0">
              <a:off x="1080011" y="269996"/>
              <a:ext cx="2286991" cy="487004"/>
              <a:chOff x="0" y="0"/>
              <a:chExt cx="2286991" cy="487007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63500" y="159893"/>
                <a:ext cx="264287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287">
                    <a:moveTo>
                      <a:pt x="132207" y="223266"/>
                    </a:moveTo>
                    <a:cubicBezTo>
                      <a:pt x="81153" y="223266"/>
                      <a:pt x="41275" y="183134"/>
                      <a:pt x="41275" y="131826"/>
                    </a:cubicBezTo>
                    <a:cubicBezTo>
                      <a:pt x="41275" y="80518"/>
                      <a:pt x="81280" y="40386"/>
                      <a:pt x="132207" y="40386"/>
                    </a:cubicBezTo>
                    <a:cubicBezTo>
                      <a:pt x="183134" y="40386"/>
                      <a:pt x="223139" y="80518"/>
                      <a:pt x="223139" y="131826"/>
                    </a:cubicBezTo>
                    <a:cubicBezTo>
                      <a:pt x="223139" y="183134"/>
                      <a:pt x="183134" y="223266"/>
                      <a:pt x="132207" y="223266"/>
                    </a:cubicBezTo>
                    <a:moveTo>
                      <a:pt x="259842" y="5842"/>
                    </a:moveTo>
                    <a:lnTo>
                      <a:pt x="227838" y="5842"/>
                    </a:lnTo>
                    <a:cubicBezTo>
                      <a:pt x="225298" y="5842"/>
                      <a:pt x="223266" y="7874"/>
                      <a:pt x="223266" y="10414"/>
                    </a:cubicBezTo>
                    <a:lnTo>
                      <a:pt x="223266" y="43561"/>
                    </a:lnTo>
                    <a:cubicBezTo>
                      <a:pt x="200787" y="15748"/>
                      <a:pt x="167386" y="0"/>
                      <a:pt x="129921" y="0"/>
                    </a:cubicBezTo>
                    <a:cubicBezTo>
                      <a:pt x="58293" y="0"/>
                      <a:pt x="0" y="59182"/>
                      <a:pt x="0" y="131826"/>
                    </a:cubicBezTo>
                    <a:cubicBezTo>
                      <a:pt x="0" y="204470"/>
                      <a:pt x="58293" y="263652"/>
                      <a:pt x="129794" y="263652"/>
                    </a:cubicBezTo>
                    <a:cubicBezTo>
                      <a:pt x="167386" y="263652"/>
                      <a:pt x="200660" y="247904"/>
                      <a:pt x="223139" y="220091"/>
                    </a:cubicBezTo>
                    <a:lnTo>
                      <a:pt x="223139" y="253238"/>
                    </a:lnTo>
                    <a:cubicBezTo>
                      <a:pt x="223139" y="255778"/>
                      <a:pt x="225171" y="257810"/>
                      <a:pt x="227711" y="257810"/>
                    </a:cubicBezTo>
                    <a:lnTo>
                      <a:pt x="259715" y="257810"/>
                    </a:lnTo>
                    <a:cubicBezTo>
                      <a:pt x="262255" y="257810"/>
                      <a:pt x="264287" y="255778"/>
                      <a:pt x="264287" y="253238"/>
                    </a:cubicBezTo>
                    <a:lnTo>
                      <a:pt x="264287" y="10541"/>
                    </a:lnTo>
                    <a:cubicBezTo>
                      <a:pt x="264287" y="8001"/>
                      <a:pt x="262255" y="5969"/>
                      <a:pt x="259715" y="5969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 flipH="false" flipV="false" rot="0">
                <a:off x="398399" y="161925"/>
                <a:ext cx="117729" cy="255651"/>
              </a:xfrm>
              <a:custGeom>
                <a:avLst/>
                <a:gdLst/>
                <a:ahLst/>
                <a:cxnLst/>
                <a:rect r="r" b="b" t="t" l="l"/>
                <a:pathLst>
                  <a:path h="255651" w="117729">
                    <a:moveTo>
                      <a:pt x="113284" y="0"/>
                    </a:moveTo>
                    <a:cubicBezTo>
                      <a:pt x="81026" y="0"/>
                      <a:pt x="57404" y="10541"/>
                      <a:pt x="41275" y="32385"/>
                    </a:cubicBezTo>
                    <a:lnTo>
                      <a:pt x="41275" y="8509"/>
                    </a:lnTo>
                    <a:cubicBezTo>
                      <a:pt x="41275" y="5969"/>
                      <a:pt x="39243" y="3937"/>
                      <a:pt x="36703" y="3937"/>
                    </a:cubicBezTo>
                    <a:lnTo>
                      <a:pt x="4572" y="3937"/>
                    </a:lnTo>
                    <a:cubicBezTo>
                      <a:pt x="2032" y="3937"/>
                      <a:pt x="0" y="5969"/>
                      <a:pt x="0" y="8509"/>
                    </a:cubicBezTo>
                    <a:lnTo>
                      <a:pt x="0" y="251079"/>
                    </a:lnTo>
                    <a:cubicBezTo>
                      <a:pt x="0" y="253619"/>
                      <a:pt x="2032" y="255651"/>
                      <a:pt x="4572" y="255651"/>
                    </a:cubicBezTo>
                    <a:lnTo>
                      <a:pt x="36576" y="255651"/>
                    </a:lnTo>
                    <a:cubicBezTo>
                      <a:pt x="39116" y="255651"/>
                      <a:pt x="41148" y="253619"/>
                      <a:pt x="41148" y="251079"/>
                    </a:cubicBezTo>
                    <a:lnTo>
                      <a:pt x="41148" y="116205"/>
                    </a:lnTo>
                    <a:cubicBezTo>
                      <a:pt x="41148" y="47625"/>
                      <a:pt x="91567" y="40259"/>
                      <a:pt x="113157" y="40259"/>
                    </a:cubicBezTo>
                    <a:lnTo>
                      <a:pt x="117729" y="38227"/>
                    </a:lnTo>
                    <a:lnTo>
                      <a:pt x="117729" y="4572"/>
                    </a:lnTo>
                    <a:cubicBezTo>
                      <a:pt x="117729" y="2032"/>
                      <a:pt x="115697" y="0"/>
                      <a:pt x="113157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 flipH="false" flipV="false" rot="0">
                <a:off x="532892" y="160020"/>
                <a:ext cx="245745" cy="263525"/>
              </a:xfrm>
              <a:custGeom>
                <a:avLst/>
                <a:gdLst/>
                <a:ahLst/>
                <a:cxnLst/>
                <a:rect r="r" b="b" t="t" l="l"/>
                <a:pathLst>
                  <a:path h="263525" w="245745">
                    <a:moveTo>
                      <a:pt x="216916" y="176276"/>
                    </a:moveTo>
                    <a:lnTo>
                      <a:pt x="214503" y="175514"/>
                    </a:lnTo>
                    <a:lnTo>
                      <a:pt x="211074" y="177038"/>
                    </a:lnTo>
                    <a:cubicBezTo>
                      <a:pt x="194818" y="206375"/>
                      <a:pt x="165735" y="223266"/>
                      <a:pt x="132461" y="223266"/>
                    </a:cubicBezTo>
                    <a:cubicBezTo>
                      <a:pt x="81407" y="223266"/>
                      <a:pt x="41529" y="183134"/>
                      <a:pt x="41529" y="131826"/>
                    </a:cubicBezTo>
                    <a:cubicBezTo>
                      <a:pt x="41529" y="80518"/>
                      <a:pt x="81534" y="40386"/>
                      <a:pt x="132461" y="40386"/>
                    </a:cubicBezTo>
                    <a:cubicBezTo>
                      <a:pt x="166624" y="40386"/>
                      <a:pt x="195707" y="57531"/>
                      <a:pt x="208280" y="85217"/>
                    </a:cubicBezTo>
                    <a:lnTo>
                      <a:pt x="209804" y="87249"/>
                    </a:lnTo>
                    <a:lnTo>
                      <a:pt x="213614" y="87884"/>
                    </a:lnTo>
                    <a:lnTo>
                      <a:pt x="240919" y="72263"/>
                    </a:lnTo>
                    <a:cubicBezTo>
                      <a:pt x="242951" y="71120"/>
                      <a:pt x="243840" y="68453"/>
                      <a:pt x="242824" y="66294"/>
                    </a:cubicBezTo>
                    <a:cubicBezTo>
                      <a:pt x="224155" y="25400"/>
                      <a:pt x="181864" y="0"/>
                      <a:pt x="132334" y="0"/>
                    </a:cubicBezTo>
                    <a:cubicBezTo>
                      <a:pt x="56896" y="0"/>
                      <a:pt x="0" y="56642"/>
                      <a:pt x="0" y="131826"/>
                    </a:cubicBezTo>
                    <a:cubicBezTo>
                      <a:pt x="0" y="207010"/>
                      <a:pt x="57150" y="263525"/>
                      <a:pt x="132588" y="263525"/>
                    </a:cubicBezTo>
                    <a:cubicBezTo>
                      <a:pt x="181229" y="263525"/>
                      <a:pt x="224409" y="238379"/>
                      <a:pt x="245364" y="197993"/>
                    </a:cubicBezTo>
                    <a:lnTo>
                      <a:pt x="245745" y="19316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 flipH="false" flipV="false" rot="0">
                <a:off x="827405" y="68707"/>
                <a:ext cx="217678" cy="348869"/>
              </a:xfrm>
              <a:custGeom>
                <a:avLst/>
                <a:gdLst/>
                <a:ahLst/>
                <a:cxnLst/>
                <a:rect r="r" b="b" t="t" l="l"/>
                <a:pathLst>
                  <a:path h="348869" w="217678">
                    <a:moveTo>
                      <a:pt x="118110" y="91186"/>
                    </a:moveTo>
                    <a:cubicBezTo>
                      <a:pt x="85598" y="91186"/>
                      <a:pt x="59817" y="102616"/>
                      <a:pt x="41148" y="125095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4297"/>
                    </a:lnTo>
                    <a:cubicBezTo>
                      <a:pt x="0" y="346837"/>
                      <a:pt x="2032" y="348869"/>
                      <a:pt x="4572" y="348869"/>
                    </a:cubicBezTo>
                    <a:lnTo>
                      <a:pt x="36576" y="348869"/>
                    </a:lnTo>
                    <a:cubicBezTo>
                      <a:pt x="39116" y="348869"/>
                      <a:pt x="41148" y="346837"/>
                      <a:pt x="41148" y="344297"/>
                    </a:cubicBezTo>
                    <a:lnTo>
                      <a:pt x="41148" y="217170"/>
                    </a:lnTo>
                    <a:cubicBezTo>
                      <a:pt x="41148" y="162687"/>
                      <a:pt x="68072" y="131572"/>
                      <a:pt x="115189" y="131572"/>
                    </a:cubicBezTo>
                    <a:cubicBezTo>
                      <a:pt x="154813" y="131572"/>
                      <a:pt x="176530" y="154178"/>
                      <a:pt x="176530" y="195326"/>
                    </a:cubicBezTo>
                    <a:lnTo>
                      <a:pt x="176530" y="344297"/>
                    </a:lnTo>
                    <a:cubicBezTo>
                      <a:pt x="176530" y="346837"/>
                      <a:pt x="178562" y="348869"/>
                      <a:pt x="181102" y="348869"/>
                    </a:cubicBezTo>
                    <a:lnTo>
                      <a:pt x="213106" y="348869"/>
                    </a:lnTo>
                    <a:cubicBezTo>
                      <a:pt x="215646" y="348869"/>
                      <a:pt x="217678" y="346837"/>
                      <a:pt x="217678" y="344297"/>
                    </a:cubicBezTo>
                    <a:lnTo>
                      <a:pt x="217678" y="195326"/>
                    </a:lnTo>
                    <a:cubicBezTo>
                      <a:pt x="217678" y="131064"/>
                      <a:pt x="179451" y="91186"/>
                      <a:pt x="117983" y="91186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2" id="22"/>
              <p:cNvSpPr/>
              <p:nvPr/>
            </p:nvSpPr>
            <p:spPr>
              <a:xfrm flipH="false" flipV="false" rot="0">
                <a:off x="1109853" y="165735"/>
                <a:ext cx="41148" cy="251841"/>
              </a:xfrm>
              <a:custGeom>
                <a:avLst/>
                <a:gdLst/>
                <a:ahLst/>
                <a:cxnLst/>
                <a:rect r="r" b="b" t="t" l="l"/>
                <a:pathLst>
                  <a:path h="251841" w="41148">
                    <a:moveTo>
                      <a:pt x="36576" y="0"/>
                    </a:move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247269"/>
                    </a:lnTo>
                    <a:cubicBezTo>
                      <a:pt x="0" y="249809"/>
                      <a:pt x="2032" y="251841"/>
                      <a:pt x="4572" y="251841"/>
                    </a:cubicBezTo>
                    <a:lnTo>
                      <a:pt x="36576" y="251841"/>
                    </a:lnTo>
                    <a:cubicBezTo>
                      <a:pt x="39116" y="251841"/>
                      <a:pt x="41148" y="249809"/>
                      <a:pt x="41148" y="247269"/>
                    </a:cubicBezTo>
                    <a:lnTo>
                      <a:pt x="41148" y="4699"/>
                    </a:lnTo>
                    <a:cubicBezTo>
                      <a:pt x="41148" y="2159"/>
                      <a:pt x="39116" y="127"/>
                      <a:pt x="36576" y="127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3" id="23"/>
              <p:cNvSpPr/>
              <p:nvPr/>
            </p:nvSpPr>
            <p:spPr>
              <a:xfrm flipH="false" flipV="false" rot="0">
                <a:off x="1102487" y="67691"/>
                <a:ext cx="55880" cy="55880"/>
              </a:xfrm>
              <a:custGeom>
                <a:avLst/>
                <a:gdLst/>
                <a:ahLst/>
                <a:cxnLst/>
                <a:rect r="r" b="b" t="t" l="l"/>
                <a:pathLst>
                  <a:path h="55880" w="55880">
                    <a:moveTo>
                      <a:pt x="27940" y="0"/>
                    </a:moveTo>
                    <a:cubicBezTo>
                      <a:pt x="12573" y="0"/>
                      <a:pt x="0" y="12573"/>
                      <a:pt x="0" y="27940"/>
                    </a:cubicBezTo>
                    <a:cubicBezTo>
                      <a:pt x="0" y="43307"/>
                      <a:pt x="12573" y="55880"/>
                      <a:pt x="27940" y="55880"/>
                    </a:cubicBezTo>
                    <a:cubicBezTo>
                      <a:pt x="43307" y="55880"/>
                      <a:pt x="55880" y="43307"/>
                      <a:pt x="55880" y="27940"/>
                    </a:cubicBezTo>
                    <a:cubicBezTo>
                      <a:pt x="55880" y="12573"/>
                      <a:pt x="43307" y="0"/>
                      <a:pt x="27940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 flipH="false" flipV="false" rot="0">
                <a:off x="1221359" y="63500"/>
                <a:ext cx="41148" cy="354076"/>
              </a:xfrm>
              <a:custGeom>
                <a:avLst/>
                <a:gdLst/>
                <a:ahLst/>
                <a:cxnLst/>
                <a:rect r="r" b="b" t="t" l="l"/>
                <a:pathLst>
                  <a:path h="354076" w="41148">
                    <a:moveTo>
                      <a:pt x="36703" y="0"/>
                    </a:move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9504"/>
                    </a:lnTo>
                    <a:cubicBezTo>
                      <a:pt x="0" y="352044"/>
                      <a:pt x="2032" y="354076"/>
                      <a:pt x="4572" y="354076"/>
                    </a:cubicBezTo>
                    <a:lnTo>
                      <a:pt x="36576" y="354076"/>
                    </a:lnTo>
                    <a:cubicBezTo>
                      <a:pt x="39116" y="354076"/>
                      <a:pt x="41148" y="352044"/>
                      <a:pt x="41148" y="349504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 flipH="false" flipV="false" rot="0">
                <a:off x="1318641" y="159893"/>
                <a:ext cx="264287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287">
                    <a:moveTo>
                      <a:pt x="132080" y="223266"/>
                    </a:moveTo>
                    <a:cubicBezTo>
                      <a:pt x="81026" y="223266"/>
                      <a:pt x="41148" y="183134"/>
                      <a:pt x="41148" y="131826"/>
                    </a:cubicBezTo>
                    <a:cubicBezTo>
                      <a:pt x="41148" y="80518"/>
                      <a:pt x="81153" y="40386"/>
                      <a:pt x="132080" y="40386"/>
                    </a:cubicBezTo>
                    <a:cubicBezTo>
                      <a:pt x="183007" y="40386"/>
                      <a:pt x="223012" y="80518"/>
                      <a:pt x="223012" y="131826"/>
                    </a:cubicBezTo>
                    <a:cubicBezTo>
                      <a:pt x="223012" y="183134"/>
                      <a:pt x="183007" y="223266"/>
                      <a:pt x="132080" y="223266"/>
                    </a:cubicBezTo>
                    <a:moveTo>
                      <a:pt x="259715" y="5842"/>
                    </a:moveTo>
                    <a:lnTo>
                      <a:pt x="227711" y="5842"/>
                    </a:lnTo>
                    <a:cubicBezTo>
                      <a:pt x="225171" y="5842"/>
                      <a:pt x="223139" y="7874"/>
                      <a:pt x="223139" y="10414"/>
                    </a:cubicBezTo>
                    <a:lnTo>
                      <a:pt x="223139" y="43561"/>
                    </a:lnTo>
                    <a:cubicBezTo>
                      <a:pt x="200660" y="15748"/>
                      <a:pt x="167259" y="0"/>
                      <a:pt x="129794" y="0"/>
                    </a:cubicBezTo>
                    <a:cubicBezTo>
                      <a:pt x="58166" y="0"/>
                      <a:pt x="0" y="59182"/>
                      <a:pt x="0" y="131826"/>
                    </a:cubicBezTo>
                    <a:cubicBezTo>
                      <a:pt x="0" y="204470"/>
                      <a:pt x="58293" y="263652"/>
                      <a:pt x="129794" y="263652"/>
                    </a:cubicBezTo>
                    <a:cubicBezTo>
                      <a:pt x="167386" y="263652"/>
                      <a:pt x="200660" y="247904"/>
                      <a:pt x="223139" y="220091"/>
                    </a:cubicBezTo>
                    <a:lnTo>
                      <a:pt x="223139" y="253238"/>
                    </a:lnTo>
                    <a:cubicBezTo>
                      <a:pt x="223139" y="255778"/>
                      <a:pt x="225171" y="257810"/>
                      <a:pt x="227711" y="257810"/>
                    </a:cubicBezTo>
                    <a:lnTo>
                      <a:pt x="259715" y="257810"/>
                    </a:lnTo>
                    <a:cubicBezTo>
                      <a:pt x="262255" y="257810"/>
                      <a:pt x="264287" y="255778"/>
                      <a:pt x="264287" y="253238"/>
                    </a:cubicBezTo>
                    <a:lnTo>
                      <a:pt x="264287" y="10541"/>
                    </a:lnTo>
                    <a:cubicBezTo>
                      <a:pt x="264287" y="8001"/>
                      <a:pt x="262255" y="5969"/>
                      <a:pt x="259715" y="5969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6" id="26"/>
              <p:cNvSpPr/>
              <p:nvPr/>
            </p:nvSpPr>
            <p:spPr>
              <a:xfrm flipH="false" flipV="false" rot="0">
                <a:off x="1653413" y="68707"/>
                <a:ext cx="264287" cy="354838"/>
              </a:xfrm>
              <a:custGeom>
                <a:avLst/>
                <a:gdLst/>
                <a:ahLst/>
                <a:cxnLst/>
                <a:rect r="r" b="b" t="t" l="l"/>
                <a:pathLst>
                  <a:path h="354838" w="264287">
                    <a:moveTo>
                      <a:pt x="132080" y="131572"/>
                    </a:moveTo>
                    <a:cubicBezTo>
                      <a:pt x="183134" y="131572"/>
                      <a:pt x="223012" y="171704"/>
                      <a:pt x="223012" y="223012"/>
                    </a:cubicBezTo>
                    <a:cubicBezTo>
                      <a:pt x="223012" y="274320"/>
                      <a:pt x="183007" y="314452"/>
                      <a:pt x="132080" y="314452"/>
                    </a:cubicBezTo>
                    <a:cubicBezTo>
                      <a:pt x="81153" y="314452"/>
                      <a:pt x="41148" y="274320"/>
                      <a:pt x="41148" y="223012"/>
                    </a:cubicBezTo>
                    <a:cubicBezTo>
                      <a:pt x="41148" y="171704"/>
                      <a:pt x="81153" y="131572"/>
                      <a:pt x="132080" y="131572"/>
                    </a:cubicBezTo>
                    <a:moveTo>
                      <a:pt x="134493" y="91313"/>
                    </a:moveTo>
                    <a:cubicBezTo>
                      <a:pt x="96901" y="91313"/>
                      <a:pt x="63627" y="107061"/>
                      <a:pt x="41148" y="134874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4297"/>
                    </a:lnTo>
                    <a:cubicBezTo>
                      <a:pt x="0" y="346837"/>
                      <a:pt x="2032" y="348869"/>
                      <a:pt x="4572" y="348869"/>
                    </a:cubicBezTo>
                    <a:lnTo>
                      <a:pt x="36576" y="348869"/>
                    </a:lnTo>
                    <a:cubicBezTo>
                      <a:pt x="39116" y="348869"/>
                      <a:pt x="41148" y="346837"/>
                      <a:pt x="41148" y="344297"/>
                    </a:cubicBezTo>
                    <a:lnTo>
                      <a:pt x="41148" y="311277"/>
                    </a:lnTo>
                    <a:cubicBezTo>
                      <a:pt x="63627" y="339090"/>
                      <a:pt x="97028" y="354838"/>
                      <a:pt x="134493" y="354838"/>
                    </a:cubicBezTo>
                    <a:cubicBezTo>
                      <a:pt x="206121" y="354838"/>
                      <a:pt x="264287" y="295783"/>
                      <a:pt x="264287" y="223012"/>
                    </a:cubicBezTo>
                    <a:cubicBezTo>
                      <a:pt x="264287" y="150241"/>
                      <a:pt x="205994" y="91186"/>
                      <a:pt x="134493" y="91186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 flipH="false" flipV="false" rot="0">
                <a:off x="2037842" y="68707"/>
                <a:ext cx="87376" cy="72390"/>
              </a:xfrm>
              <a:custGeom>
                <a:avLst/>
                <a:gdLst/>
                <a:ahLst/>
                <a:cxnLst/>
                <a:rect r="r" b="b" t="t" l="l"/>
                <a:pathLst>
                  <a:path h="72390" w="87376">
                    <a:moveTo>
                      <a:pt x="47752" y="70485"/>
                    </a:moveTo>
                    <a:lnTo>
                      <a:pt x="50038" y="72390"/>
                    </a:lnTo>
                    <a:lnTo>
                      <a:pt x="82550" y="72390"/>
                    </a:lnTo>
                    <a:cubicBezTo>
                      <a:pt x="84201" y="72390"/>
                      <a:pt x="85725" y="71501"/>
                      <a:pt x="86614" y="69977"/>
                    </a:cubicBezTo>
                    <a:lnTo>
                      <a:pt x="87376" y="66675"/>
                    </a:lnTo>
                    <a:lnTo>
                      <a:pt x="47625" y="2159"/>
                    </a:lnTo>
                    <a:cubicBezTo>
                      <a:pt x="46736" y="762"/>
                      <a:pt x="45339" y="0"/>
                      <a:pt x="43688" y="0"/>
                    </a:cubicBezTo>
                    <a:lnTo>
                      <a:pt x="4826" y="0"/>
                    </a:lnTo>
                    <a:cubicBezTo>
                      <a:pt x="3048" y="0"/>
                      <a:pt x="1524" y="1016"/>
                      <a:pt x="635" y="2540"/>
                    </a:cubicBezTo>
                    <a:lnTo>
                      <a:pt x="0" y="596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 flipH="false" flipV="false" rot="0">
                <a:off x="1958975" y="159893"/>
                <a:ext cx="264414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414">
                    <a:moveTo>
                      <a:pt x="132207" y="223266"/>
                    </a:moveTo>
                    <a:cubicBezTo>
                      <a:pt x="81153" y="223266"/>
                      <a:pt x="41275" y="183134"/>
                      <a:pt x="41275" y="131826"/>
                    </a:cubicBezTo>
                    <a:cubicBezTo>
                      <a:pt x="41275" y="80518"/>
                      <a:pt x="81280" y="40386"/>
                      <a:pt x="132207" y="40386"/>
                    </a:cubicBezTo>
                    <a:cubicBezTo>
                      <a:pt x="183134" y="40386"/>
                      <a:pt x="223139" y="80518"/>
                      <a:pt x="223139" y="131826"/>
                    </a:cubicBezTo>
                    <a:cubicBezTo>
                      <a:pt x="223139" y="183134"/>
                      <a:pt x="183134" y="223266"/>
                      <a:pt x="132207" y="223266"/>
                    </a:cubicBezTo>
                    <a:moveTo>
                      <a:pt x="132207" y="0"/>
                    </a:moveTo>
                    <a:cubicBezTo>
                      <a:pt x="58039" y="0"/>
                      <a:pt x="0" y="57912"/>
                      <a:pt x="0" y="131826"/>
                    </a:cubicBezTo>
                    <a:cubicBezTo>
                      <a:pt x="0" y="205740"/>
                      <a:pt x="58039" y="263652"/>
                      <a:pt x="132207" y="263652"/>
                    </a:cubicBezTo>
                    <a:cubicBezTo>
                      <a:pt x="206375" y="263652"/>
                      <a:pt x="264414" y="205740"/>
                      <a:pt x="264414" y="131826"/>
                    </a:cubicBezTo>
                    <a:cubicBezTo>
                      <a:pt x="264414" y="57912"/>
                      <a:pt x="206375" y="0"/>
                      <a:pt x="132207" y="0"/>
                    </a:cubicBezTo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AutoShape 29" id="29"/>
          <p:cNvSpPr/>
          <p:nvPr/>
        </p:nvSpPr>
        <p:spPr>
          <a:xfrm>
            <a:off x="5897880" y="1204914"/>
            <a:ext cx="6492240" cy="0"/>
          </a:xfrm>
          <a:prstGeom prst="line">
            <a:avLst/>
          </a:prstGeom>
          <a:ln cap="flat" w="38100">
            <a:solidFill>
              <a:srgbClr val="FF00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0" id="30"/>
          <p:cNvSpPr/>
          <p:nvPr/>
        </p:nvSpPr>
        <p:spPr>
          <a:xfrm flipH="false" flipV="false" rot="0">
            <a:off x="4340071" y="1925357"/>
            <a:ext cx="9607859" cy="802885"/>
          </a:xfrm>
          <a:custGeom>
            <a:avLst/>
            <a:gdLst/>
            <a:ahLst/>
            <a:cxnLst/>
            <a:rect r="r" b="b" t="t" l="l"/>
            <a:pathLst>
              <a:path h="802885" w="9607859">
                <a:moveTo>
                  <a:pt x="0" y="0"/>
                </a:moveTo>
                <a:lnTo>
                  <a:pt x="9607858" y="0"/>
                </a:lnTo>
                <a:lnTo>
                  <a:pt x="9607858" y="802885"/>
                </a:lnTo>
                <a:lnTo>
                  <a:pt x="0" y="8028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4340071" y="5284858"/>
            <a:ext cx="10090536" cy="2781366"/>
          </a:xfrm>
          <a:custGeom>
            <a:avLst/>
            <a:gdLst/>
            <a:ahLst/>
            <a:cxnLst/>
            <a:rect r="r" b="b" t="t" l="l"/>
            <a:pathLst>
              <a:path h="2781366" w="10090536">
                <a:moveTo>
                  <a:pt x="0" y="0"/>
                </a:moveTo>
                <a:lnTo>
                  <a:pt x="10090535" y="0"/>
                </a:lnTo>
                <a:lnTo>
                  <a:pt x="10090535" y="2781366"/>
                </a:lnTo>
                <a:lnTo>
                  <a:pt x="0" y="27813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7556100" y="8591616"/>
            <a:ext cx="9160790" cy="675723"/>
          </a:xfrm>
          <a:custGeom>
            <a:avLst/>
            <a:gdLst/>
            <a:ahLst/>
            <a:cxnLst/>
            <a:rect r="r" b="b" t="t" l="l"/>
            <a:pathLst>
              <a:path h="675723" w="9160790">
                <a:moveTo>
                  <a:pt x="0" y="0"/>
                </a:moveTo>
                <a:lnTo>
                  <a:pt x="9160789" y="0"/>
                </a:lnTo>
                <a:lnTo>
                  <a:pt x="9160789" y="675723"/>
                </a:lnTo>
                <a:lnTo>
                  <a:pt x="0" y="6757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537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3581141" y="404880"/>
            <a:ext cx="11125717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0"/>
              </a:lnSpc>
            </a:pPr>
            <a:r>
              <a:rPr lang="en-US" b="true" sz="4050">
                <a:solidFill>
                  <a:srgbClr val="0B5394"/>
                </a:solidFill>
                <a:latin typeface="Poppins Bold"/>
                <a:ea typeface="Poppins Bold"/>
                <a:cs typeface="Poppins Bold"/>
                <a:sym typeface="Poppins Bold"/>
              </a:rPr>
              <a:t>Primi Passi: Costanti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0" y="3178951"/>
            <a:ext cx="18288000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Esiste una terza parola chiave per </a:t>
            </a:r>
            <a:r>
              <a:rPr lang="en-US" sz="3399" b="true">
                <a:solidFill>
                  <a:srgbClr val="0B539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dichiarare</a:t>
            </a:r>
            <a:r>
              <a:rPr lang="en-US" sz="3399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 dei dati, che a differenza delle variabili, chiamate così perchè possono variare il loro valore, indica delle </a:t>
            </a:r>
            <a:r>
              <a:rPr lang="en-US" sz="3399" b="true">
                <a:solidFill>
                  <a:srgbClr val="0B539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costanti</a:t>
            </a:r>
            <a:r>
              <a:rPr lang="en-US" sz="3399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ctr">
              <a:lnSpc>
                <a:spcPts val="4759"/>
              </a:lnSpc>
            </a:pPr>
            <a:r>
              <a:rPr lang="en-US" sz="3399" u="sng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Una costante permette l’assegnazione del suo valore un unica volta!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28700" y="8324916"/>
            <a:ext cx="6058159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In genere per riconoscerle si usano nomi in maiuscolo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6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897880" y="1432244"/>
            <a:ext cx="6492240" cy="0"/>
          </a:xfrm>
          <a:prstGeom prst="line">
            <a:avLst/>
          </a:prstGeom>
          <a:ln cap="flat" w="38100">
            <a:solidFill>
              <a:srgbClr val="FF00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389" y="-187970"/>
            <a:ext cx="1854425" cy="2480967"/>
            <a:chOff x="0" y="0"/>
            <a:chExt cx="2472576" cy="330795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500" y="244221"/>
              <a:ext cx="2345563" cy="1333881"/>
            </a:xfrm>
            <a:custGeom>
              <a:avLst/>
              <a:gdLst/>
              <a:ahLst/>
              <a:cxnLst/>
              <a:rect r="r" b="b" t="t" l="l"/>
              <a:pathLst>
                <a:path h="1333881" w="2345563">
                  <a:moveTo>
                    <a:pt x="359918" y="0"/>
                  </a:moveTo>
                  <a:cubicBezTo>
                    <a:pt x="236474" y="0"/>
                    <a:pt x="116205" y="4191"/>
                    <a:pt x="0" y="12319"/>
                  </a:cubicBezTo>
                  <a:lnTo>
                    <a:pt x="0" y="12319"/>
                  </a:lnTo>
                  <a:lnTo>
                    <a:pt x="0" y="1305814"/>
                  </a:lnTo>
                  <a:cubicBezTo>
                    <a:pt x="141097" y="1320546"/>
                    <a:pt x="288544" y="1329817"/>
                    <a:pt x="440309" y="1332738"/>
                  </a:cubicBezTo>
                  <a:cubicBezTo>
                    <a:pt x="476758" y="1333500"/>
                    <a:pt x="513080" y="1333881"/>
                    <a:pt x="549148" y="1333881"/>
                  </a:cubicBezTo>
                  <a:cubicBezTo>
                    <a:pt x="1543304" y="1333881"/>
                    <a:pt x="2337943" y="1059688"/>
                    <a:pt x="2345563" y="704723"/>
                  </a:cubicBezTo>
                  <a:cubicBezTo>
                    <a:pt x="2345563" y="703453"/>
                    <a:pt x="2345563" y="702183"/>
                    <a:pt x="2345563" y="700913"/>
                  </a:cubicBezTo>
                  <a:lnTo>
                    <a:pt x="2345563" y="700913"/>
                  </a:lnTo>
                  <a:lnTo>
                    <a:pt x="2345563" y="698373"/>
                  </a:lnTo>
                  <a:lnTo>
                    <a:pt x="2345563" y="698373"/>
                  </a:lnTo>
                  <a:cubicBezTo>
                    <a:pt x="2343658" y="333375"/>
                    <a:pt x="1507109" y="21971"/>
                    <a:pt x="468884" y="1143"/>
                  </a:cubicBezTo>
                  <a:cubicBezTo>
                    <a:pt x="432308" y="381"/>
                    <a:pt x="395986" y="0"/>
                    <a:pt x="359791" y="0"/>
                  </a:cubicBezTo>
                  <a:close/>
                </a:path>
              </a:pathLst>
            </a:custGeom>
            <a:solidFill>
              <a:srgbClr val="00B4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0" y="1048004"/>
              <a:ext cx="1588643" cy="2196465"/>
            </a:xfrm>
            <a:custGeom>
              <a:avLst/>
              <a:gdLst/>
              <a:ahLst/>
              <a:cxnLst/>
              <a:rect r="r" b="b" t="t" l="l"/>
              <a:pathLst>
                <a:path h="2196465" w="1588643">
                  <a:moveTo>
                    <a:pt x="0" y="0"/>
                  </a:moveTo>
                  <a:lnTo>
                    <a:pt x="0" y="1662430"/>
                  </a:lnTo>
                  <a:cubicBezTo>
                    <a:pt x="483362" y="2000758"/>
                    <a:pt x="946531" y="2196465"/>
                    <a:pt x="1247267" y="2196465"/>
                  </a:cubicBezTo>
                  <a:cubicBezTo>
                    <a:pt x="1371727" y="2196465"/>
                    <a:pt x="1468374" y="2162937"/>
                    <a:pt x="1527175" y="2092198"/>
                  </a:cubicBezTo>
                  <a:cubicBezTo>
                    <a:pt x="1568196" y="2042795"/>
                    <a:pt x="1588008" y="1978660"/>
                    <a:pt x="1588643" y="1902587"/>
                  </a:cubicBezTo>
                  <a:lnTo>
                    <a:pt x="1588643" y="1902587"/>
                  </a:lnTo>
                  <a:lnTo>
                    <a:pt x="1588643" y="1895729"/>
                  </a:lnTo>
                  <a:lnTo>
                    <a:pt x="1588643" y="1895729"/>
                  </a:lnTo>
                  <a:cubicBezTo>
                    <a:pt x="1585976" y="1535303"/>
                    <a:pt x="1158240" y="917575"/>
                    <a:pt x="500126" y="368935"/>
                  </a:cubicBezTo>
                  <a:cubicBezTo>
                    <a:pt x="333121" y="229870"/>
                    <a:pt x="164465" y="106172"/>
                    <a:pt x="0" y="0"/>
                  </a:cubicBezTo>
                  <a:close/>
                </a:path>
              </a:pathLst>
            </a:custGeom>
            <a:solidFill>
              <a:srgbClr val="FF008C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0" y="63500"/>
              <a:ext cx="731520" cy="559181"/>
            </a:xfrm>
            <a:custGeom>
              <a:avLst/>
              <a:gdLst/>
              <a:ahLst/>
              <a:cxnLst/>
              <a:rect r="r" b="b" t="t" l="l"/>
              <a:pathLst>
                <a:path h="559181" w="731520">
                  <a:moveTo>
                    <a:pt x="0" y="0"/>
                  </a:moveTo>
                  <a:lnTo>
                    <a:pt x="0" y="559181"/>
                  </a:lnTo>
                  <a:cubicBezTo>
                    <a:pt x="286004" y="389128"/>
                    <a:pt x="533654" y="197993"/>
                    <a:pt x="731520" y="0"/>
                  </a:cubicBezTo>
                  <a:close/>
                </a:path>
              </a:pathLst>
            </a:custGeom>
            <a:solidFill>
              <a:srgbClr val="FF141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454264" y="228525"/>
            <a:ext cx="2525251" cy="770253"/>
            <a:chOff x="0" y="0"/>
            <a:chExt cx="3367002" cy="1027005"/>
          </a:xfrm>
        </p:grpSpPr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0">
              <a:off x="0" y="0"/>
              <a:ext cx="1027005" cy="1027005"/>
              <a:chOff x="0" y="0"/>
              <a:chExt cx="1026998" cy="102699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480695" y="567690"/>
                <a:ext cx="482981" cy="199898"/>
              </a:xfrm>
              <a:custGeom>
                <a:avLst/>
                <a:gdLst/>
                <a:ahLst/>
                <a:cxnLst/>
                <a:rect r="r" b="b" t="t" l="l"/>
                <a:pathLst>
                  <a:path h="199898" w="482981">
                    <a:moveTo>
                      <a:pt x="353568" y="0"/>
                    </a:moveTo>
                    <a:cubicBezTo>
                      <a:pt x="314706" y="0"/>
                      <a:pt x="269748" y="4953"/>
                      <a:pt x="222758" y="15367"/>
                    </a:cubicBezTo>
                    <a:cubicBezTo>
                      <a:pt x="96393" y="43307"/>
                      <a:pt x="254" y="100457"/>
                      <a:pt x="0" y="146177"/>
                    </a:cubicBezTo>
                    <a:lnTo>
                      <a:pt x="0" y="146177"/>
                    </a:lnTo>
                    <a:lnTo>
                      <a:pt x="0" y="146558"/>
                    </a:lnTo>
                    <a:cubicBezTo>
                      <a:pt x="0" y="148844"/>
                      <a:pt x="254" y="151003"/>
                      <a:pt x="762" y="153162"/>
                    </a:cubicBezTo>
                    <a:cubicBezTo>
                      <a:pt x="7366" y="183134"/>
                      <a:pt x="57658" y="199644"/>
                      <a:pt x="127889" y="199898"/>
                    </a:cubicBezTo>
                    <a:lnTo>
                      <a:pt x="130810" y="199898"/>
                    </a:lnTo>
                    <a:cubicBezTo>
                      <a:pt x="169418" y="199771"/>
                      <a:pt x="213741" y="194818"/>
                      <a:pt x="260223" y="184531"/>
                    </a:cubicBezTo>
                    <a:cubicBezTo>
                      <a:pt x="386080" y="156718"/>
                      <a:pt x="481838" y="99949"/>
                      <a:pt x="482981" y="54356"/>
                    </a:cubicBezTo>
                    <a:lnTo>
                      <a:pt x="482981" y="52705"/>
                    </a:lnTo>
                    <a:lnTo>
                      <a:pt x="482981" y="52705"/>
                    </a:lnTo>
                    <a:cubicBezTo>
                      <a:pt x="482981" y="50673"/>
                      <a:pt x="482727" y="48641"/>
                      <a:pt x="482219" y="46736"/>
                    </a:cubicBezTo>
                    <a:cubicBezTo>
                      <a:pt x="475488" y="16510"/>
                      <a:pt x="424688" y="0"/>
                      <a:pt x="353695" y="0"/>
                    </a:cubicBezTo>
                    <a:close/>
                  </a:path>
                </a:pathLst>
              </a:custGeom>
              <a:solidFill>
                <a:srgbClr val="FF008C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482219" y="684530"/>
                <a:ext cx="276987" cy="168148"/>
              </a:xfrm>
              <a:custGeom>
                <a:avLst/>
                <a:gdLst/>
                <a:ahLst/>
                <a:cxnLst/>
                <a:rect r="r" b="b" t="t" l="l"/>
                <a:pathLst>
                  <a:path h="168148" w="276987">
                    <a:moveTo>
                      <a:pt x="35941" y="0"/>
                    </a:moveTo>
                    <a:cubicBezTo>
                      <a:pt x="19304" y="127"/>
                      <a:pt x="7239" y="4572"/>
                      <a:pt x="2413" y="13589"/>
                    </a:cubicBezTo>
                    <a:cubicBezTo>
                      <a:pt x="889" y="16383"/>
                      <a:pt x="127" y="19431"/>
                      <a:pt x="0" y="22860"/>
                    </a:cubicBezTo>
                    <a:lnTo>
                      <a:pt x="0" y="22860"/>
                    </a:lnTo>
                    <a:lnTo>
                      <a:pt x="0" y="24130"/>
                    </a:lnTo>
                    <a:cubicBezTo>
                      <a:pt x="635" y="51562"/>
                      <a:pt x="44831" y="95885"/>
                      <a:pt x="108077" y="129921"/>
                    </a:cubicBezTo>
                    <a:cubicBezTo>
                      <a:pt x="153543" y="154559"/>
                      <a:pt x="198120" y="168021"/>
                      <a:pt x="228092" y="168148"/>
                    </a:cubicBezTo>
                    <a:lnTo>
                      <a:pt x="229489" y="168148"/>
                    </a:lnTo>
                    <a:cubicBezTo>
                      <a:pt x="246253" y="168021"/>
                      <a:pt x="258445" y="163576"/>
                      <a:pt x="263271" y="154559"/>
                    </a:cubicBezTo>
                    <a:cubicBezTo>
                      <a:pt x="276987" y="129286"/>
                      <a:pt x="229616" y="77089"/>
                      <a:pt x="157607" y="38227"/>
                    </a:cubicBezTo>
                    <a:cubicBezTo>
                      <a:pt x="112268" y="13716"/>
                      <a:pt x="67945" y="254"/>
                      <a:pt x="37846" y="0"/>
                    </a:cubicBezTo>
                    <a:close/>
                  </a:path>
                </a:pathLst>
              </a:custGeom>
              <a:solidFill>
                <a:srgbClr val="FF1414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279019" y="684530"/>
                <a:ext cx="276860" cy="168148"/>
              </a:xfrm>
              <a:custGeom>
                <a:avLst/>
                <a:gdLst/>
                <a:ahLst/>
                <a:cxnLst/>
                <a:rect r="r" b="b" t="t" l="l"/>
                <a:pathLst>
                  <a:path h="168148" w="276860">
                    <a:moveTo>
                      <a:pt x="227838" y="0"/>
                    </a:moveTo>
                    <a:cubicBezTo>
                      <a:pt x="197739" y="254"/>
                      <a:pt x="153416" y="13716"/>
                      <a:pt x="108077" y="38227"/>
                    </a:cubicBezTo>
                    <a:cubicBezTo>
                      <a:pt x="44831" y="72390"/>
                      <a:pt x="635" y="116713"/>
                      <a:pt x="0" y="144145"/>
                    </a:cubicBezTo>
                    <a:lnTo>
                      <a:pt x="0" y="144145"/>
                    </a:lnTo>
                    <a:lnTo>
                      <a:pt x="0" y="145288"/>
                    </a:lnTo>
                    <a:cubicBezTo>
                      <a:pt x="127" y="148717"/>
                      <a:pt x="889" y="151765"/>
                      <a:pt x="2286" y="154559"/>
                    </a:cubicBezTo>
                    <a:cubicBezTo>
                      <a:pt x="7239" y="163703"/>
                      <a:pt x="19304" y="168021"/>
                      <a:pt x="36068" y="168148"/>
                    </a:cubicBezTo>
                    <a:lnTo>
                      <a:pt x="37465" y="168148"/>
                    </a:lnTo>
                    <a:cubicBezTo>
                      <a:pt x="67564" y="167894"/>
                      <a:pt x="112014" y="154432"/>
                      <a:pt x="157480" y="129921"/>
                    </a:cubicBezTo>
                    <a:cubicBezTo>
                      <a:pt x="229489" y="90932"/>
                      <a:pt x="276860" y="38862"/>
                      <a:pt x="263144" y="13589"/>
                    </a:cubicBezTo>
                    <a:cubicBezTo>
                      <a:pt x="258318" y="4572"/>
                      <a:pt x="246253" y="127"/>
                      <a:pt x="229616" y="0"/>
                    </a:cubicBezTo>
                    <a:close/>
                  </a:path>
                </a:pathLst>
              </a:custGeom>
              <a:solidFill>
                <a:srgbClr val="FF821E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327533" y="63500"/>
                <a:ext cx="242189" cy="468884"/>
              </a:xfrm>
              <a:custGeom>
                <a:avLst/>
                <a:gdLst/>
                <a:ahLst/>
                <a:cxnLst/>
                <a:rect r="r" b="b" t="t" l="l"/>
                <a:pathLst>
                  <a:path h="468884" w="242189">
                    <a:moveTo>
                      <a:pt x="44196" y="0"/>
                    </a:moveTo>
                    <a:cubicBezTo>
                      <a:pt x="40640" y="0"/>
                      <a:pt x="37211" y="635"/>
                      <a:pt x="33909" y="1778"/>
                    </a:cubicBezTo>
                    <a:cubicBezTo>
                      <a:pt x="11557" y="9652"/>
                      <a:pt x="254" y="42164"/>
                      <a:pt x="0" y="88646"/>
                    </a:cubicBezTo>
                    <a:lnTo>
                      <a:pt x="0" y="88646"/>
                    </a:lnTo>
                    <a:lnTo>
                      <a:pt x="0" y="92329"/>
                    </a:lnTo>
                    <a:cubicBezTo>
                      <a:pt x="254" y="139319"/>
                      <a:pt x="11557" y="199771"/>
                      <a:pt x="33655" y="263017"/>
                    </a:cubicBezTo>
                    <a:cubicBezTo>
                      <a:pt x="75184" y="381762"/>
                      <a:pt x="140843" y="468884"/>
                      <a:pt x="186182" y="468884"/>
                    </a:cubicBezTo>
                    <a:cubicBezTo>
                      <a:pt x="189865" y="468884"/>
                      <a:pt x="193421" y="468249"/>
                      <a:pt x="196850" y="467106"/>
                    </a:cubicBezTo>
                    <a:cubicBezTo>
                      <a:pt x="242062" y="451358"/>
                      <a:pt x="242189" y="334264"/>
                      <a:pt x="197231" y="205867"/>
                    </a:cubicBezTo>
                    <a:cubicBezTo>
                      <a:pt x="155575" y="87376"/>
                      <a:pt x="90297" y="508"/>
                      <a:pt x="44958" y="0"/>
                    </a:cubicBezTo>
                    <a:close/>
                  </a:path>
                </a:pathLst>
              </a:custGeom>
              <a:solidFill>
                <a:srgbClr val="00B4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457454" y="63500"/>
                <a:ext cx="242189" cy="468884"/>
              </a:xfrm>
              <a:custGeom>
                <a:avLst/>
                <a:gdLst/>
                <a:ahLst/>
                <a:cxnLst/>
                <a:rect r="r" b="b" t="t" l="l"/>
                <a:pathLst>
                  <a:path h="468884" w="242189">
                    <a:moveTo>
                      <a:pt x="197104" y="0"/>
                    </a:moveTo>
                    <a:cubicBezTo>
                      <a:pt x="151765" y="508"/>
                      <a:pt x="86487" y="87376"/>
                      <a:pt x="44958" y="205867"/>
                    </a:cubicBezTo>
                    <a:cubicBezTo>
                      <a:pt x="0" y="334391"/>
                      <a:pt x="127" y="451358"/>
                      <a:pt x="45339" y="467106"/>
                    </a:cubicBezTo>
                    <a:cubicBezTo>
                      <a:pt x="48768" y="468249"/>
                      <a:pt x="52324" y="468884"/>
                      <a:pt x="56007" y="468884"/>
                    </a:cubicBezTo>
                    <a:cubicBezTo>
                      <a:pt x="101346" y="468884"/>
                      <a:pt x="166878" y="381889"/>
                      <a:pt x="208534" y="263017"/>
                    </a:cubicBezTo>
                    <a:cubicBezTo>
                      <a:pt x="230759" y="199644"/>
                      <a:pt x="241935" y="139065"/>
                      <a:pt x="242189" y="92075"/>
                    </a:cubicBezTo>
                    <a:lnTo>
                      <a:pt x="242189" y="88900"/>
                    </a:lnTo>
                    <a:lnTo>
                      <a:pt x="242189" y="88900"/>
                    </a:lnTo>
                    <a:cubicBezTo>
                      <a:pt x="241935" y="42291"/>
                      <a:pt x="230632" y="9525"/>
                      <a:pt x="208280" y="1778"/>
                    </a:cubicBezTo>
                    <a:cubicBezTo>
                      <a:pt x="204978" y="635"/>
                      <a:pt x="201549" y="0"/>
                      <a:pt x="197993" y="0"/>
                    </a:cubicBezTo>
                    <a:close/>
                  </a:path>
                </a:pathLst>
              </a:custGeom>
              <a:solidFill>
                <a:srgbClr val="FF008C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63500" y="567690"/>
                <a:ext cx="482981" cy="199898"/>
              </a:xfrm>
              <a:custGeom>
                <a:avLst/>
                <a:gdLst/>
                <a:ahLst/>
                <a:cxnLst/>
                <a:rect r="r" b="b" t="t" l="l"/>
                <a:pathLst>
                  <a:path h="199898" w="482981">
                    <a:moveTo>
                      <a:pt x="129286" y="0"/>
                    </a:moveTo>
                    <a:cubicBezTo>
                      <a:pt x="58293" y="0"/>
                      <a:pt x="7366" y="16510"/>
                      <a:pt x="762" y="46736"/>
                    </a:cubicBezTo>
                    <a:cubicBezTo>
                      <a:pt x="254" y="48895"/>
                      <a:pt x="0" y="51181"/>
                      <a:pt x="0" y="53340"/>
                    </a:cubicBezTo>
                    <a:lnTo>
                      <a:pt x="0" y="53340"/>
                    </a:lnTo>
                    <a:lnTo>
                      <a:pt x="0" y="53721"/>
                    </a:lnTo>
                    <a:cubicBezTo>
                      <a:pt x="254" y="99441"/>
                      <a:pt x="96266" y="156591"/>
                      <a:pt x="222758" y="184531"/>
                    </a:cubicBezTo>
                    <a:cubicBezTo>
                      <a:pt x="269240" y="194818"/>
                      <a:pt x="313563" y="199771"/>
                      <a:pt x="352171" y="199898"/>
                    </a:cubicBezTo>
                    <a:lnTo>
                      <a:pt x="355092" y="199898"/>
                    </a:lnTo>
                    <a:cubicBezTo>
                      <a:pt x="425323" y="199644"/>
                      <a:pt x="475615" y="183134"/>
                      <a:pt x="482219" y="153162"/>
                    </a:cubicBezTo>
                    <a:cubicBezTo>
                      <a:pt x="482727" y="151003"/>
                      <a:pt x="482981" y="148844"/>
                      <a:pt x="482981" y="146558"/>
                    </a:cubicBezTo>
                    <a:lnTo>
                      <a:pt x="482981" y="146177"/>
                    </a:lnTo>
                    <a:lnTo>
                      <a:pt x="482981" y="146177"/>
                    </a:lnTo>
                    <a:cubicBezTo>
                      <a:pt x="482727" y="100457"/>
                      <a:pt x="386588" y="43307"/>
                      <a:pt x="260223" y="15367"/>
                    </a:cubicBezTo>
                    <a:cubicBezTo>
                      <a:pt x="213233" y="4953"/>
                      <a:pt x="168275" y="0"/>
                      <a:pt x="129413" y="0"/>
                    </a:cubicBezTo>
                    <a:close/>
                  </a:path>
                </a:pathLst>
              </a:custGeom>
              <a:solidFill>
                <a:srgbClr val="00B4FF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129159" y="276987"/>
                <a:ext cx="513334" cy="479552"/>
              </a:xfrm>
              <a:custGeom>
                <a:avLst/>
                <a:gdLst/>
                <a:ahLst/>
                <a:cxnLst/>
                <a:rect r="r" b="b" t="t" l="l"/>
                <a:pathLst>
                  <a:path h="479552" w="513334">
                    <a:moveTo>
                      <a:pt x="94869" y="0"/>
                    </a:moveTo>
                    <a:cubicBezTo>
                      <a:pt x="66421" y="127"/>
                      <a:pt x="42418" y="8382"/>
                      <a:pt x="25400" y="25400"/>
                    </a:cubicBezTo>
                    <a:cubicBezTo>
                      <a:pt x="8636" y="42164"/>
                      <a:pt x="381" y="65913"/>
                      <a:pt x="0" y="93853"/>
                    </a:cubicBezTo>
                    <a:lnTo>
                      <a:pt x="0" y="93853"/>
                    </a:lnTo>
                    <a:lnTo>
                      <a:pt x="0" y="97663"/>
                    </a:lnTo>
                    <a:cubicBezTo>
                      <a:pt x="889" y="167894"/>
                      <a:pt x="49276" y="263652"/>
                      <a:pt x="132588" y="346964"/>
                    </a:cubicBezTo>
                    <a:cubicBezTo>
                      <a:pt x="216281" y="430657"/>
                      <a:pt x="312674" y="479171"/>
                      <a:pt x="382905" y="479552"/>
                    </a:cubicBezTo>
                    <a:lnTo>
                      <a:pt x="384683" y="479552"/>
                    </a:lnTo>
                    <a:cubicBezTo>
                      <a:pt x="413131" y="479425"/>
                      <a:pt x="437134" y="471170"/>
                      <a:pt x="454152" y="454152"/>
                    </a:cubicBezTo>
                    <a:cubicBezTo>
                      <a:pt x="513334" y="394970"/>
                      <a:pt x="465328" y="250952"/>
                      <a:pt x="346964" y="132588"/>
                    </a:cubicBezTo>
                    <a:cubicBezTo>
                      <a:pt x="263271" y="48895"/>
                      <a:pt x="166878" y="508"/>
                      <a:pt x="96647" y="0"/>
                    </a:cubicBezTo>
                    <a:close/>
                  </a:path>
                </a:pathLst>
              </a:custGeom>
              <a:solidFill>
                <a:srgbClr val="FF1414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384429" y="276987"/>
                <a:ext cx="513334" cy="479552"/>
              </a:xfrm>
              <a:custGeom>
                <a:avLst/>
                <a:gdLst/>
                <a:ahLst/>
                <a:cxnLst/>
                <a:rect r="r" b="b" t="t" l="l"/>
                <a:pathLst>
                  <a:path h="479552" w="513334">
                    <a:moveTo>
                      <a:pt x="417576" y="0"/>
                    </a:moveTo>
                    <a:cubicBezTo>
                      <a:pt x="347218" y="0"/>
                      <a:pt x="250317" y="48514"/>
                      <a:pt x="166370" y="132588"/>
                    </a:cubicBezTo>
                    <a:cubicBezTo>
                      <a:pt x="48006" y="250952"/>
                      <a:pt x="0" y="394970"/>
                      <a:pt x="59182" y="454152"/>
                    </a:cubicBezTo>
                    <a:cubicBezTo>
                      <a:pt x="76327" y="471297"/>
                      <a:pt x="100711" y="479552"/>
                      <a:pt x="129540" y="479552"/>
                    </a:cubicBezTo>
                    <a:cubicBezTo>
                      <a:pt x="199898" y="479552"/>
                      <a:pt x="296799" y="431038"/>
                      <a:pt x="380746" y="346964"/>
                    </a:cubicBezTo>
                    <a:cubicBezTo>
                      <a:pt x="464439" y="263271"/>
                      <a:pt x="512953" y="166878"/>
                      <a:pt x="513334" y="96647"/>
                    </a:cubicBezTo>
                    <a:lnTo>
                      <a:pt x="513334" y="94869"/>
                    </a:lnTo>
                    <a:lnTo>
                      <a:pt x="513334" y="94869"/>
                    </a:lnTo>
                    <a:cubicBezTo>
                      <a:pt x="513207" y="66421"/>
                      <a:pt x="504952" y="42418"/>
                      <a:pt x="487934" y="25400"/>
                    </a:cubicBezTo>
                    <a:cubicBezTo>
                      <a:pt x="470789" y="8255"/>
                      <a:pt x="446405" y="0"/>
                      <a:pt x="417576" y="0"/>
                    </a:cubicBezTo>
                    <a:close/>
                  </a:path>
                </a:pathLst>
              </a:custGeom>
              <a:solidFill>
                <a:srgbClr val="FF821E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 rot="0">
                <a:off x="466344" y="759714"/>
                <a:ext cx="94488" cy="203835"/>
              </a:xfrm>
              <a:custGeom>
                <a:avLst/>
                <a:gdLst/>
                <a:ahLst/>
                <a:cxnLst/>
                <a:rect r="r" b="b" t="t" l="l"/>
                <a:pathLst>
                  <a:path h="203835" w="94488">
                    <a:moveTo>
                      <a:pt x="47117" y="0"/>
                    </a:moveTo>
                    <a:cubicBezTo>
                      <a:pt x="34544" y="12319"/>
                      <a:pt x="18415" y="25019"/>
                      <a:pt x="0" y="37084"/>
                    </a:cubicBezTo>
                    <a:lnTo>
                      <a:pt x="0" y="156591"/>
                    </a:lnTo>
                    <a:cubicBezTo>
                      <a:pt x="0" y="182626"/>
                      <a:pt x="21209" y="203835"/>
                      <a:pt x="47244" y="203835"/>
                    </a:cubicBezTo>
                    <a:lnTo>
                      <a:pt x="47244" y="203835"/>
                    </a:lnTo>
                    <a:cubicBezTo>
                      <a:pt x="73279" y="203835"/>
                      <a:pt x="94488" y="182753"/>
                      <a:pt x="94488" y="156591"/>
                    </a:cubicBezTo>
                    <a:lnTo>
                      <a:pt x="94361" y="37084"/>
                    </a:lnTo>
                    <a:cubicBezTo>
                      <a:pt x="75819" y="25019"/>
                      <a:pt x="59817" y="12319"/>
                      <a:pt x="4724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8" id="18"/>
            <p:cNvGrpSpPr>
              <a:grpSpLocks noChangeAspect="true"/>
            </p:cNvGrpSpPr>
            <p:nvPr/>
          </p:nvGrpSpPr>
          <p:grpSpPr>
            <a:xfrm rot="0">
              <a:off x="1080011" y="269996"/>
              <a:ext cx="2286991" cy="487004"/>
              <a:chOff x="0" y="0"/>
              <a:chExt cx="2286991" cy="487007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63500" y="159893"/>
                <a:ext cx="264287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287">
                    <a:moveTo>
                      <a:pt x="132207" y="223266"/>
                    </a:moveTo>
                    <a:cubicBezTo>
                      <a:pt x="81153" y="223266"/>
                      <a:pt x="41275" y="183134"/>
                      <a:pt x="41275" y="131826"/>
                    </a:cubicBezTo>
                    <a:cubicBezTo>
                      <a:pt x="41275" y="80518"/>
                      <a:pt x="81280" y="40386"/>
                      <a:pt x="132207" y="40386"/>
                    </a:cubicBezTo>
                    <a:cubicBezTo>
                      <a:pt x="183134" y="40386"/>
                      <a:pt x="223139" y="80518"/>
                      <a:pt x="223139" y="131826"/>
                    </a:cubicBezTo>
                    <a:cubicBezTo>
                      <a:pt x="223139" y="183134"/>
                      <a:pt x="183134" y="223266"/>
                      <a:pt x="132207" y="223266"/>
                    </a:cubicBezTo>
                    <a:moveTo>
                      <a:pt x="259842" y="5842"/>
                    </a:moveTo>
                    <a:lnTo>
                      <a:pt x="227838" y="5842"/>
                    </a:lnTo>
                    <a:cubicBezTo>
                      <a:pt x="225298" y="5842"/>
                      <a:pt x="223266" y="7874"/>
                      <a:pt x="223266" y="10414"/>
                    </a:cubicBezTo>
                    <a:lnTo>
                      <a:pt x="223266" y="43561"/>
                    </a:lnTo>
                    <a:cubicBezTo>
                      <a:pt x="200787" y="15748"/>
                      <a:pt x="167386" y="0"/>
                      <a:pt x="129921" y="0"/>
                    </a:cubicBezTo>
                    <a:cubicBezTo>
                      <a:pt x="58293" y="0"/>
                      <a:pt x="0" y="59182"/>
                      <a:pt x="0" y="131826"/>
                    </a:cubicBezTo>
                    <a:cubicBezTo>
                      <a:pt x="0" y="204470"/>
                      <a:pt x="58293" y="263652"/>
                      <a:pt x="129794" y="263652"/>
                    </a:cubicBezTo>
                    <a:cubicBezTo>
                      <a:pt x="167386" y="263652"/>
                      <a:pt x="200660" y="247904"/>
                      <a:pt x="223139" y="220091"/>
                    </a:cubicBezTo>
                    <a:lnTo>
                      <a:pt x="223139" y="253238"/>
                    </a:lnTo>
                    <a:cubicBezTo>
                      <a:pt x="223139" y="255778"/>
                      <a:pt x="225171" y="257810"/>
                      <a:pt x="227711" y="257810"/>
                    </a:cubicBezTo>
                    <a:lnTo>
                      <a:pt x="259715" y="257810"/>
                    </a:lnTo>
                    <a:cubicBezTo>
                      <a:pt x="262255" y="257810"/>
                      <a:pt x="264287" y="255778"/>
                      <a:pt x="264287" y="253238"/>
                    </a:cubicBezTo>
                    <a:lnTo>
                      <a:pt x="264287" y="10541"/>
                    </a:lnTo>
                    <a:cubicBezTo>
                      <a:pt x="264287" y="8001"/>
                      <a:pt x="262255" y="5969"/>
                      <a:pt x="259715" y="5969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 flipH="false" flipV="false" rot="0">
                <a:off x="398399" y="161925"/>
                <a:ext cx="117729" cy="255651"/>
              </a:xfrm>
              <a:custGeom>
                <a:avLst/>
                <a:gdLst/>
                <a:ahLst/>
                <a:cxnLst/>
                <a:rect r="r" b="b" t="t" l="l"/>
                <a:pathLst>
                  <a:path h="255651" w="117729">
                    <a:moveTo>
                      <a:pt x="113284" y="0"/>
                    </a:moveTo>
                    <a:cubicBezTo>
                      <a:pt x="81026" y="0"/>
                      <a:pt x="57404" y="10541"/>
                      <a:pt x="41275" y="32385"/>
                    </a:cubicBezTo>
                    <a:lnTo>
                      <a:pt x="41275" y="8509"/>
                    </a:lnTo>
                    <a:cubicBezTo>
                      <a:pt x="41275" y="5969"/>
                      <a:pt x="39243" y="3937"/>
                      <a:pt x="36703" y="3937"/>
                    </a:cubicBezTo>
                    <a:lnTo>
                      <a:pt x="4572" y="3937"/>
                    </a:lnTo>
                    <a:cubicBezTo>
                      <a:pt x="2032" y="3937"/>
                      <a:pt x="0" y="5969"/>
                      <a:pt x="0" y="8509"/>
                    </a:cubicBezTo>
                    <a:lnTo>
                      <a:pt x="0" y="251079"/>
                    </a:lnTo>
                    <a:cubicBezTo>
                      <a:pt x="0" y="253619"/>
                      <a:pt x="2032" y="255651"/>
                      <a:pt x="4572" y="255651"/>
                    </a:cubicBezTo>
                    <a:lnTo>
                      <a:pt x="36576" y="255651"/>
                    </a:lnTo>
                    <a:cubicBezTo>
                      <a:pt x="39116" y="255651"/>
                      <a:pt x="41148" y="253619"/>
                      <a:pt x="41148" y="251079"/>
                    </a:cubicBezTo>
                    <a:lnTo>
                      <a:pt x="41148" y="116205"/>
                    </a:lnTo>
                    <a:cubicBezTo>
                      <a:pt x="41148" y="47625"/>
                      <a:pt x="91567" y="40259"/>
                      <a:pt x="113157" y="40259"/>
                    </a:cubicBezTo>
                    <a:lnTo>
                      <a:pt x="117729" y="38227"/>
                    </a:lnTo>
                    <a:lnTo>
                      <a:pt x="117729" y="4572"/>
                    </a:lnTo>
                    <a:cubicBezTo>
                      <a:pt x="117729" y="2032"/>
                      <a:pt x="115697" y="0"/>
                      <a:pt x="113157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 flipH="false" flipV="false" rot="0">
                <a:off x="532892" y="160020"/>
                <a:ext cx="245745" cy="263525"/>
              </a:xfrm>
              <a:custGeom>
                <a:avLst/>
                <a:gdLst/>
                <a:ahLst/>
                <a:cxnLst/>
                <a:rect r="r" b="b" t="t" l="l"/>
                <a:pathLst>
                  <a:path h="263525" w="245745">
                    <a:moveTo>
                      <a:pt x="216916" y="176276"/>
                    </a:moveTo>
                    <a:lnTo>
                      <a:pt x="214503" y="175514"/>
                    </a:lnTo>
                    <a:lnTo>
                      <a:pt x="211074" y="177038"/>
                    </a:lnTo>
                    <a:cubicBezTo>
                      <a:pt x="194818" y="206375"/>
                      <a:pt x="165735" y="223266"/>
                      <a:pt x="132461" y="223266"/>
                    </a:cubicBezTo>
                    <a:cubicBezTo>
                      <a:pt x="81407" y="223266"/>
                      <a:pt x="41529" y="183134"/>
                      <a:pt x="41529" y="131826"/>
                    </a:cubicBezTo>
                    <a:cubicBezTo>
                      <a:pt x="41529" y="80518"/>
                      <a:pt x="81534" y="40386"/>
                      <a:pt x="132461" y="40386"/>
                    </a:cubicBezTo>
                    <a:cubicBezTo>
                      <a:pt x="166624" y="40386"/>
                      <a:pt x="195707" y="57531"/>
                      <a:pt x="208280" y="85217"/>
                    </a:cubicBezTo>
                    <a:lnTo>
                      <a:pt x="209804" y="87249"/>
                    </a:lnTo>
                    <a:lnTo>
                      <a:pt x="213614" y="87884"/>
                    </a:lnTo>
                    <a:lnTo>
                      <a:pt x="240919" y="72263"/>
                    </a:lnTo>
                    <a:cubicBezTo>
                      <a:pt x="242951" y="71120"/>
                      <a:pt x="243840" y="68453"/>
                      <a:pt x="242824" y="66294"/>
                    </a:cubicBezTo>
                    <a:cubicBezTo>
                      <a:pt x="224155" y="25400"/>
                      <a:pt x="181864" y="0"/>
                      <a:pt x="132334" y="0"/>
                    </a:cubicBezTo>
                    <a:cubicBezTo>
                      <a:pt x="56896" y="0"/>
                      <a:pt x="0" y="56642"/>
                      <a:pt x="0" y="131826"/>
                    </a:cubicBezTo>
                    <a:cubicBezTo>
                      <a:pt x="0" y="207010"/>
                      <a:pt x="57150" y="263525"/>
                      <a:pt x="132588" y="263525"/>
                    </a:cubicBezTo>
                    <a:cubicBezTo>
                      <a:pt x="181229" y="263525"/>
                      <a:pt x="224409" y="238379"/>
                      <a:pt x="245364" y="197993"/>
                    </a:cubicBezTo>
                    <a:lnTo>
                      <a:pt x="245745" y="19316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2" id="22"/>
              <p:cNvSpPr/>
              <p:nvPr/>
            </p:nvSpPr>
            <p:spPr>
              <a:xfrm flipH="false" flipV="false" rot="0">
                <a:off x="827405" y="68707"/>
                <a:ext cx="217678" cy="348869"/>
              </a:xfrm>
              <a:custGeom>
                <a:avLst/>
                <a:gdLst/>
                <a:ahLst/>
                <a:cxnLst/>
                <a:rect r="r" b="b" t="t" l="l"/>
                <a:pathLst>
                  <a:path h="348869" w="217678">
                    <a:moveTo>
                      <a:pt x="118110" y="91186"/>
                    </a:moveTo>
                    <a:cubicBezTo>
                      <a:pt x="85598" y="91186"/>
                      <a:pt x="59817" y="102616"/>
                      <a:pt x="41148" y="125095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4297"/>
                    </a:lnTo>
                    <a:cubicBezTo>
                      <a:pt x="0" y="346837"/>
                      <a:pt x="2032" y="348869"/>
                      <a:pt x="4572" y="348869"/>
                    </a:cubicBezTo>
                    <a:lnTo>
                      <a:pt x="36576" y="348869"/>
                    </a:lnTo>
                    <a:cubicBezTo>
                      <a:pt x="39116" y="348869"/>
                      <a:pt x="41148" y="346837"/>
                      <a:pt x="41148" y="344297"/>
                    </a:cubicBezTo>
                    <a:lnTo>
                      <a:pt x="41148" y="217170"/>
                    </a:lnTo>
                    <a:cubicBezTo>
                      <a:pt x="41148" y="162687"/>
                      <a:pt x="68072" y="131572"/>
                      <a:pt x="115189" y="131572"/>
                    </a:cubicBezTo>
                    <a:cubicBezTo>
                      <a:pt x="154813" y="131572"/>
                      <a:pt x="176530" y="154178"/>
                      <a:pt x="176530" y="195326"/>
                    </a:cubicBezTo>
                    <a:lnTo>
                      <a:pt x="176530" y="344297"/>
                    </a:lnTo>
                    <a:cubicBezTo>
                      <a:pt x="176530" y="346837"/>
                      <a:pt x="178562" y="348869"/>
                      <a:pt x="181102" y="348869"/>
                    </a:cubicBezTo>
                    <a:lnTo>
                      <a:pt x="213106" y="348869"/>
                    </a:lnTo>
                    <a:cubicBezTo>
                      <a:pt x="215646" y="348869"/>
                      <a:pt x="217678" y="346837"/>
                      <a:pt x="217678" y="344297"/>
                    </a:cubicBezTo>
                    <a:lnTo>
                      <a:pt x="217678" y="195326"/>
                    </a:lnTo>
                    <a:cubicBezTo>
                      <a:pt x="217678" y="131064"/>
                      <a:pt x="179451" y="91186"/>
                      <a:pt x="117983" y="91186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3" id="23"/>
              <p:cNvSpPr/>
              <p:nvPr/>
            </p:nvSpPr>
            <p:spPr>
              <a:xfrm flipH="false" flipV="false" rot="0">
                <a:off x="1109853" y="165735"/>
                <a:ext cx="41148" cy="251841"/>
              </a:xfrm>
              <a:custGeom>
                <a:avLst/>
                <a:gdLst/>
                <a:ahLst/>
                <a:cxnLst/>
                <a:rect r="r" b="b" t="t" l="l"/>
                <a:pathLst>
                  <a:path h="251841" w="41148">
                    <a:moveTo>
                      <a:pt x="36576" y="0"/>
                    </a:move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247269"/>
                    </a:lnTo>
                    <a:cubicBezTo>
                      <a:pt x="0" y="249809"/>
                      <a:pt x="2032" y="251841"/>
                      <a:pt x="4572" y="251841"/>
                    </a:cubicBezTo>
                    <a:lnTo>
                      <a:pt x="36576" y="251841"/>
                    </a:lnTo>
                    <a:cubicBezTo>
                      <a:pt x="39116" y="251841"/>
                      <a:pt x="41148" y="249809"/>
                      <a:pt x="41148" y="247269"/>
                    </a:cubicBezTo>
                    <a:lnTo>
                      <a:pt x="41148" y="4699"/>
                    </a:lnTo>
                    <a:cubicBezTo>
                      <a:pt x="41148" y="2159"/>
                      <a:pt x="39116" y="127"/>
                      <a:pt x="36576" y="127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 flipH="false" flipV="false" rot="0">
                <a:off x="1102487" y="67691"/>
                <a:ext cx="55880" cy="55880"/>
              </a:xfrm>
              <a:custGeom>
                <a:avLst/>
                <a:gdLst/>
                <a:ahLst/>
                <a:cxnLst/>
                <a:rect r="r" b="b" t="t" l="l"/>
                <a:pathLst>
                  <a:path h="55880" w="55880">
                    <a:moveTo>
                      <a:pt x="27940" y="0"/>
                    </a:moveTo>
                    <a:cubicBezTo>
                      <a:pt x="12573" y="0"/>
                      <a:pt x="0" y="12573"/>
                      <a:pt x="0" y="27940"/>
                    </a:cubicBezTo>
                    <a:cubicBezTo>
                      <a:pt x="0" y="43307"/>
                      <a:pt x="12573" y="55880"/>
                      <a:pt x="27940" y="55880"/>
                    </a:cubicBezTo>
                    <a:cubicBezTo>
                      <a:pt x="43307" y="55880"/>
                      <a:pt x="55880" y="43307"/>
                      <a:pt x="55880" y="27940"/>
                    </a:cubicBezTo>
                    <a:cubicBezTo>
                      <a:pt x="55880" y="12573"/>
                      <a:pt x="43307" y="0"/>
                      <a:pt x="27940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 flipH="false" flipV="false" rot="0">
                <a:off x="1221359" y="63500"/>
                <a:ext cx="41148" cy="354076"/>
              </a:xfrm>
              <a:custGeom>
                <a:avLst/>
                <a:gdLst/>
                <a:ahLst/>
                <a:cxnLst/>
                <a:rect r="r" b="b" t="t" l="l"/>
                <a:pathLst>
                  <a:path h="354076" w="41148">
                    <a:moveTo>
                      <a:pt x="36703" y="0"/>
                    </a:move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9504"/>
                    </a:lnTo>
                    <a:cubicBezTo>
                      <a:pt x="0" y="352044"/>
                      <a:pt x="2032" y="354076"/>
                      <a:pt x="4572" y="354076"/>
                    </a:cubicBezTo>
                    <a:lnTo>
                      <a:pt x="36576" y="354076"/>
                    </a:lnTo>
                    <a:cubicBezTo>
                      <a:pt x="39116" y="354076"/>
                      <a:pt x="41148" y="352044"/>
                      <a:pt x="41148" y="349504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6" id="26"/>
              <p:cNvSpPr/>
              <p:nvPr/>
            </p:nvSpPr>
            <p:spPr>
              <a:xfrm flipH="false" flipV="false" rot="0">
                <a:off x="1318641" y="159893"/>
                <a:ext cx="264287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287">
                    <a:moveTo>
                      <a:pt x="132080" y="223266"/>
                    </a:moveTo>
                    <a:cubicBezTo>
                      <a:pt x="81026" y="223266"/>
                      <a:pt x="41148" y="183134"/>
                      <a:pt x="41148" y="131826"/>
                    </a:cubicBezTo>
                    <a:cubicBezTo>
                      <a:pt x="41148" y="80518"/>
                      <a:pt x="81153" y="40386"/>
                      <a:pt x="132080" y="40386"/>
                    </a:cubicBezTo>
                    <a:cubicBezTo>
                      <a:pt x="183007" y="40386"/>
                      <a:pt x="223012" y="80518"/>
                      <a:pt x="223012" y="131826"/>
                    </a:cubicBezTo>
                    <a:cubicBezTo>
                      <a:pt x="223012" y="183134"/>
                      <a:pt x="183007" y="223266"/>
                      <a:pt x="132080" y="223266"/>
                    </a:cubicBezTo>
                    <a:moveTo>
                      <a:pt x="259715" y="5842"/>
                    </a:moveTo>
                    <a:lnTo>
                      <a:pt x="227711" y="5842"/>
                    </a:lnTo>
                    <a:cubicBezTo>
                      <a:pt x="225171" y="5842"/>
                      <a:pt x="223139" y="7874"/>
                      <a:pt x="223139" y="10414"/>
                    </a:cubicBezTo>
                    <a:lnTo>
                      <a:pt x="223139" y="43561"/>
                    </a:lnTo>
                    <a:cubicBezTo>
                      <a:pt x="200660" y="15748"/>
                      <a:pt x="167259" y="0"/>
                      <a:pt x="129794" y="0"/>
                    </a:cubicBezTo>
                    <a:cubicBezTo>
                      <a:pt x="58166" y="0"/>
                      <a:pt x="0" y="59182"/>
                      <a:pt x="0" y="131826"/>
                    </a:cubicBezTo>
                    <a:cubicBezTo>
                      <a:pt x="0" y="204470"/>
                      <a:pt x="58293" y="263652"/>
                      <a:pt x="129794" y="263652"/>
                    </a:cubicBezTo>
                    <a:cubicBezTo>
                      <a:pt x="167386" y="263652"/>
                      <a:pt x="200660" y="247904"/>
                      <a:pt x="223139" y="220091"/>
                    </a:cubicBezTo>
                    <a:lnTo>
                      <a:pt x="223139" y="253238"/>
                    </a:lnTo>
                    <a:cubicBezTo>
                      <a:pt x="223139" y="255778"/>
                      <a:pt x="225171" y="257810"/>
                      <a:pt x="227711" y="257810"/>
                    </a:cubicBezTo>
                    <a:lnTo>
                      <a:pt x="259715" y="257810"/>
                    </a:lnTo>
                    <a:cubicBezTo>
                      <a:pt x="262255" y="257810"/>
                      <a:pt x="264287" y="255778"/>
                      <a:pt x="264287" y="253238"/>
                    </a:cubicBezTo>
                    <a:lnTo>
                      <a:pt x="264287" y="10541"/>
                    </a:lnTo>
                    <a:cubicBezTo>
                      <a:pt x="264287" y="8001"/>
                      <a:pt x="262255" y="5969"/>
                      <a:pt x="259715" y="5969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 flipH="false" flipV="false" rot="0">
                <a:off x="1653413" y="68707"/>
                <a:ext cx="264287" cy="354838"/>
              </a:xfrm>
              <a:custGeom>
                <a:avLst/>
                <a:gdLst/>
                <a:ahLst/>
                <a:cxnLst/>
                <a:rect r="r" b="b" t="t" l="l"/>
                <a:pathLst>
                  <a:path h="354838" w="264287">
                    <a:moveTo>
                      <a:pt x="132080" y="131572"/>
                    </a:moveTo>
                    <a:cubicBezTo>
                      <a:pt x="183134" y="131572"/>
                      <a:pt x="223012" y="171704"/>
                      <a:pt x="223012" y="223012"/>
                    </a:cubicBezTo>
                    <a:cubicBezTo>
                      <a:pt x="223012" y="274320"/>
                      <a:pt x="183007" y="314452"/>
                      <a:pt x="132080" y="314452"/>
                    </a:cubicBezTo>
                    <a:cubicBezTo>
                      <a:pt x="81153" y="314452"/>
                      <a:pt x="41148" y="274320"/>
                      <a:pt x="41148" y="223012"/>
                    </a:cubicBezTo>
                    <a:cubicBezTo>
                      <a:pt x="41148" y="171704"/>
                      <a:pt x="81153" y="131572"/>
                      <a:pt x="132080" y="131572"/>
                    </a:cubicBezTo>
                    <a:moveTo>
                      <a:pt x="134493" y="91313"/>
                    </a:moveTo>
                    <a:cubicBezTo>
                      <a:pt x="96901" y="91313"/>
                      <a:pt x="63627" y="107061"/>
                      <a:pt x="41148" y="134874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4297"/>
                    </a:lnTo>
                    <a:cubicBezTo>
                      <a:pt x="0" y="346837"/>
                      <a:pt x="2032" y="348869"/>
                      <a:pt x="4572" y="348869"/>
                    </a:cubicBezTo>
                    <a:lnTo>
                      <a:pt x="36576" y="348869"/>
                    </a:lnTo>
                    <a:cubicBezTo>
                      <a:pt x="39116" y="348869"/>
                      <a:pt x="41148" y="346837"/>
                      <a:pt x="41148" y="344297"/>
                    </a:cubicBezTo>
                    <a:lnTo>
                      <a:pt x="41148" y="311277"/>
                    </a:lnTo>
                    <a:cubicBezTo>
                      <a:pt x="63627" y="339090"/>
                      <a:pt x="97028" y="354838"/>
                      <a:pt x="134493" y="354838"/>
                    </a:cubicBezTo>
                    <a:cubicBezTo>
                      <a:pt x="206121" y="354838"/>
                      <a:pt x="264287" y="295783"/>
                      <a:pt x="264287" y="223012"/>
                    </a:cubicBezTo>
                    <a:cubicBezTo>
                      <a:pt x="264287" y="150241"/>
                      <a:pt x="205994" y="91186"/>
                      <a:pt x="134493" y="91186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 flipH="false" flipV="false" rot="0">
                <a:off x="2037842" y="68707"/>
                <a:ext cx="87376" cy="72390"/>
              </a:xfrm>
              <a:custGeom>
                <a:avLst/>
                <a:gdLst/>
                <a:ahLst/>
                <a:cxnLst/>
                <a:rect r="r" b="b" t="t" l="l"/>
                <a:pathLst>
                  <a:path h="72390" w="87376">
                    <a:moveTo>
                      <a:pt x="47752" y="70485"/>
                    </a:moveTo>
                    <a:lnTo>
                      <a:pt x="50038" y="72390"/>
                    </a:lnTo>
                    <a:lnTo>
                      <a:pt x="82550" y="72390"/>
                    </a:lnTo>
                    <a:cubicBezTo>
                      <a:pt x="84201" y="72390"/>
                      <a:pt x="85725" y="71501"/>
                      <a:pt x="86614" y="69977"/>
                    </a:cubicBezTo>
                    <a:lnTo>
                      <a:pt x="87376" y="66675"/>
                    </a:lnTo>
                    <a:lnTo>
                      <a:pt x="47625" y="2159"/>
                    </a:lnTo>
                    <a:cubicBezTo>
                      <a:pt x="46736" y="762"/>
                      <a:pt x="45339" y="0"/>
                      <a:pt x="43688" y="0"/>
                    </a:cubicBezTo>
                    <a:lnTo>
                      <a:pt x="4826" y="0"/>
                    </a:lnTo>
                    <a:cubicBezTo>
                      <a:pt x="3048" y="0"/>
                      <a:pt x="1524" y="1016"/>
                      <a:pt x="635" y="2540"/>
                    </a:cubicBezTo>
                    <a:lnTo>
                      <a:pt x="0" y="596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9" id="29"/>
              <p:cNvSpPr/>
              <p:nvPr/>
            </p:nvSpPr>
            <p:spPr>
              <a:xfrm flipH="false" flipV="false" rot="0">
                <a:off x="1958975" y="159893"/>
                <a:ext cx="264414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414">
                    <a:moveTo>
                      <a:pt x="132207" y="223266"/>
                    </a:moveTo>
                    <a:cubicBezTo>
                      <a:pt x="81153" y="223266"/>
                      <a:pt x="41275" y="183134"/>
                      <a:pt x="41275" y="131826"/>
                    </a:cubicBezTo>
                    <a:cubicBezTo>
                      <a:pt x="41275" y="80518"/>
                      <a:pt x="81280" y="40386"/>
                      <a:pt x="132207" y="40386"/>
                    </a:cubicBezTo>
                    <a:cubicBezTo>
                      <a:pt x="183134" y="40386"/>
                      <a:pt x="223139" y="80518"/>
                      <a:pt x="223139" y="131826"/>
                    </a:cubicBezTo>
                    <a:cubicBezTo>
                      <a:pt x="223139" y="183134"/>
                      <a:pt x="183134" y="223266"/>
                      <a:pt x="132207" y="223266"/>
                    </a:cubicBezTo>
                    <a:moveTo>
                      <a:pt x="132207" y="0"/>
                    </a:moveTo>
                    <a:cubicBezTo>
                      <a:pt x="58039" y="0"/>
                      <a:pt x="0" y="57912"/>
                      <a:pt x="0" y="131826"/>
                    </a:cubicBezTo>
                    <a:cubicBezTo>
                      <a:pt x="0" y="205740"/>
                      <a:pt x="58039" y="263652"/>
                      <a:pt x="132207" y="263652"/>
                    </a:cubicBezTo>
                    <a:cubicBezTo>
                      <a:pt x="206375" y="263652"/>
                      <a:pt x="264414" y="205740"/>
                      <a:pt x="264414" y="131826"/>
                    </a:cubicBezTo>
                    <a:cubicBezTo>
                      <a:pt x="264414" y="57912"/>
                      <a:pt x="206375" y="0"/>
                      <a:pt x="132207" y="0"/>
                    </a:cubicBezTo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Freeform 30" id="30"/>
          <p:cNvSpPr/>
          <p:nvPr/>
        </p:nvSpPr>
        <p:spPr>
          <a:xfrm flipH="false" flipV="false" rot="0">
            <a:off x="3846248" y="1701811"/>
            <a:ext cx="10610774" cy="7863206"/>
          </a:xfrm>
          <a:custGeom>
            <a:avLst/>
            <a:gdLst/>
            <a:ahLst/>
            <a:cxnLst/>
            <a:rect r="r" b="b" t="t" l="l"/>
            <a:pathLst>
              <a:path h="7863206" w="10610774">
                <a:moveTo>
                  <a:pt x="0" y="0"/>
                </a:moveTo>
                <a:lnTo>
                  <a:pt x="10610774" y="0"/>
                </a:lnTo>
                <a:lnTo>
                  <a:pt x="10610774" y="7863206"/>
                </a:lnTo>
                <a:lnTo>
                  <a:pt x="0" y="78632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6299791" y="76125"/>
            <a:ext cx="5703687" cy="1375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89"/>
              </a:lnSpc>
            </a:pPr>
            <a:r>
              <a:rPr lang="en-US" sz="8063" b="true">
                <a:solidFill>
                  <a:srgbClr val="0B539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Tipi di dato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A9D6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917558" y="1598971"/>
            <a:ext cx="6492240" cy="0"/>
          </a:xfrm>
          <a:prstGeom prst="line">
            <a:avLst/>
          </a:prstGeom>
          <a:ln cap="flat" w="38100">
            <a:solidFill>
              <a:srgbClr val="FF00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389" y="-187970"/>
            <a:ext cx="1854425" cy="2480967"/>
            <a:chOff x="0" y="0"/>
            <a:chExt cx="2472576" cy="330795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500" y="244221"/>
              <a:ext cx="2345563" cy="1333881"/>
            </a:xfrm>
            <a:custGeom>
              <a:avLst/>
              <a:gdLst/>
              <a:ahLst/>
              <a:cxnLst/>
              <a:rect r="r" b="b" t="t" l="l"/>
              <a:pathLst>
                <a:path h="1333881" w="2345563">
                  <a:moveTo>
                    <a:pt x="359918" y="0"/>
                  </a:moveTo>
                  <a:cubicBezTo>
                    <a:pt x="236474" y="0"/>
                    <a:pt x="116205" y="4191"/>
                    <a:pt x="0" y="12319"/>
                  </a:cubicBezTo>
                  <a:lnTo>
                    <a:pt x="0" y="12319"/>
                  </a:lnTo>
                  <a:lnTo>
                    <a:pt x="0" y="1305814"/>
                  </a:lnTo>
                  <a:cubicBezTo>
                    <a:pt x="141097" y="1320546"/>
                    <a:pt x="288544" y="1329817"/>
                    <a:pt x="440309" y="1332738"/>
                  </a:cubicBezTo>
                  <a:cubicBezTo>
                    <a:pt x="476758" y="1333500"/>
                    <a:pt x="513080" y="1333881"/>
                    <a:pt x="549148" y="1333881"/>
                  </a:cubicBezTo>
                  <a:cubicBezTo>
                    <a:pt x="1543304" y="1333881"/>
                    <a:pt x="2337943" y="1059688"/>
                    <a:pt x="2345563" y="704723"/>
                  </a:cubicBezTo>
                  <a:cubicBezTo>
                    <a:pt x="2345563" y="703453"/>
                    <a:pt x="2345563" y="702183"/>
                    <a:pt x="2345563" y="700913"/>
                  </a:cubicBezTo>
                  <a:lnTo>
                    <a:pt x="2345563" y="700913"/>
                  </a:lnTo>
                  <a:lnTo>
                    <a:pt x="2345563" y="698373"/>
                  </a:lnTo>
                  <a:lnTo>
                    <a:pt x="2345563" y="698373"/>
                  </a:lnTo>
                  <a:cubicBezTo>
                    <a:pt x="2343658" y="333375"/>
                    <a:pt x="1507109" y="21971"/>
                    <a:pt x="468884" y="1143"/>
                  </a:cubicBezTo>
                  <a:cubicBezTo>
                    <a:pt x="432308" y="381"/>
                    <a:pt x="395986" y="0"/>
                    <a:pt x="359791" y="0"/>
                  </a:cubicBezTo>
                  <a:close/>
                </a:path>
              </a:pathLst>
            </a:custGeom>
            <a:solidFill>
              <a:srgbClr val="00B4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0" y="1048004"/>
              <a:ext cx="1588643" cy="2196465"/>
            </a:xfrm>
            <a:custGeom>
              <a:avLst/>
              <a:gdLst/>
              <a:ahLst/>
              <a:cxnLst/>
              <a:rect r="r" b="b" t="t" l="l"/>
              <a:pathLst>
                <a:path h="2196465" w="1588643">
                  <a:moveTo>
                    <a:pt x="0" y="0"/>
                  </a:moveTo>
                  <a:lnTo>
                    <a:pt x="0" y="1662430"/>
                  </a:lnTo>
                  <a:cubicBezTo>
                    <a:pt x="483362" y="2000758"/>
                    <a:pt x="946531" y="2196465"/>
                    <a:pt x="1247267" y="2196465"/>
                  </a:cubicBezTo>
                  <a:cubicBezTo>
                    <a:pt x="1371727" y="2196465"/>
                    <a:pt x="1468374" y="2162937"/>
                    <a:pt x="1527175" y="2092198"/>
                  </a:cubicBezTo>
                  <a:cubicBezTo>
                    <a:pt x="1568196" y="2042795"/>
                    <a:pt x="1588008" y="1978660"/>
                    <a:pt x="1588643" y="1902587"/>
                  </a:cubicBezTo>
                  <a:lnTo>
                    <a:pt x="1588643" y="1902587"/>
                  </a:lnTo>
                  <a:lnTo>
                    <a:pt x="1588643" y="1895729"/>
                  </a:lnTo>
                  <a:lnTo>
                    <a:pt x="1588643" y="1895729"/>
                  </a:lnTo>
                  <a:cubicBezTo>
                    <a:pt x="1585976" y="1535303"/>
                    <a:pt x="1158240" y="917575"/>
                    <a:pt x="500126" y="368935"/>
                  </a:cubicBezTo>
                  <a:cubicBezTo>
                    <a:pt x="333121" y="229870"/>
                    <a:pt x="164465" y="106172"/>
                    <a:pt x="0" y="0"/>
                  </a:cubicBezTo>
                  <a:close/>
                </a:path>
              </a:pathLst>
            </a:custGeom>
            <a:solidFill>
              <a:srgbClr val="FF008C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0" y="63500"/>
              <a:ext cx="731520" cy="559181"/>
            </a:xfrm>
            <a:custGeom>
              <a:avLst/>
              <a:gdLst/>
              <a:ahLst/>
              <a:cxnLst/>
              <a:rect r="r" b="b" t="t" l="l"/>
              <a:pathLst>
                <a:path h="559181" w="731520">
                  <a:moveTo>
                    <a:pt x="0" y="0"/>
                  </a:moveTo>
                  <a:lnTo>
                    <a:pt x="0" y="559181"/>
                  </a:lnTo>
                  <a:cubicBezTo>
                    <a:pt x="286004" y="389128"/>
                    <a:pt x="533654" y="197993"/>
                    <a:pt x="731520" y="0"/>
                  </a:cubicBezTo>
                  <a:close/>
                </a:path>
              </a:pathLst>
            </a:custGeom>
            <a:solidFill>
              <a:srgbClr val="FF141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454264" y="228525"/>
            <a:ext cx="2525251" cy="770253"/>
            <a:chOff x="0" y="0"/>
            <a:chExt cx="3367002" cy="1027005"/>
          </a:xfrm>
        </p:grpSpPr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0">
              <a:off x="0" y="0"/>
              <a:ext cx="1027005" cy="1027005"/>
              <a:chOff x="0" y="0"/>
              <a:chExt cx="1026998" cy="102699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480695" y="567690"/>
                <a:ext cx="482981" cy="199898"/>
              </a:xfrm>
              <a:custGeom>
                <a:avLst/>
                <a:gdLst/>
                <a:ahLst/>
                <a:cxnLst/>
                <a:rect r="r" b="b" t="t" l="l"/>
                <a:pathLst>
                  <a:path h="199898" w="482981">
                    <a:moveTo>
                      <a:pt x="353568" y="0"/>
                    </a:moveTo>
                    <a:cubicBezTo>
                      <a:pt x="314706" y="0"/>
                      <a:pt x="269748" y="4953"/>
                      <a:pt x="222758" y="15367"/>
                    </a:cubicBezTo>
                    <a:cubicBezTo>
                      <a:pt x="96393" y="43307"/>
                      <a:pt x="254" y="100457"/>
                      <a:pt x="0" y="146177"/>
                    </a:cubicBezTo>
                    <a:lnTo>
                      <a:pt x="0" y="146177"/>
                    </a:lnTo>
                    <a:lnTo>
                      <a:pt x="0" y="146558"/>
                    </a:lnTo>
                    <a:cubicBezTo>
                      <a:pt x="0" y="148844"/>
                      <a:pt x="254" y="151003"/>
                      <a:pt x="762" y="153162"/>
                    </a:cubicBezTo>
                    <a:cubicBezTo>
                      <a:pt x="7366" y="183134"/>
                      <a:pt x="57658" y="199644"/>
                      <a:pt x="127889" y="199898"/>
                    </a:cubicBezTo>
                    <a:lnTo>
                      <a:pt x="130810" y="199898"/>
                    </a:lnTo>
                    <a:cubicBezTo>
                      <a:pt x="169418" y="199771"/>
                      <a:pt x="213741" y="194818"/>
                      <a:pt x="260223" y="184531"/>
                    </a:cubicBezTo>
                    <a:cubicBezTo>
                      <a:pt x="386080" y="156718"/>
                      <a:pt x="481838" y="99949"/>
                      <a:pt x="482981" y="54356"/>
                    </a:cubicBezTo>
                    <a:lnTo>
                      <a:pt x="482981" y="52705"/>
                    </a:lnTo>
                    <a:lnTo>
                      <a:pt x="482981" y="52705"/>
                    </a:lnTo>
                    <a:cubicBezTo>
                      <a:pt x="482981" y="50673"/>
                      <a:pt x="482727" y="48641"/>
                      <a:pt x="482219" y="46736"/>
                    </a:cubicBezTo>
                    <a:cubicBezTo>
                      <a:pt x="475488" y="16510"/>
                      <a:pt x="424688" y="0"/>
                      <a:pt x="353695" y="0"/>
                    </a:cubicBezTo>
                    <a:close/>
                  </a:path>
                </a:pathLst>
              </a:custGeom>
              <a:solidFill>
                <a:srgbClr val="FF008C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482219" y="684530"/>
                <a:ext cx="276987" cy="168148"/>
              </a:xfrm>
              <a:custGeom>
                <a:avLst/>
                <a:gdLst/>
                <a:ahLst/>
                <a:cxnLst/>
                <a:rect r="r" b="b" t="t" l="l"/>
                <a:pathLst>
                  <a:path h="168148" w="276987">
                    <a:moveTo>
                      <a:pt x="35941" y="0"/>
                    </a:moveTo>
                    <a:cubicBezTo>
                      <a:pt x="19304" y="127"/>
                      <a:pt x="7239" y="4572"/>
                      <a:pt x="2413" y="13589"/>
                    </a:cubicBezTo>
                    <a:cubicBezTo>
                      <a:pt x="889" y="16383"/>
                      <a:pt x="127" y="19431"/>
                      <a:pt x="0" y="22860"/>
                    </a:cubicBezTo>
                    <a:lnTo>
                      <a:pt x="0" y="22860"/>
                    </a:lnTo>
                    <a:lnTo>
                      <a:pt x="0" y="24130"/>
                    </a:lnTo>
                    <a:cubicBezTo>
                      <a:pt x="635" y="51562"/>
                      <a:pt x="44831" y="95885"/>
                      <a:pt x="108077" y="129921"/>
                    </a:cubicBezTo>
                    <a:cubicBezTo>
                      <a:pt x="153543" y="154559"/>
                      <a:pt x="198120" y="168021"/>
                      <a:pt x="228092" y="168148"/>
                    </a:cubicBezTo>
                    <a:lnTo>
                      <a:pt x="229489" y="168148"/>
                    </a:lnTo>
                    <a:cubicBezTo>
                      <a:pt x="246253" y="168021"/>
                      <a:pt x="258445" y="163576"/>
                      <a:pt x="263271" y="154559"/>
                    </a:cubicBezTo>
                    <a:cubicBezTo>
                      <a:pt x="276987" y="129286"/>
                      <a:pt x="229616" y="77089"/>
                      <a:pt x="157607" y="38227"/>
                    </a:cubicBezTo>
                    <a:cubicBezTo>
                      <a:pt x="112268" y="13716"/>
                      <a:pt x="67945" y="254"/>
                      <a:pt x="37846" y="0"/>
                    </a:cubicBezTo>
                    <a:close/>
                  </a:path>
                </a:pathLst>
              </a:custGeom>
              <a:solidFill>
                <a:srgbClr val="FF1414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279019" y="684530"/>
                <a:ext cx="276860" cy="168148"/>
              </a:xfrm>
              <a:custGeom>
                <a:avLst/>
                <a:gdLst/>
                <a:ahLst/>
                <a:cxnLst/>
                <a:rect r="r" b="b" t="t" l="l"/>
                <a:pathLst>
                  <a:path h="168148" w="276860">
                    <a:moveTo>
                      <a:pt x="227838" y="0"/>
                    </a:moveTo>
                    <a:cubicBezTo>
                      <a:pt x="197739" y="254"/>
                      <a:pt x="153416" y="13716"/>
                      <a:pt x="108077" y="38227"/>
                    </a:cubicBezTo>
                    <a:cubicBezTo>
                      <a:pt x="44831" y="72390"/>
                      <a:pt x="635" y="116713"/>
                      <a:pt x="0" y="144145"/>
                    </a:cubicBezTo>
                    <a:lnTo>
                      <a:pt x="0" y="144145"/>
                    </a:lnTo>
                    <a:lnTo>
                      <a:pt x="0" y="145288"/>
                    </a:lnTo>
                    <a:cubicBezTo>
                      <a:pt x="127" y="148717"/>
                      <a:pt x="889" y="151765"/>
                      <a:pt x="2286" y="154559"/>
                    </a:cubicBezTo>
                    <a:cubicBezTo>
                      <a:pt x="7239" y="163703"/>
                      <a:pt x="19304" y="168021"/>
                      <a:pt x="36068" y="168148"/>
                    </a:cubicBezTo>
                    <a:lnTo>
                      <a:pt x="37465" y="168148"/>
                    </a:lnTo>
                    <a:cubicBezTo>
                      <a:pt x="67564" y="167894"/>
                      <a:pt x="112014" y="154432"/>
                      <a:pt x="157480" y="129921"/>
                    </a:cubicBezTo>
                    <a:cubicBezTo>
                      <a:pt x="229489" y="90932"/>
                      <a:pt x="276860" y="38862"/>
                      <a:pt x="263144" y="13589"/>
                    </a:cubicBezTo>
                    <a:cubicBezTo>
                      <a:pt x="258318" y="4572"/>
                      <a:pt x="246253" y="127"/>
                      <a:pt x="229616" y="0"/>
                    </a:cubicBezTo>
                    <a:close/>
                  </a:path>
                </a:pathLst>
              </a:custGeom>
              <a:solidFill>
                <a:srgbClr val="FF821E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327533" y="63500"/>
                <a:ext cx="242189" cy="468884"/>
              </a:xfrm>
              <a:custGeom>
                <a:avLst/>
                <a:gdLst/>
                <a:ahLst/>
                <a:cxnLst/>
                <a:rect r="r" b="b" t="t" l="l"/>
                <a:pathLst>
                  <a:path h="468884" w="242189">
                    <a:moveTo>
                      <a:pt x="44196" y="0"/>
                    </a:moveTo>
                    <a:cubicBezTo>
                      <a:pt x="40640" y="0"/>
                      <a:pt x="37211" y="635"/>
                      <a:pt x="33909" y="1778"/>
                    </a:cubicBezTo>
                    <a:cubicBezTo>
                      <a:pt x="11557" y="9652"/>
                      <a:pt x="254" y="42164"/>
                      <a:pt x="0" y="88646"/>
                    </a:cubicBezTo>
                    <a:lnTo>
                      <a:pt x="0" y="88646"/>
                    </a:lnTo>
                    <a:lnTo>
                      <a:pt x="0" y="92329"/>
                    </a:lnTo>
                    <a:cubicBezTo>
                      <a:pt x="254" y="139319"/>
                      <a:pt x="11557" y="199771"/>
                      <a:pt x="33655" y="263017"/>
                    </a:cubicBezTo>
                    <a:cubicBezTo>
                      <a:pt x="75184" y="381762"/>
                      <a:pt x="140843" y="468884"/>
                      <a:pt x="186182" y="468884"/>
                    </a:cubicBezTo>
                    <a:cubicBezTo>
                      <a:pt x="189865" y="468884"/>
                      <a:pt x="193421" y="468249"/>
                      <a:pt x="196850" y="467106"/>
                    </a:cubicBezTo>
                    <a:cubicBezTo>
                      <a:pt x="242062" y="451358"/>
                      <a:pt x="242189" y="334264"/>
                      <a:pt x="197231" y="205867"/>
                    </a:cubicBezTo>
                    <a:cubicBezTo>
                      <a:pt x="155575" y="87376"/>
                      <a:pt x="90297" y="508"/>
                      <a:pt x="44958" y="0"/>
                    </a:cubicBezTo>
                    <a:close/>
                  </a:path>
                </a:pathLst>
              </a:custGeom>
              <a:solidFill>
                <a:srgbClr val="00B4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457454" y="63500"/>
                <a:ext cx="242189" cy="468884"/>
              </a:xfrm>
              <a:custGeom>
                <a:avLst/>
                <a:gdLst/>
                <a:ahLst/>
                <a:cxnLst/>
                <a:rect r="r" b="b" t="t" l="l"/>
                <a:pathLst>
                  <a:path h="468884" w="242189">
                    <a:moveTo>
                      <a:pt x="197104" y="0"/>
                    </a:moveTo>
                    <a:cubicBezTo>
                      <a:pt x="151765" y="508"/>
                      <a:pt x="86487" y="87376"/>
                      <a:pt x="44958" y="205867"/>
                    </a:cubicBezTo>
                    <a:cubicBezTo>
                      <a:pt x="0" y="334391"/>
                      <a:pt x="127" y="451358"/>
                      <a:pt x="45339" y="467106"/>
                    </a:cubicBezTo>
                    <a:cubicBezTo>
                      <a:pt x="48768" y="468249"/>
                      <a:pt x="52324" y="468884"/>
                      <a:pt x="56007" y="468884"/>
                    </a:cubicBezTo>
                    <a:cubicBezTo>
                      <a:pt x="101346" y="468884"/>
                      <a:pt x="166878" y="381889"/>
                      <a:pt x="208534" y="263017"/>
                    </a:cubicBezTo>
                    <a:cubicBezTo>
                      <a:pt x="230759" y="199644"/>
                      <a:pt x="241935" y="139065"/>
                      <a:pt x="242189" y="92075"/>
                    </a:cubicBezTo>
                    <a:lnTo>
                      <a:pt x="242189" y="88900"/>
                    </a:lnTo>
                    <a:lnTo>
                      <a:pt x="242189" y="88900"/>
                    </a:lnTo>
                    <a:cubicBezTo>
                      <a:pt x="241935" y="42291"/>
                      <a:pt x="230632" y="9525"/>
                      <a:pt x="208280" y="1778"/>
                    </a:cubicBezTo>
                    <a:cubicBezTo>
                      <a:pt x="204978" y="635"/>
                      <a:pt x="201549" y="0"/>
                      <a:pt x="197993" y="0"/>
                    </a:cubicBezTo>
                    <a:close/>
                  </a:path>
                </a:pathLst>
              </a:custGeom>
              <a:solidFill>
                <a:srgbClr val="FF008C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63500" y="567690"/>
                <a:ext cx="482981" cy="199898"/>
              </a:xfrm>
              <a:custGeom>
                <a:avLst/>
                <a:gdLst/>
                <a:ahLst/>
                <a:cxnLst/>
                <a:rect r="r" b="b" t="t" l="l"/>
                <a:pathLst>
                  <a:path h="199898" w="482981">
                    <a:moveTo>
                      <a:pt x="129286" y="0"/>
                    </a:moveTo>
                    <a:cubicBezTo>
                      <a:pt x="58293" y="0"/>
                      <a:pt x="7366" y="16510"/>
                      <a:pt x="762" y="46736"/>
                    </a:cubicBezTo>
                    <a:cubicBezTo>
                      <a:pt x="254" y="48895"/>
                      <a:pt x="0" y="51181"/>
                      <a:pt x="0" y="53340"/>
                    </a:cubicBezTo>
                    <a:lnTo>
                      <a:pt x="0" y="53340"/>
                    </a:lnTo>
                    <a:lnTo>
                      <a:pt x="0" y="53721"/>
                    </a:lnTo>
                    <a:cubicBezTo>
                      <a:pt x="254" y="99441"/>
                      <a:pt x="96266" y="156591"/>
                      <a:pt x="222758" y="184531"/>
                    </a:cubicBezTo>
                    <a:cubicBezTo>
                      <a:pt x="269240" y="194818"/>
                      <a:pt x="313563" y="199771"/>
                      <a:pt x="352171" y="199898"/>
                    </a:cubicBezTo>
                    <a:lnTo>
                      <a:pt x="355092" y="199898"/>
                    </a:lnTo>
                    <a:cubicBezTo>
                      <a:pt x="425323" y="199644"/>
                      <a:pt x="475615" y="183134"/>
                      <a:pt x="482219" y="153162"/>
                    </a:cubicBezTo>
                    <a:cubicBezTo>
                      <a:pt x="482727" y="151003"/>
                      <a:pt x="482981" y="148844"/>
                      <a:pt x="482981" y="146558"/>
                    </a:cubicBezTo>
                    <a:lnTo>
                      <a:pt x="482981" y="146177"/>
                    </a:lnTo>
                    <a:lnTo>
                      <a:pt x="482981" y="146177"/>
                    </a:lnTo>
                    <a:cubicBezTo>
                      <a:pt x="482727" y="100457"/>
                      <a:pt x="386588" y="43307"/>
                      <a:pt x="260223" y="15367"/>
                    </a:cubicBezTo>
                    <a:cubicBezTo>
                      <a:pt x="213233" y="4953"/>
                      <a:pt x="168275" y="0"/>
                      <a:pt x="129413" y="0"/>
                    </a:cubicBezTo>
                    <a:close/>
                  </a:path>
                </a:pathLst>
              </a:custGeom>
              <a:solidFill>
                <a:srgbClr val="00B4FF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129159" y="276987"/>
                <a:ext cx="513334" cy="479552"/>
              </a:xfrm>
              <a:custGeom>
                <a:avLst/>
                <a:gdLst/>
                <a:ahLst/>
                <a:cxnLst/>
                <a:rect r="r" b="b" t="t" l="l"/>
                <a:pathLst>
                  <a:path h="479552" w="513334">
                    <a:moveTo>
                      <a:pt x="94869" y="0"/>
                    </a:moveTo>
                    <a:cubicBezTo>
                      <a:pt x="66421" y="127"/>
                      <a:pt x="42418" y="8382"/>
                      <a:pt x="25400" y="25400"/>
                    </a:cubicBezTo>
                    <a:cubicBezTo>
                      <a:pt x="8636" y="42164"/>
                      <a:pt x="381" y="65913"/>
                      <a:pt x="0" y="93853"/>
                    </a:cubicBezTo>
                    <a:lnTo>
                      <a:pt x="0" y="93853"/>
                    </a:lnTo>
                    <a:lnTo>
                      <a:pt x="0" y="97663"/>
                    </a:lnTo>
                    <a:cubicBezTo>
                      <a:pt x="889" y="167894"/>
                      <a:pt x="49276" y="263652"/>
                      <a:pt x="132588" y="346964"/>
                    </a:cubicBezTo>
                    <a:cubicBezTo>
                      <a:pt x="216281" y="430657"/>
                      <a:pt x="312674" y="479171"/>
                      <a:pt x="382905" y="479552"/>
                    </a:cubicBezTo>
                    <a:lnTo>
                      <a:pt x="384683" y="479552"/>
                    </a:lnTo>
                    <a:cubicBezTo>
                      <a:pt x="413131" y="479425"/>
                      <a:pt x="437134" y="471170"/>
                      <a:pt x="454152" y="454152"/>
                    </a:cubicBezTo>
                    <a:cubicBezTo>
                      <a:pt x="513334" y="394970"/>
                      <a:pt x="465328" y="250952"/>
                      <a:pt x="346964" y="132588"/>
                    </a:cubicBezTo>
                    <a:cubicBezTo>
                      <a:pt x="263271" y="48895"/>
                      <a:pt x="166878" y="508"/>
                      <a:pt x="96647" y="0"/>
                    </a:cubicBezTo>
                    <a:close/>
                  </a:path>
                </a:pathLst>
              </a:custGeom>
              <a:solidFill>
                <a:srgbClr val="FF1414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384429" y="276987"/>
                <a:ext cx="513334" cy="479552"/>
              </a:xfrm>
              <a:custGeom>
                <a:avLst/>
                <a:gdLst/>
                <a:ahLst/>
                <a:cxnLst/>
                <a:rect r="r" b="b" t="t" l="l"/>
                <a:pathLst>
                  <a:path h="479552" w="513334">
                    <a:moveTo>
                      <a:pt x="417576" y="0"/>
                    </a:moveTo>
                    <a:cubicBezTo>
                      <a:pt x="347218" y="0"/>
                      <a:pt x="250317" y="48514"/>
                      <a:pt x="166370" y="132588"/>
                    </a:cubicBezTo>
                    <a:cubicBezTo>
                      <a:pt x="48006" y="250952"/>
                      <a:pt x="0" y="394970"/>
                      <a:pt x="59182" y="454152"/>
                    </a:cubicBezTo>
                    <a:cubicBezTo>
                      <a:pt x="76327" y="471297"/>
                      <a:pt x="100711" y="479552"/>
                      <a:pt x="129540" y="479552"/>
                    </a:cubicBezTo>
                    <a:cubicBezTo>
                      <a:pt x="199898" y="479552"/>
                      <a:pt x="296799" y="431038"/>
                      <a:pt x="380746" y="346964"/>
                    </a:cubicBezTo>
                    <a:cubicBezTo>
                      <a:pt x="464439" y="263271"/>
                      <a:pt x="512953" y="166878"/>
                      <a:pt x="513334" y="96647"/>
                    </a:cubicBezTo>
                    <a:lnTo>
                      <a:pt x="513334" y="94869"/>
                    </a:lnTo>
                    <a:lnTo>
                      <a:pt x="513334" y="94869"/>
                    </a:lnTo>
                    <a:cubicBezTo>
                      <a:pt x="513207" y="66421"/>
                      <a:pt x="504952" y="42418"/>
                      <a:pt x="487934" y="25400"/>
                    </a:cubicBezTo>
                    <a:cubicBezTo>
                      <a:pt x="470789" y="8255"/>
                      <a:pt x="446405" y="0"/>
                      <a:pt x="417576" y="0"/>
                    </a:cubicBezTo>
                    <a:close/>
                  </a:path>
                </a:pathLst>
              </a:custGeom>
              <a:solidFill>
                <a:srgbClr val="FF821E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 rot="0">
                <a:off x="466344" y="759714"/>
                <a:ext cx="94488" cy="203835"/>
              </a:xfrm>
              <a:custGeom>
                <a:avLst/>
                <a:gdLst/>
                <a:ahLst/>
                <a:cxnLst/>
                <a:rect r="r" b="b" t="t" l="l"/>
                <a:pathLst>
                  <a:path h="203835" w="94488">
                    <a:moveTo>
                      <a:pt x="47117" y="0"/>
                    </a:moveTo>
                    <a:cubicBezTo>
                      <a:pt x="34544" y="12319"/>
                      <a:pt x="18415" y="25019"/>
                      <a:pt x="0" y="37084"/>
                    </a:cubicBezTo>
                    <a:lnTo>
                      <a:pt x="0" y="156591"/>
                    </a:lnTo>
                    <a:cubicBezTo>
                      <a:pt x="0" y="182626"/>
                      <a:pt x="21209" y="203835"/>
                      <a:pt x="47244" y="203835"/>
                    </a:cubicBezTo>
                    <a:lnTo>
                      <a:pt x="47244" y="203835"/>
                    </a:lnTo>
                    <a:cubicBezTo>
                      <a:pt x="73279" y="203835"/>
                      <a:pt x="94488" y="182753"/>
                      <a:pt x="94488" y="156591"/>
                    </a:cubicBezTo>
                    <a:lnTo>
                      <a:pt x="94361" y="37084"/>
                    </a:lnTo>
                    <a:cubicBezTo>
                      <a:pt x="75819" y="25019"/>
                      <a:pt x="59817" y="12319"/>
                      <a:pt x="4724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8" id="18"/>
            <p:cNvGrpSpPr>
              <a:grpSpLocks noChangeAspect="true"/>
            </p:cNvGrpSpPr>
            <p:nvPr/>
          </p:nvGrpSpPr>
          <p:grpSpPr>
            <a:xfrm rot="0">
              <a:off x="1080011" y="269996"/>
              <a:ext cx="2286991" cy="487004"/>
              <a:chOff x="0" y="0"/>
              <a:chExt cx="2286991" cy="487007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63500" y="159893"/>
                <a:ext cx="264287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287">
                    <a:moveTo>
                      <a:pt x="132207" y="223266"/>
                    </a:moveTo>
                    <a:cubicBezTo>
                      <a:pt x="81153" y="223266"/>
                      <a:pt x="41275" y="183134"/>
                      <a:pt x="41275" y="131826"/>
                    </a:cubicBezTo>
                    <a:cubicBezTo>
                      <a:pt x="41275" y="80518"/>
                      <a:pt x="81280" y="40386"/>
                      <a:pt x="132207" y="40386"/>
                    </a:cubicBezTo>
                    <a:cubicBezTo>
                      <a:pt x="183134" y="40386"/>
                      <a:pt x="223139" y="80518"/>
                      <a:pt x="223139" y="131826"/>
                    </a:cubicBezTo>
                    <a:cubicBezTo>
                      <a:pt x="223139" y="183134"/>
                      <a:pt x="183134" y="223266"/>
                      <a:pt x="132207" y="223266"/>
                    </a:cubicBezTo>
                    <a:moveTo>
                      <a:pt x="259842" y="5842"/>
                    </a:moveTo>
                    <a:lnTo>
                      <a:pt x="227838" y="5842"/>
                    </a:lnTo>
                    <a:cubicBezTo>
                      <a:pt x="225298" y="5842"/>
                      <a:pt x="223266" y="7874"/>
                      <a:pt x="223266" y="10414"/>
                    </a:cubicBezTo>
                    <a:lnTo>
                      <a:pt x="223266" y="43561"/>
                    </a:lnTo>
                    <a:cubicBezTo>
                      <a:pt x="200787" y="15748"/>
                      <a:pt x="167386" y="0"/>
                      <a:pt x="129921" y="0"/>
                    </a:cubicBezTo>
                    <a:cubicBezTo>
                      <a:pt x="58293" y="0"/>
                      <a:pt x="0" y="59182"/>
                      <a:pt x="0" y="131826"/>
                    </a:cubicBezTo>
                    <a:cubicBezTo>
                      <a:pt x="0" y="204470"/>
                      <a:pt x="58293" y="263652"/>
                      <a:pt x="129794" y="263652"/>
                    </a:cubicBezTo>
                    <a:cubicBezTo>
                      <a:pt x="167386" y="263652"/>
                      <a:pt x="200660" y="247904"/>
                      <a:pt x="223139" y="220091"/>
                    </a:cubicBezTo>
                    <a:lnTo>
                      <a:pt x="223139" y="253238"/>
                    </a:lnTo>
                    <a:cubicBezTo>
                      <a:pt x="223139" y="255778"/>
                      <a:pt x="225171" y="257810"/>
                      <a:pt x="227711" y="257810"/>
                    </a:cubicBezTo>
                    <a:lnTo>
                      <a:pt x="259715" y="257810"/>
                    </a:lnTo>
                    <a:cubicBezTo>
                      <a:pt x="262255" y="257810"/>
                      <a:pt x="264287" y="255778"/>
                      <a:pt x="264287" y="253238"/>
                    </a:cubicBezTo>
                    <a:lnTo>
                      <a:pt x="264287" y="10541"/>
                    </a:lnTo>
                    <a:cubicBezTo>
                      <a:pt x="264287" y="8001"/>
                      <a:pt x="262255" y="5969"/>
                      <a:pt x="259715" y="5969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 flipH="false" flipV="false" rot="0">
                <a:off x="398399" y="161925"/>
                <a:ext cx="117729" cy="255651"/>
              </a:xfrm>
              <a:custGeom>
                <a:avLst/>
                <a:gdLst/>
                <a:ahLst/>
                <a:cxnLst/>
                <a:rect r="r" b="b" t="t" l="l"/>
                <a:pathLst>
                  <a:path h="255651" w="117729">
                    <a:moveTo>
                      <a:pt x="113284" y="0"/>
                    </a:moveTo>
                    <a:cubicBezTo>
                      <a:pt x="81026" y="0"/>
                      <a:pt x="57404" y="10541"/>
                      <a:pt x="41275" y="32385"/>
                    </a:cubicBezTo>
                    <a:lnTo>
                      <a:pt x="41275" y="8509"/>
                    </a:lnTo>
                    <a:cubicBezTo>
                      <a:pt x="41275" y="5969"/>
                      <a:pt x="39243" y="3937"/>
                      <a:pt x="36703" y="3937"/>
                    </a:cubicBezTo>
                    <a:lnTo>
                      <a:pt x="4572" y="3937"/>
                    </a:lnTo>
                    <a:cubicBezTo>
                      <a:pt x="2032" y="3937"/>
                      <a:pt x="0" y="5969"/>
                      <a:pt x="0" y="8509"/>
                    </a:cubicBezTo>
                    <a:lnTo>
                      <a:pt x="0" y="251079"/>
                    </a:lnTo>
                    <a:cubicBezTo>
                      <a:pt x="0" y="253619"/>
                      <a:pt x="2032" y="255651"/>
                      <a:pt x="4572" y="255651"/>
                    </a:cubicBezTo>
                    <a:lnTo>
                      <a:pt x="36576" y="255651"/>
                    </a:lnTo>
                    <a:cubicBezTo>
                      <a:pt x="39116" y="255651"/>
                      <a:pt x="41148" y="253619"/>
                      <a:pt x="41148" y="251079"/>
                    </a:cubicBezTo>
                    <a:lnTo>
                      <a:pt x="41148" y="116205"/>
                    </a:lnTo>
                    <a:cubicBezTo>
                      <a:pt x="41148" y="47625"/>
                      <a:pt x="91567" y="40259"/>
                      <a:pt x="113157" y="40259"/>
                    </a:cubicBezTo>
                    <a:lnTo>
                      <a:pt x="117729" y="38227"/>
                    </a:lnTo>
                    <a:lnTo>
                      <a:pt x="117729" y="4572"/>
                    </a:lnTo>
                    <a:cubicBezTo>
                      <a:pt x="117729" y="2032"/>
                      <a:pt x="115697" y="0"/>
                      <a:pt x="113157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 flipH="false" flipV="false" rot="0">
                <a:off x="532892" y="160020"/>
                <a:ext cx="245745" cy="263525"/>
              </a:xfrm>
              <a:custGeom>
                <a:avLst/>
                <a:gdLst/>
                <a:ahLst/>
                <a:cxnLst/>
                <a:rect r="r" b="b" t="t" l="l"/>
                <a:pathLst>
                  <a:path h="263525" w="245745">
                    <a:moveTo>
                      <a:pt x="216916" y="176276"/>
                    </a:moveTo>
                    <a:lnTo>
                      <a:pt x="214503" y="175514"/>
                    </a:lnTo>
                    <a:lnTo>
                      <a:pt x="211074" y="177038"/>
                    </a:lnTo>
                    <a:cubicBezTo>
                      <a:pt x="194818" y="206375"/>
                      <a:pt x="165735" y="223266"/>
                      <a:pt x="132461" y="223266"/>
                    </a:cubicBezTo>
                    <a:cubicBezTo>
                      <a:pt x="81407" y="223266"/>
                      <a:pt x="41529" y="183134"/>
                      <a:pt x="41529" y="131826"/>
                    </a:cubicBezTo>
                    <a:cubicBezTo>
                      <a:pt x="41529" y="80518"/>
                      <a:pt x="81534" y="40386"/>
                      <a:pt x="132461" y="40386"/>
                    </a:cubicBezTo>
                    <a:cubicBezTo>
                      <a:pt x="166624" y="40386"/>
                      <a:pt x="195707" y="57531"/>
                      <a:pt x="208280" y="85217"/>
                    </a:cubicBezTo>
                    <a:lnTo>
                      <a:pt x="209804" y="87249"/>
                    </a:lnTo>
                    <a:lnTo>
                      <a:pt x="213614" y="87884"/>
                    </a:lnTo>
                    <a:lnTo>
                      <a:pt x="240919" y="72263"/>
                    </a:lnTo>
                    <a:cubicBezTo>
                      <a:pt x="242951" y="71120"/>
                      <a:pt x="243840" y="68453"/>
                      <a:pt x="242824" y="66294"/>
                    </a:cubicBezTo>
                    <a:cubicBezTo>
                      <a:pt x="224155" y="25400"/>
                      <a:pt x="181864" y="0"/>
                      <a:pt x="132334" y="0"/>
                    </a:cubicBezTo>
                    <a:cubicBezTo>
                      <a:pt x="56896" y="0"/>
                      <a:pt x="0" y="56642"/>
                      <a:pt x="0" y="131826"/>
                    </a:cubicBezTo>
                    <a:cubicBezTo>
                      <a:pt x="0" y="207010"/>
                      <a:pt x="57150" y="263525"/>
                      <a:pt x="132588" y="263525"/>
                    </a:cubicBezTo>
                    <a:cubicBezTo>
                      <a:pt x="181229" y="263525"/>
                      <a:pt x="224409" y="238379"/>
                      <a:pt x="245364" y="197993"/>
                    </a:cubicBezTo>
                    <a:lnTo>
                      <a:pt x="245745" y="19316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2" id="22"/>
              <p:cNvSpPr/>
              <p:nvPr/>
            </p:nvSpPr>
            <p:spPr>
              <a:xfrm flipH="false" flipV="false" rot="0">
                <a:off x="827405" y="68707"/>
                <a:ext cx="217678" cy="348869"/>
              </a:xfrm>
              <a:custGeom>
                <a:avLst/>
                <a:gdLst/>
                <a:ahLst/>
                <a:cxnLst/>
                <a:rect r="r" b="b" t="t" l="l"/>
                <a:pathLst>
                  <a:path h="348869" w="217678">
                    <a:moveTo>
                      <a:pt x="118110" y="91186"/>
                    </a:moveTo>
                    <a:cubicBezTo>
                      <a:pt x="85598" y="91186"/>
                      <a:pt x="59817" y="102616"/>
                      <a:pt x="41148" y="125095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4297"/>
                    </a:lnTo>
                    <a:cubicBezTo>
                      <a:pt x="0" y="346837"/>
                      <a:pt x="2032" y="348869"/>
                      <a:pt x="4572" y="348869"/>
                    </a:cubicBezTo>
                    <a:lnTo>
                      <a:pt x="36576" y="348869"/>
                    </a:lnTo>
                    <a:cubicBezTo>
                      <a:pt x="39116" y="348869"/>
                      <a:pt x="41148" y="346837"/>
                      <a:pt x="41148" y="344297"/>
                    </a:cubicBezTo>
                    <a:lnTo>
                      <a:pt x="41148" y="217170"/>
                    </a:lnTo>
                    <a:cubicBezTo>
                      <a:pt x="41148" y="162687"/>
                      <a:pt x="68072" y="131572"/>
                      <a:pt x="115189" y="131572"/>
                    </a:cubicBezTo>
                    <a:cubicBezTo>
                      <a:pt x="154813" y="131572"/>
                      <a:pt x="176530" y="154178"/>
                      <a:pt x="176530" y="195326"/>
                    </a:cubicBezTo>
                    <a:lnTo>
                      <a:pt x="176530" y="344297"/>
                    </a:lnTo>
                    <a:cubicBezTo>
                      <a:pt x="176530" y="346837"/>
                      <a:pt x="178562" y="348869"/>
                      <a:pt x="181102" y="348869"/>
                    </a:cubicBezTo>
                    <a:lnTo>
                      <a:pt x="213106" y="348869"/>
                    </a:lnTo>
                    <a:cubicBezTo>
                      <a:pt x="215646" y="348869"/>
                      <a:pt x="217678" y="346837"/>
                      <a:pt x="217678" y="344297"/>
                    </a:cubicBezTo>
                    <a:lnTo>
                      <a:pt x="217678" y="195326"/>
                    </a:lnTo>
                    <a:cubicBezTo>
                      <a:pt x="217678" y="131064"/>
                      <a:pt x="179451" y="91186"/>
                      <a:pt x="117983" y="91186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3" id="23"/>
              <p:cNvSpPr/>
              <p:nvPr/>
            </p:nvSpPr>
            <p:spPr>
              <a:xfrm flipH="false" flipV="false" rot="0">
                <a:off x="1109853" y="165735"/>
                <a:ext cx="41148" cy="251841"/>
              </a:xfrm>
              <a:custGeom>
                <a:avLst/>
                <a:gdLst/>
                <a:ahLst/>
                <a:cxnLst/>
                <a:rect r="r" b="b" t="t" l="l"/>
                <a:pathLst>
                  <a:path h="251841" w="41148">
                    <a:moveTo>
                      <a:pt x="36576" y="0"/>
                    </a:move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247269"/>
                    </a:lnTo>
                    <a:cubicBezTo>
                      <a:pt x="0" y="249809"/>
                      <a:pt x="2032" y="251841"/>
                      <a:pt x="4572" y="251841"/>
                    </a:cubicBezTo>
                    <a:lnTo>
                      <a:pt x="36576" y="251841"/>
                    </a:lnTo>
                    <a:cubicBezTo>
                      <a:pt x="39116" y="251841"/>
                      <a:pt x="41148" y="249809"/>
                      <a:pt x="41148" y="247269"/>
                    </a:cubicBezTo>
                    <a:lnTo>
                      <a:pt x="41148" y="4699"/>
                    </a:lnTo>
                    <a:cubicBezTo>
                      <a:pt x="41148" y="2159"/>
                      <a:pt x="39116" y="127"/>
                      <a:pt x="36576" y="127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 flipH="false" flipV="false" rot="0">
                <a:off x="1102487" y="67691"/>
                <a:ext cx="55880" cy="55880"/>
              </a:xfrm>
              <a:custGeom>
                <a:avLst/>
                <a:gdLst/>
                <a:ahLst/>
                <a:cxnLst/>
                <a:rect r="r" b="b" t="t" l="l"/>
                <a:pathLst>
                  <a:path h="55880" w="55880">
                    <a:moveTo>
                      <a:pt x="27940" y="0"/>
                    </a:moveTo>
                    <a:cubicBezTo>
                      <a:pt x="12573" y="0"/>
                      <a:pt x="0" y="12573"/>
                      <a:pt x="0" y="27940"/>
                    </a:cubicBezTo>
                    <a:cubicBezTo>
                      <a:pt x="0" y="43307"/>
                      <a:pt x="12573" y="55880"/>
                      <a:pt x="27940" y="55880"/>
                    </a:cubicBezTo>
                    <a:cubicBezTo>
                      <a:pt x="43307" y="55880"/>
                      <a:pt x="55880" y="43307"/>
                      <a:pt x="55880" y="27940"/>
                    </a:cubicBezTo>
                    <a:cubicBezTo>
                      <a:pt x="55880" y="12573"/>
                      <a:pt x="43307" y="0"/>
                      <a:pt x="27940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 flipH="false" flipV="false" rot="0">
                <a:off x="1221359" y="63500"/>
                <a:ext cx="41148" cy="354076"/>
              </a:xfrm>
              <a:custGeom>
                <a:avLst/>
                <a:gdLst/>
                <a:ahLst/>
                <a:cxnLst/>
                <a:rect r="r" b="b" t="t" l="l"/>
                <a:pathLst>
                  <a:path h="354076" w="41148">
                    <a:moveTo>
                      <a:pt x="36703" y="0"/>
                    </a:move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9504"/>
                    </a:lnTo>
                    <a:cubicBezTo>
                      <a:pt x="0" y="352044"/>
                      <a:pt x="2032" y="354076"/>
                      <a:pt x="4572" y="354076"/>
                    </a:cubicBezTo>
                    <a:lnTo>
                      <a:pt x="36576" y="354076"/>
                    </a:lnTo>
                    <a:cubicBezTo>
                      <a:pt x="39116" y="354076"/>
                      <a:pt x="41148" y="352044"/>
                      <a:pt x="41148" y="349504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6" id="26"/>
              <p:cNvSpPr/>
              <p:nvPr/>
            </p:nvSpPr>
            <p:spPr>
              <a:xfrm flipH="false" flipV="false" rot="0">
                <a:off x="1318641" y="159893"/>
                <a:ext cx="264287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287">
                    <a:moveTo>
                      <a:pt x="132080" y="223266"/>
                    </a:moveTo>
                    <a:cubicBezTo>
                      <a:pt x="81026" y="223266"/>
                      <a:pt x="41148" y="183134"/>
                      <a:pt x="41148" y="131826"/>
                    </a:cubicBezTo>
                    <a:cubicBezTo>
                      <a:pt x="41148" y="80518"/>
                      <a:pt x="81153" y="40386"/>
                      <a:pt x="132080" y="40386"/>
                    </a:cubicBezTo>
                    <a:cubicBezTo>
                      <a:pt x="183007" y="40386"/>
                      <a:pt x="223012" y="80518"/>
                      <a:pt x="223012" y="131826"/>
                    </a:cubicBezTo>
                    <a:cubicBezTo>
                      <a:pt x="223012" y="183134"/>
                      <a:pt x="183007" y="223266"/>
                      <a:pt x="132080" y="223266"/>
                    </a:cubicBezTo>
                    <a:moveTo>
                      <a:pt x="259715" y="5842"/>
                    </a:moveTo>
                    <a:lnTo>
                      <a:pt x="227711" y="5842"/>
                    </a:lnTo>
                    <a:cubicBezTo>
                      <a:pt x="225171" y="5842"/>
                      <a:pt x="223139" y="7874"/>
                      <a:pt x="223139" y="10414"/>
                    </a:cubicBezTo>
                    <a:lnTo>
                      <a:pt x="223139" y="43561"/>
                    </a:lnTo>
                    <a:cubicBezTo>
                      <a:pt x="200660" y="15748"/>
                      <a:pt x="167259" y="0"/>
                      <a:pt x="129794" y="0"/>
                    </a:cubicBezTo>
                    <a:cubicBezTo>
                      <a:pt x="58166" y="0"/>
                      <a:pt x="0" y="59182"/>
                      <a:pt x="0" y="131826"/>
                    </a:cubicBezTo>
                    <a:cubicBezTo>
                      <a:pt x="0" y="204470"/>
                      <a:pt x="58293" y="263652"/>
                      <a:pt x="129794" y="263652"/>
                    </a:cubicBezTo>
                    <a:cubicBezTo>
                      <a:pt x="167386" y="263652"/>
                      <a:pt x="200660" y="247904"/>
                      <a:pt x="223139" y="220091"/>
                    </a:cubicBezTo>
                    <a:lnTo>
                      <a:pt x="223139" y="253238"/>
                    </a:lnTo>
                    <a:cubicBezTo>
                      <a:pt x="223139" y="255778"/>
                      <a:pt x="225171" y="257810"/>
                      <a:pt x="227711" y="257810"/>
                    </a:cubicBezTo>
                    <a:lnTo>
                      <a:pt x="259715" y="257810"/>
                    </a:lnTo>
                    <a:cubicBezTo>
                      <a:pt x="262255" y="257810"/>
                      <a:pt x="264287" y="255778"/>
                      <a:pt x="264287" y="253238"/>
                    </a:cubicBezTo>
                    <a:lnTo>
                      <a:pt x="264287" y="10541"/>
                    </a:lnTo>
                    <a:cubicBezTo>
                      <a:pt x="264287" y="8001"/>
                      <a:pt x="262255" y="5969"/>
                      <a:pt x="259715" y="5969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 flipH="false" flipV="false" rot="0">
                <a:off x="1653413" y="68707"/>
                <a:ext cx="264287" cy="354838"/>
              </a:xfrm>
              <a:custGeom>
                <a:avLst/>
                <a:gdLst/>
                <a:ahLst/>
                <a:cxnLst/>
                <a:rect r="r" b="b" t="t" l="l"/>
                <a:pathLst>
                  <a:path h="354838" w="264287">
                    <a:moveTo>
                      <a:pt x="132080" y="131572"/>
                    </a:moveTo>
                    <a:cubicBezTo>
                      <a:pt x="183134" y="131572"/>
                      <a:pt x="223012" y="171704"/>
                      <a:pt x="223012" y="223012"/>
                    </a:cubicBezTo>
                    <a:cubicBezTo>
                      <a:pt x="223012" y="274320"/>
                      <a:pt x="183007" y="314452"/>
                      <a:pt x="132080" y="314452"/>
                    </a:cubicBezTo>
                    <a:cubicBezTo>
                      <a:pt x="81153" y="314452"/>
                      <a:pt x="41148" y="274320"/>
                      <a:pt x="41148" y="223012"/>
                    </a:cubicBezTo>
                    <a:cubicBezTo>
                      <a:pt x="41148" y="171704"/>
                      <a:pt x="81153" y="131572"/>
                      <a:pt x="132080" y="131572"/>
                    </a:cubicBezTo>
                    <a:moveTo>
                      <a:pt x="134493" y="91313"/>
                    </a:moveTo>
                    <a:cubicBezTo>
                      <a:pt x="96901" y="91313"/>
                      <a:pt x="63627" y="107061"/>
                      <a:pt x="41148" y="134874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4297"/>
                    </a:lnTo>
                    <a:cubicBezTo>
                      <a:pt x="0" y="346837"/>
                      <a:pt x="2032" y="348869"/>
                      <a:pt x="4572" y="348869"/>
                    </a:cubicBezTo>
                    <a:lnTo>
                      <a:pt x="36576" y="348869"/>
                    </a:lnTo>
                    <a:cubicBezTo>
                      <a:pt x="39116" y="348869"/>
                      <a:pt x="41148" y="346837"/>
                      <a:pt x="41148" y="344297"/>
                    </a:cubicBezTo>
                    <a:lnTo>
                      <a:pt x="41148" y="311277"/>
                    </a:lnTo>
                    <a:cubicBezTo>
                      <a:pt x="63627" y="339090"/>
                      <a:pt x="97028" y="354838"/>
                      <a:pt x="134493" y="354838"/>
                    </a:cubicBezTo>
                    <a:cubicBezTo>
                      <a:pt x="206121" y="354838"/>
                      <a:pt x="264287" y="295783"/>
                      <a:pt x="264287" y="223012"/>
                    </a:cubicBezTo>
                    <a:cubicBezTo>
                      <a:pt x="264287" y="150241"/>
                      <a:pt x="205994" y="91186"/>
                      <a:pt x="134493" y="91186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 flipH="false" flipV="false" rot="0">
                <a:off x="2037842" y="68707"/>
                <a:ext cx="87376" cy="72390"/>
              </a:xfrm>
              <a:custGeom>
                <a:avLst/>
                <a:gdLst/>
                <a:ahLst/>
                <a:cxnLst/>
                <a:rect r="r" b="b" t="t" l="l"/>
                <a:pathLst>
                  <a:path h="72390" w="87376">
                    <a:moveTo>
                      <a:pt x="47752" y="70485"/>
                    </a:moveTo>
                    <a:lnTo>
                      <a:pt x="50038" y="72390"/>
                    </a:lnTo>
                    <a:lnTo>
                      <a:pt x="82550" y="72390"/>
                    </a:lnTo>
                    <a:cubicBezTo>
                      <a:pt x="84201" y="72390"/>
                      <a:pt x="85725" y="71501"/>
                      <a:pt x="86614" y="69977"/>
                    </a:cubicBezTo>
                    <a:lnTo>
                      <a:pt x="87376" y="66675"/>
                    </a:lnTo>
                    <a:lnTo>
                      <a:pt x="47625" y="2159"/>
                    </a:lnTo>
                    <a:cubicBezTo>
                      <a:pt x="46736" y="762"/>
                      <a:pt x="45339" y="0"/>
                      <a:pt x="43688" y="0"/>
                    </a:cubicBezTo>
                    <a:lnTo>
                      <a:pt x="4826" y="0"/>
                    </a:lnTo>
                    <a:cubicBezTo>
                      <a:pt x="3048" y="0"/>
                      <a:pt x="1524" y="1016"/>
                      <a:pt x="635" y="2540"/>
                    </a:cubicBezTo>
                    <a:lnTo>
                      <a:pt x="0" y="596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9" id="29"/>
              <p:cNvSpPr/>
              <p:nvPr/>
            </p:nvSpPr>
            <p:spPr>
              <a:xfrm flipH="false" flipV="false" rot="0">
                <a:off x="1958975" y="159893"/>
                <a:ext cx="264414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414">
                    <a:moveTo>
                      <a:pt x="132207" y="223266"/>
                    </a:moveTo>
                    <a:cubicBezTo>
                      <a:pt x="81153" y="223266"/>
                      <a:pt x="41275" y="183134"/>
                      <a:pt x="41275" y="131826"/>
                    </a:cubicBezTo>
                    <a:cubicBezTo>
                      <a:pt x="41275" y="80518"/>
                      <a:pt x="81280" y="40386"/>
                      <a:pt x="132207" y="40386"/>
                    </a:cubicBezTo>
                    <a:cubicBezTo>
                      <a:pt x="183134" y="40386"/>
                      <a:pt x="223139" y="80518"/>
                      <a:pt x="223139" y="131826"/>
                    </a:cubicBezTo>
                    <a:cubicBezTo>
                      <a:pt x="223139" y="183134"/>
                      <a:pt x="183134" y="223266"/>
                      <a:pt x="132207" y="223266"/>
                    </a:cubicBezTo>
                    <a:moveTo>
                      <a:pt x="132207" y="0"/>
                    </a:moveTo>
                    <a:cubicBezTo>
                      <a:pt x="58039" y="0"/>
                      <a:pt x="0" y="57912"/>
                      <a:pt x="0" y="131826"/>
                    </a:cubicBezTo>
                    <a:cubicBezTo>
                      <a:pt x="0" y="205740"/>
                      <a:pt x="58039" y="263652"/>
                      <a:pt x="132207" y="263652"/>
                    </a:cubicBezTo>
                    <a:cubicBezTo>
                      <a:pt x="206375" y="263652"/>
                      <a:pt x="264414" y="205740"/>
                      <a:pt x="264414" y="131826"/>
                    </a:cubicBezTo>
                    <a:cubicBezTo>
                      <a:pt x="264414" y="57912"/>
                      <a:pt x="206375" y="0"/>
                      <a:pt x="132207" y="0"/>
                    </a:cubicBezTo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TextBox 30" id="30"/>
          <p:cNvSpPr txBox="true"/>
          <p:nvPr/>
        </p:nvSpPr>
        <p:spPr>
          <a:xfrm rot="0">
            <a:off x="6275180" y="217611"/>
            <a:ext cx="5776997" cy="1400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34"/>
              </a:lnSpc>
            </a:pPr>
            <a:r>
              <a:rPr lang="en-US" sz="8167" b="true">
                <a:solidFill>
                  <a:srgbClr val="0B539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Tipi di dato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28700" y="2706779"/>
            <a:ext cx="16269957" cy="6551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7"/>
              </a:lnSpc>
              <a:spcBef>
                <a:spcPct val="0"/>
              </a:spcBef>
            </a:pPr>
            <a:r>
              <a:rPr lang="en-US" sz="3606">
                <a:solidFill>
                  <a:srgbClr val="0B5394"/>
                </a:solidFill>
                <a:latin typeface="Poppins"/>
                <a:ea typeface="Poppins"/>
                <a:cs typeface="Poppins"/>
                <a:sym typeface="Poppins"/>
              </a:rPr>
              <a:t>Ci sono 7 tipi base in JavaScript.</a:t>
            </a:r>
          </a:p>
          <a:p>
            <a:pPr algn="ctr">
              <a:lnSpc>
                <a:spcPts val="4327"/>
              </a:lnSpc>
              <a:spcBef>
                <a:spcPct val="0"/>
              </a:spcBef>
            </a:pPr>
            <a:r>
              <a:rPr lang="en-US" sz="3606" u="sng">
                <a:solidFill>
                  <a:srgbClr val="0B5394"/>
                </a:solidFill>
                <a:latin typeface="Poppins"/>
                <a:ea typeface="Poppins"/>
                <a:cs typeface="Poppins"/>
                <a:sym typeface="Poppins"/>
              </a:rPr>
              <a:t>number </a:t>
            </a:r>
            <a:r>
              <a:rPr lang="en-US" sz="3606">
                <a:solidFill>
                  <a:srgbClr val="0B5394"/>
                </a:solidFill>
                <a:latin typeface="Poppins"/>
                <a:ea typeface="Poppins"/>
                <a:cs typeface="Poppins"/>
                <a:sym typeface="Poppins"/>
              </a:rPr>
              <a:t>per numeri di qualsiasi tipo: interi o in virgola mobile.</a:t>
            </a:r>
          </a:p>
          <a:p>
            <a:pPr algn="ctr">
              <a:lnSpc>
                <a:spcPts val="4327"/>
              </a:lnSpc>
              <a:spcBef>
                <a:spcPct val="0"/>
              </a:spcBef>
            </a:pPr>
            <a:r>
              <a:rPr lang="en-US" sz="3606" u="sng">
                <a:solidFill>
                  <a:srgbClr val="0B5394"/>
                </a:solidFill>
                <a:latin typeface="Poppins"/>
                <a:ea typeface="Poppins"/>
                <a:cs typeface="Poppins"/>
                <a:sym typeface="Poppins"/>
              </a:rPr>
              <a:t>bigint </a:t>
            </a:r>
            <a:r>
              <a:rPr lang="en-US" sz="3606">
                <a:solidFill>
                  <a:srgbClr val="0B5394"/>
                </a:solidFill>
                <a:latin typeface="Poppins"/>
                <a:ea typeface="Poppins"/>
                <a:cs typeface="Poppins"/>
                <a:sym typeface="Poppins"/>
              </a:rPr>
              <a:t>viene utilizzato per definire interi di lunghezza arbitraria.</a:t>
            </a:r>
          </a:p>
          <a:p>
            <a:pPr algn="ctr">
              <a:lnSpc>
                <a:spcPts val="4327"/>
              </a:lnSpc>
              <a:spcBef>
                <a:spcPct val="0"/>
              </a:spcBef>
            </a:pPr>
            <a:r>
              <a:rPr lang="en-US" sz="3606" u="sng">
                <a:solidFill>
                  <a:srgbClr val="0B5394"/>
                </a:solidFill>
                <a:latin typeface="Poppins"/>
                <a:ea typeface="Poppins"/>
                <a:cs typeface="Poppins"/>
                <a:sym typeface="Poppins"/>
              </a:rPr>
              <a:t>string</a:t>
            </a:r>
            <a:r>
              <a:rPr lang="en-US" sz="3606">
                <a:solidFill>
                  <a:srgbClr val="0B5394"/>
                </a:solidFill>
                <a:latin typeface="Poppins"/>
                <a:ea typeface="Poppins"/>
                <a:cs typeface="Poppins"/>
                <a:sym typeface="Poppins"/>
              </a:rPr>
              <a:t> per stringhe. Una stringa può contenere uno o più caratteri, non esiste nessun tipo character.</a:t>
            </a:r>
          </a:p>
          <a:p>
            <a:pPr algn="ctr">
              <a:lnSpc>
                <a:spcPts val="4327"/>
              </a:lnSpc>
              <a:spcBef>
                <a:spcPct val="0"/>
              </a:spcBef>
            </a:pPr>
            <a:r>
              <a:rPr lang="en-US" sz="3606" u="sng">
                <a:solidFill>
                  <a:srgbClr val="0B5394"/>
                </a:solidFill>
                <a:latin typeface="Poppins"/>
                <a:ea typeface="Poppins"/>
                <a:cs typeface="Poppins"/>
                <a:sym typeface="Poppins"/>
              </a:rPr>
              <a:t>boolean</a:t>
            </a:r>
            <a:r>
              <a:rPr lang="en-US" sz="3606">
                <a:solidFill>
                  <a:srgbClr val="0B5394"/>
                </a:solidFill>
                <a:latin typeface="Poppins"/>
                <a:ea typeface="Poppins"/>
                <a:cs typeface="Poppins"/>
                <a:sym typeface="Poppins"/>
              </a:rPr>
              <a:t> per true/false.</a:t>
            </a:r>
          </a:p>
          <a:p>
            <a:pPr algn="ctr">
              <a:lnSpc>
                <a:spcPts val="4327"/>
              </a:lnSpc>
              <a:spcBef>
                <a:spcPct val="0"/>
              </a:spcBef>
            </a:pPr>
            <a:r>
              <a:rPr lang="en-US" sz="3606" u="sng">
                <a:solidFill>
                  <a:srgbClr val="0B5394"/>
                </a:solidFill>
                <a:latin typeface="Poppins"/>
                <a:ea typeface="Poppins"/>
                <a:cs typeface="Poppins"/>
                <a:sym typeface="Poppins"/>
              </a:rPr>
              <a:t>null</a:t>
            </a:r>
            <a:r>
              <a:rPr lang="en-US" sz="3606">
                <a:solidFill>
                  <a:srgbClr val="0B5394"/>
                </a:solidFill>
                <a:latin typeface="Poppins"/>
                <a:ea typeface="Poppins"/>
                <a:cs typeface="Poppins"/>
                <a:sym typeface="Poppins"/>
              </a:rPr>
              <a:t> per valori sconosciuti – un valore a parte che contiene solo il valore null.</a:t>
            </a:r>
          </a:p>
          <a:p>
            <a:pPr algn="ctr">
              <a:lnSpc>
                <a:spcPts val="4327"/>
              </a:lnSpc>
              <a:spcBef>
                <a:spcPct val="0"/>
              </a:spcBef>
            </a:pPr>
            <a:r>
              <a:rPr lang="en-US" sz="3606" u="sng">
                <a:solidFill>
                  <a:srgbClr val="0B5394"/>
                </a:solidFill>
                <a:latin typeface="Poppins"/>
                <a:ea typeface="Poppins"/>
                <a:cs typeface="Poppins"/>
                <a:sym typeface="Poppins"/>
              </a:rPr>
              <a:t>undefined</a:t>
            </a:r>
            <a:r>
              <a:rPr lang="en-US" sz="3606">
                <a:solidFill>
                  <a:srgbClr val="0B5394"/>
                </a:solidFill>
                <a:latin typeface="Poppins"/>
                <a:ea typeface="Poppins"/>
                <a:cs typeface="Poppins"/>
                <a:sym typeface="Poppins"/>
              </a:rPr>
              <a:t> per valori non assegnati – un tipo a parte che ha il solo valore undefined.</a:t>
            </a:r>
          </a:p>
          <a:p>
            <a:pPr algn="ctr">
              <a:lnSpc>
                <a:spcPts val="4327"/>
              </a:lnSpc>
              <a:spcBef>
                <a:spcPct val="0"/>
              </a:spcBef>
            </a:pPr>
            <a:r>
              <a:rPr lang="en-US" sz="3606" u="sng">
                <a:solidFill>
                  <a:srgbClr val="0B5394"/>
                </a:solidFill>
                <a:latin typeface="Poppins"/>
                <a:ea typeface="Poppins"/>
                <a:cs typeface="Poppins"/>
                <a:sym typeface="Poppins"/>
              </a:rPr>
              <a:t>object</a:t>
            </a:r>
            <a:r>
              <a:rPr lang="en-US" sz="3606">
                <a:solidFill>
                  <a:srgbClr val="0B5394"/>
                </a:solidFill>
                <a:latin typeface="Poppins"/>
                <a:ea typeface="Poppins"/>
                <a:cs typeface="Poppins"/>
                <a:sym typeface="Poppins"/>
              </a:rPr>
              <a:t> per strutture dati più complesse.</a:t>
            </a:r>
          </a:p>
          <a:p>
            <a:pPr algn="ctr">
              <a:lnSpc>
                <a:spcPts val="4327"/>
              </a:lnSpc>
              <a:spcBef>
                <a:spcPct val="0"/>
              </a:spcBef>
            </a:pPr>
            <a:r>
              <a:rPr lang="en-US" sz="3606" u="sng">
                <a:solidFill>
                  <a:srgbClr val="0B5394"/>
                </a:solidFill>
                <a:latin typeface="Poppins"/>
                <a:ea typeface="Poppins"/>
                <a:cs typeface="Poppins"/>
                <a:sym typeface="Poppins"/>
              </a:rPr>
              <a:t>symbol</a:t>
            </a:r>
            <a:r>
              <a:rPr lang="en-US" sz="3606">
                <a:solidFill>
                  <a:srgbClr val="0B5394"/>
                </a:solidFill>
                <a:latin typeface="Poppins"/>
                <a:ea typeface="Poppins"/>
                <a:cs typeface="Poppins"/>
                <a:sym typeface="Poppins"/>
              </a:rPr>
              <a:t> per identificatori unici.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A9D6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897880" y="2273947"/>
            <a:ext cx="6492240" cy="0"/>
          </a:xfrm>
          <a:prstGeom prst="line">
            <a:avLst/>
          </a:prstGeom>
          <a:ln cap="flat" w="38100">
            <a:solidFill>
              <a:srgbClr val="FF00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389" y="-187970"/>
            <a:ext cx="1854425" cy="2480967"/>
            <a:chOff x="0" y="0"/>
            <a:chExt cx="2472576" cy="330795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500" y="244221"/>
              <a:ext cx="2345563" cy="1333881"/>
            </a:xfrm>
            <a:custGeom>
              <a:avLst/>
              <a:gdLst/>
              <a:ahLst/>
              <a:cxnLst/>
              <a:rect r="r" b="b" t="t" l="l"/>
              <a:pathLst>
                <a:path h="1333881" w="2345563">
                  <a:moveTo>
                    <a:pt x="359918" y="0"/>
                  </a:moveTo>
                  <a:cubicBezTo>
                    <a:pt x="236474" y="0"/>
                    <a:pt x="116205" y="4191"/>
                    <a:pt x="0" y="12319"/>
                  </a:cubicBezTo>
                  <a:lnTo>
                    <a:pt x="0" y="12319"/>
                  </a:lnTo>
                  <a:lnTo>
                    <a:pt x="0" y="1305814"/>
                  </a:lnTo>
                  <a:cubicBezTo>
                    <a:pt x="141097" y="1320546"/>
                    <a:pt x="288544" y="1329817"/>
                    <a:pt x="440309" y="1332738"/>
                  </a:cubicBezTo>
                  <a:cubicBezTo>
                    <a:pt x="476758" y="1333500"/>
                    <a:pt x="513080" y="1333881"/>
                    <a:pt x="549148" y="1333881"/>
                  </a:cubicBezTo>
                  <a:cubicBezTo>
                    <a:pt x="1543304" y="1333881"/>
                    <a:pt x="2337943" y="1059688"/>
                    <a:pt x="2345563" y="704723"/>
                  </a:cubicBezTo>
                  <a:cubicBezTo>
                    <a:pt x="2345563" y="703453"/>
                    <a:pt x="2345563" y="702183"/>
                    <a:pt x="2345563" y="700913"/>
                  </a:cubicBezTo>
                  <a:lnTo>
                    <a:pt x="2345563" y="700913"/>
                  </a:lnTo>
                  <a:lnTo>
                    <a:pt x="2345563" y="698373"/>
                  </a:lnTo>
                  <a:lnTo>
                    <a:pt x="2345563" y="698373"/>
                  </a:lnTo>
                  <a:cubicBezTo>
                    <a:pt x="2343658" y="333375"/>
                    <a:pt x="1507109" y="21971"/>
                    <a:pt x="468884" y="1143"/>
                  </a:cubicBezTo>
                  <a:cubicBezTo>
                    <a:pt x="432308" y="381"/>
                    <a:pt x="395986" y="0"/>
                    <a:pt x="359791" y="0"/>
                  </a:cubicBezTo>
                  <a:close/>
                </a:path>
              </a:pathLst>
            </a:custGeom>
            <a:solidFill>
              <a:srgbClr val="00B4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0" y="1048004"/>
              <a:ext cx="1588643" cy="2196465"/>
            </a:xfrm>
            <a:custGeom>
              <a:avLst/>
              <a:gdLst/>
              <a:ahLst/>
              <a:cxnLst/>
              <a:rect r="r" b="b" t="t" l="l"/>
              <a:pathLst>
                <a:path h="2196465" w="1588643">
                  <a:moveTo>
                    <a:pt x="0" y="0"/>
                  </a:moveTo>
                  <a:lnTo>
                    <a:pt x="0" y="1662430"/>
                  </a:lnTo>
                  <a:cubicBezTo>
                    <a:pt x="483362" y="2000758"/>
                    <a:pt x="946531" y="2196465"/>
                    <a:pt x="1247267" y="2196465"/>
                  </a:cubicBezTo>
                  <a:cubicBezTo>
                    <a:pt x="1371727" y="2196465"/>
                    <a:pt x="1468374" y="2162937"/>
                    <a:pt x="1527175" y="2092198"/>
                  </a:cubicBezTo>
                  <a:cubicBezTo>
                    <a:pt x="1568196" y="2042795"/>
                    <a:pt x="1588008" y="1978660"/>
                    <a:pt x="1588643" y="1902587"/>
                  </a:cubicBezTo>
                  <a:lnTo>
                    <a:pt x="1588643" y="1902587"/>
                  </a:lnTo>
                  <a:lnTo>
                    <a:pt x="1588643" y="1895729"/>
                  </a:lnTo>
                  <a:lnTo>
                    <a:pt x="1588643" y="1895729"/>
                  </a:lnTo>
                  <a:cubicBezTo>
                    <a:pt x="1585976" y="1535303"/>
                    <a:pt x="1158240" y="917575"/>
                    <a:pt x="500126" y="368935"/>
                  </a:cubicBezTo>
                  <a:cubicBezTo>
                    <a:pt x="333121" y="229870"/>
                    <a:pt x="164465" y="106172"/>
                    <a:pt x="0" y="0"/>
                  </a:cubicBezTo>
                  <a:close/>
                </a:path>
              </a:pathLst>
            </a:custGeom>
            <a:solidFill>
              <a:srgbClr val="FF008C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0" y="63500"/>
              <a:ext cx="731520" cy="559181"/>
            </a:xfrm>
            <a:custGeom>
              <a:avLst/>
              <a:gdLst/>
              <a:ahLst/>
              <a:cxnLst/>
              <a:rect r="r" b="b" t="t" l="l"/>
              <a:pathLst>
                <a:path h="559181" w="731520">
                  <a:moveTo>
                    <a:pt x="0" y="0"/>
                  </a:moveTo>
                  <a:lnTo>
                    <a:pt x="0" y="559181"/>
                  </a:lnTo>
                  <a:cubicBezTo>
                    <a:pt x="286004" y="389128"/>
                    <a:pt x="533654" y="197993"/>
                    <a:pt x="731520" y="0"/>
                  </a:cubicBezTo>
                  <a:close/>
                </a:path>
              </a:pathLst>
            </a:custGeom>
            <a:solidFill>
              <a:srgbClr val="FF141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454264" y="228525"/>
            <a:ext cx="2525251" cy="770253"/>
            <a:chOff x="0" y="0"/>
            <a:chExt cx="3367002" cy="1027005"/>
          </a:xfrm>
        </p:grpSpPr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0">
              <a:off x="0" y="0"/>
              <a:ext cx="1027005" cy="1027005"/>
              <a:chOff x="0" y="0"/>
              <a:chExt cx="1026998" cy="102699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480695" y="567690"/>
                <a:ext cx="482981" cy="199898"/>
              </a:xfrm>
              <a:custGeom>
                <a:avLst/>
                <a:gdLst/>
                <a:ahLst/>
                <a:cxnLst/>
                <a:rect r="r" b="b" t="t" l="l"/>
                <a:pathLst>
                  <a:path h="199898" w="482981">
                    <a:moveTo>
                      <a:pt x="353568" y="0"/>
                    </a:moveTo>
                    <a:cubicBezTo>
                      <a:pt x="314706" y="0"/>
                      <a:pt x="269748" y="4953"/>
                      <a:pt x="222758" y="15367"/>
                    </a:cubicBezTo>
                    <a:cubicBezTo>
                      <a:pt x="96393" y="43307"/>
                      <a:pt x="254" y="100457"/>
                      <a:pt x="0" y="146177"/>
                    </a:cubicBezTo>
                    <a:lnTo>
                      <a:pt x="0" y="146177"/>
                    </a:lnTo>
                    <a:lnTo>
                      <a:pt x="0" y="146558"/>
                    </a:lnTo>
                    <a:cubicBezTo>
                      <a:pt x="0" y="148844"/>
                      <a:pt x="254" y="151003"/>
                      <a:pt x="762" y="153162"/>
                    </a:cubicBezTo>
                    <a:cubicBezTo>
                      <a:pt x="7366" y="183134"/>
                      <a:pt x="57658" y="199644"/>
                      <a:pt x="127889" y="199898"/>
                    </a:cubicBezTo>
                    <a:lnTo>
                      <a:pt x="130810" y="199898"/>
                    </a:lnTo>
                    <a:cubicBezTo>
                      <a:pt x="169418" y="199771"/>
                      <a:pt x="213741" y="194818"/>
                      <a:pt x="260223" y="184531"/>
                    </a:cubicBezTo>
                    <a:cubicBezTo>
                      <a:pt x="386080" y="156718"/>
                      <a:pt x="481838" y="99949"/>
                      <a:pt x="482981" y="54356"/>
                    </a:cubicBezTo>
                    <a:lnTo>
                      <a:pt x="482981" y="52705"/>
                    </a:lnTo>
                    <a:lnTo>
                      <a:pt x="482981" y="52705"/>
                    </a:lnTo>
                    <a:cubicBezTo>
                      <a:pt x="482981" y="50673"/>
                      <a:pt x="482727" y="48641"/>
                      <a:pt x="482219" y="46736"/>
                    </a:cubicBezTo>
                    <a:cubicBezTo>
                      <a:pt x="475488" y="16510"/>
                      <a:pt x="424688" y="0"/>
                      <a:pt x="353695" y="0"/>
                    </a:cubicBezTo>
                    <a:close/>
                  </a:path>
                </a:pathLst>
              </a:custGeom>
              <a:solidFill>
                <a:srgbClr val="FF008C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482219" y="684530"/>
                <a:ext cx="276987" cy="168148"/>
              </a:xfrm>
              <a:custGeom>
                <a:avLst/>
                <a:gdLst/>
                <a:ahLst/>
                <a:cxnLst/>
                <a:rect r="r" b="b" t="t" l="l"/>
                <a:pathLst>
                  <a:path h="168148" w="276987">
                    <a:moveTo>
                      <a:pt x="35941" y="0"/>
                    </a:moveTo>
                    <a:cubicBezTo>
                      <a:pt x="19304" y="127"/>
                      <a:pt x="7239" y="4572"/>
                      <a:pt x="2413" y="13589"/>
                    </a:cubicBezTo>
                    <a:cubicBezTo>
                      <a:pt x="889" y="16383"/>
                      <a:pt x="127" y="19431"/>
                      <a:pt x="0" y="22860"/>
                    </a:cubicBezTo>
                    <a:lnTo>
                      <a:pt x="0" y="22860"/>
                    </a:lnTo>
                    <a:lnTo>
                      <a:pt x="0" y="24130"/>
                    </a:lnTo>
                    <a:cubicBezTo>
                      <a:pt x="635" y="51562"/>
                      <a:pt x="44831" y="95885"/>
                      <a:pt x="108077" y="129921"/>
                    </a:cubicBezTo>
                    <a:cubicBezTo>
                      <a:pt x="153543" y="154559"/>
                      <a:pt x="198120" y="168021"/>
                      <a:pt x="228092" y="168148"/>
                    </a:cubicBezTo>
                    <a:lnTo>
                      <a:pt x="229489" y="168148"/>
                    </a:lnTo>
                    <a:cubicBezTo>
                      <a:pt x="246253" y="168021"/>
                      <a:pt x="258445" y="163576"/>
                      <a:pt x="263271" y="154559"/>
                    </a:cubicBezTo>
                    <a:cubicBezTo>
                      <a:pt x="276987" y="129286"/>
                      <a:pt x="229616" y="77089"/>
                      <a:pt x="157607" y="38227"/>
                    </a:cubicBezTo>
                    <a:cubicBezTo>
                      <a:pt x="112268" y="13716"/>
                      <a:pt x="67945" y="254"/>
                      <a:pt x="37846" y="0"/>
                    </a:cubicBezTo>
                    <a:close/>
                  </a:path>
                </a:pathLst>
              </a:custGeom>
              <a:solidFill>
                <a:srgbClr val="FF1414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279019" y="684530"/>
                <a:ext cx="276860" cy="168148"/>
              </a:xfrm>
              <a:custGeom>
                <a:avLst/>
                <a:gdLst/>
                <a:ahLst/>
                <a:cxnLst/>
                <a:rect r="r" b="b" t="t" l="l"/>
                <a:pathLst>
                  <a:path h="168148" w="276860">
                    <a:moveTo>
                      <a:pt x="227838" y="0"/>
                    </a:moveTo>
                    <a:cubicBezTo>
                      <a:pt x="197739" y="254"/>
                      <a:pt x="153416" y="13716"/>
                      <a:pt x="108077" y="38227"/>
                    </a:cubicBezTo>
                    <a:cubicBezTo>
                      <a:pt x="44831" y="72390"/>
                      <a:pt x="635" y="116713"/>
                      <a:pt x="0" y="144145"/>
                    </a:cubicBezTo>
                    <a:lnTo>
                      <a:pt x="0" y="144145"/>
                    </a:lnTo>
                    <a:lnTo>
                      <a:pt x="0" y="145288"/>
                    </a:lnTo>
                    <a:cubicBezTo>
                      <a:pt x="127" y="148717"/>
                      <a:pt x="889" y="151765"/>
                      <a:pt x="2286" y="154559"/>
                    </a:cubicBezTo>
                    <a:cubicBezTo>
                      <a:pt x="7239" y="163703"/>
                      <a:pt x="19304" y="168021"/>
                      <a:pt x="36068" y="168148"/>
                    </a:cubicBezTo>
                    <a:lnTo>
                      <a:pt x="37465" y="168148"/>
                    </a:lnTo>
                    <a:cubicBezTo>
                      <a:pt x="67564" y="167894"/>
                      <a:pt x="112014" y="154432"/>
                      <a:pt x="157480" y="129921"/>
                    </a:cubicBezTo>
                    <a:cubicBezTo>
                      <a:pt x="229489" y="90932"/>
                      <a:pt x="276860" y="38862"/>
                      <a:pt x="263144" y="13589"/>
                    </a:cubicBezTo>
                    <a:cubicBezTo>
                      <a:pt x="258318" y="4572"/>
                      <a:pt x="246253" y="127"/>
                      <a:pt x="229616" y="0"/>
                    </a:cubicBezTo>
                    <a:close/>
                  </a:path>
                </a:pathLst>
              </a:custGeom>
              <a:solidFill>
                <a:srgbClr val="FF821E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327533" y="63500"/>
                <a:ext cx="242189" cy="468884"/>
              </a:xfrm>
              <a:custGeom>
                <a:avLst/>
                <a:gdLst/>
                <a:ahLst/>
                <a:cxnLst/>
                <a:rect r="r" b="b" t="t" l="l"/>
                <a:pathLst>
                  <a:path h="468884" w="242189">
                    <a:moveTo>
                      <a:pt x="44196" y="0"/>
                    </a:moveTo>
                    <a:cubicBezTo>
                      <a:pt x="40640" y="0"/>
                      <a:pt x="37211" y="635"/>
                      <a:pt x="33909" y="1778"/>
                    </a:cubicBezTo>
                    <a:cubicBezTo>
                      <a:pt x="11557" y="9652"/>
                      <a:pt x="254" y="42164"/>
                      <a:pt x="0" y="88646"/>
                    </a:cubicBezTo>
                    <a:lnTo>
                      <a:pt x="0" y="88646"/>
                    </a:lnTo>
                    <a:lnTo>
                      <a:pt x="0" y="92329"/>
                    </a:lnTo>
                    <a:cubicBezTo>
                      <a:pt x="254" y="139319"/>
                      <a:pt x="11557" y="199771"/>
                      <a:pt x="33655" y="263017"/>
                    </a:cubicBezTo>
                    <a:cubicBezTo>
                      <a:pt x="75184" y="381762"/>
                      <a:pt x="140843" y="468884"/>
                      <a:pt x="186182" y="468884"/>
                    </a:cubicBezTo>
                    <a:cubicBezTo>
                      <a:pt x="189865" y="468884"/>
                      <a:pt x="193421" y="468249"/>
                      <a:pt x="196850" y="467106"/>
                    </a:cubicBezTo>
                    <a:cubicBezTo>
                      <a:pt x="242062" y="451358"/>
                      <a:pt x="242189" y="334264"/>
                      <a:pt x="197231" y="205867"/>
                    </a:cubicBezTo>
                    <a:cubicBezTo>
                      <a:pt x="155575" y="87376"/>
                      <a:pt x="90297" y="508"/>
                      <a:pt x="44958" y="0"/>
                    </a:cubicBezTo>
                    <a:close/>
                  </a:path>
                </a:pathLst>
              </a:custGeom>
              <a:solidFill>
                <a:srgbClr val="00B4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457454" y="63500"/>
                <a:ext cx="242189" cy="468884"/>
              </a:xfrm>
              <a:custGeom>
                <a:avLst/>
                <a:gdLst/>
                <a:ahLst/>
                <a:cxnLst/>
                <a:rect r="r" b="b" t="t" l="l"/>
                <a:pathLst>
                  <a:path h="468884" w="242189">
                    <a:moveTo>
                      <a:pt x="197104" y="0"/>
                    </a:moveTo>
                    <a:cubicBezTo>
                      <a:pt x="151765" y="508"/>
                      <a:pt x="86487" y="87376"/>
                      <a:pt x="44958" y="205867"/>
                    </a:cubicBezTo>
                    <a:cubicBezTo>
                      <a:pt x="0" y="334391"/>
                      <a:pt x="127" y="451358"/>
                      <a:pt x="45339" y="467106"/>
                    </a:cubicBezTo>
                    <a:cubicBezTo>
                      <a:pt x="48768" y="468249"/>
                      <a:pt x="52324" y="468884"/>
                      <a:pt x="56007" y="468884"/>
                    </a:cubicBezTo>
                    <a:cubicBezTo>
                      <a:pt x="101346" y="468884"/>
                      <a:pt x="166878" y="381889"/>
                      <a:pt x="208534" y="263017"/>
                    </a:cubicBezTo>
                    <a:cubicBezTo>
                      <a:pt x="230759" y="199644"/>
                      <a:pt x="241935" y="139065"/>
                      <a:pt x="242189" y="92075"/>
                    </a:cubicBezTo>
                    <a:lnTo>
                      <a:pt x="242189" y="88900"/>
                    </a:lnTo>
                    <a:lnTo>
                      <a:pt x="242189" y="88900"/>
                    </a:lnTo>
                    <a:cubicBezTo>
                      <a:pt x="241935" y="42291"/>
                      <a:pt x="230632" y="9525"/>
                      <a:pt x="208280" y="1778"/>
                    </a:cubicBezTo>
                    <a:cubicBezTo>
                      <a:pt x="204978" y="635"/>
                      <a:pt x="201549" y="0"/>
                      <a:pt x="197993" y="0"/>
                    </a:cubicBezTo>
                    <a:close/>
                  </a:path>
                </a:pathLst>
              </a:custGeom>
              <a:solidFill>
                <a:srgbClr val="FF008C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63500" y="567690"/>
                <a:ext cx="482981" cy="199898"/>
              </a:xfrm>
              <a:custGeom>
                <a:avLst/>
                <a:gdLst/>
                <a:ahLst/>
                <a:cxnLst/>
                <a:rect r="r" b="b" t="t" l="l"/>
                <a:pathLst>
                  <a:path h="199898" w="482981">
                    <a:moveTo>
                      <a:pt x="129286" y="0"/>
                    </a:moveTo>
                    <a:cubicBezTo>
                      <a:pt x="58293" y="0"/>
                      <a:pt x="7366" y="16510"/>
                      <a:pt x="762" y="46736"/>
                    </a:cubicBezTo>
                    <a:cubicBezTo>
                      <a:pt x="254" y="48895"/>
                      <a:pt x="0" y="51181"/>
                      <a:pt x="0" y="53340"/>
                    </a:cubicBezTo>
                    <a:lnTo>
                      <a:pt x="0" y="53340"/>
                    </a:lnTo>
                    <a:lnTo>
                      <a:pt x="0" y="53721"/>
                    </a:lnTo>
                    <a:cubicBezTo>
                      <a:pt x="254" y="99441"/>
                      <a:pt x="96266" y="156591"/>
                      <a:pt x="222758" y="184531"/>
                    </a:cubicBezTo>
                    <a:cubicBezTo>
                      <a:pt x="269240" y="194818"/>
                      <a:pt x="313563" y="199771"/>
                      <a:pt x="352171" y="199898"/>
                    </a:cubicBezTo>
                    <a:lnTo>
                      <a:pt x="355092" y="199898"/>
                    </a:lnTo>
                    <a:cubicBezTo>
                      <a:pt x="425323" y="199644"/>
                      <a:pt x="475615" y="183134"/>
                      <a:pt x="482219" y="153162"/>
                    </a:cubicBezTo>
                    <a:cubicBezTo>
                      <a:pt x="482727" y="151003"/>
                      <a:pt x="482981" y="148844"/>
                      <a:pt x="482981" y="146558"/>
                    </a:cubicBezTo>
                    <a:lnTo>
                      <a:pt x="482981" y="146177"/>
                    </a:lnTo>
                    <a:lnTo>
                      <a:pt x="482981" y="146177"/>
                    </a:lnTo>
                    <a:cubicBezTo>
                      <a:pt x="482727" y="100457"/>
                      <a:pt x="386588" y="43307"/>
                      <a:pt x="260223" y="15367"/>
                    </a:cubicBezTo>
                    <a:cubicBezTo>
                      <a:pt x="213233" y="4953"/>
                      <a:pt x="168275" y="0"/>
                      <a:pt x="129413" y="0"/>
                    </a:cubicBezTo>
                    <a:close/>
                  </a:path>
                </a:pathLst>
              </a:custGeom>
              <a:solidFill>
                <a:srgbClr val="00B4FF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129159" y="276987"/>
                <a:ext cx="513334" cy="479552"/>
              </a:xfrm>
              <a:custGeom>
                <a:avLst/>
                <a:gdLst/>
                <a:ahLst/>
                <a:cxnLst/>
                <a:rect r="r" b="b" t="t" l="l"/>
                <a:pathLst>
                  <a:path h="479552" w="513334">
                    <a:moveTo>
                      <a:pt x="94869" y="0"/>
                    </a:moveTo>
                    <a:cubicBezTo>
                      <a:pt x="66421" y="127"/>
                      <a:pt x="42418" y="8382"/>
                      <a:pt x="25400" y="25400"/>
                    </a:cubicBezTo>
                    <a:cubicBezTo>
                      <a:pt x="8636" y="42164"/>
                      <a:pt x="381" y="65913"/>
                      <a:pt x="0" y="93853"/>
                    </a:cubicBezTo>
                    <a:lnTo>
                      <a:pt x="0" y="93853"/>
                    </a:lnTo>
                    <a:lnTo>
                      <a:pt x="0" y="97663"/>
                    </a:lnTo>
                    <a:cubicBezTo>
                      <a:pt x="889" y="167894"/>
                      <a:pt x="49276" y="263652"/>
                      <a:pt x="132588" y="346964"/>
                    </a:cubicBezTo>
                    <a:cubicBezTo>
                      <a:pt x="216281" y="430657"/>
                      <a:pt x="312674" y="479171"/>
                      <a:pt x="382905" y="479552"/>
                    </a:cubicBezTo>
                    <a:lnTo>
                      <a:pt x="384683" y="479552"/>
                    </a:lnTo>
                    <a:cubicBezTo>
                      <a:pt x="413131" y="479425"/>
                      <a:pt x="437134" y="471170"/>
                      <a:pt x="454152" y="454152"/>
                    </a:cubicBezTo>
                    <a:cubicBezTo>
                      <a:pt x="513334" y="394970"/>
                      <a:pt x="465328" y="250952"/>
                      <a:pt x="346964" y="132588"/>
                    </a:cubicBezTo>
                    <a:cubicBezTo>
                      <a:pt x="263271" y="48895"/>
                      <a:pt x="166878" y="508"/>
                      <a:pt x="96647" y="0"/>
                    </a:cubicBezTo>
                    <a:close/>
                  </a:path>
                </a:pathLst>
              </a:custGeom>
              <a:solidFill>
                <a:srgbClr val="FF1414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384429" y="276987"/>
                <a:ext cx="513334" cy="479552"/>
              </a:xfrm>
              <a:custGeom>
                <a:avLst/>
                <a:gdLst/>
                <a:ahLst/>
                <a:cxnLst/>
                <a:rect r="r" b="b" t="t" l="l"/>
                <a:pathLst>
                  <a:path h="479552" w="513334">
                    <a:moveTo>
                      <a:pt x="417576" y="0"/>
                    </a:moveTo>
                    <a:cubicBezTo>
                      <a:pt x="347218" y="0"/>
                      <a:pt x="250317" y="48514"/>
                      <a:pt x="166370" y="132588"/>
                    </a:cubicBezTo>
                    <a:cubicBezTo>
                      <a:pt x="48006" y="250952"/>
                      <a:pt x="0" y="394970"/>
                      <a:pt x="59182" y="454152"/>
                    </a:cubicBezTo>
                    <a:cubicBezTo>
                      <a:pt x="76327" y="471297"/>
                      <a:pt x="100711" y="479552"/>
                      <a:pt x="129540" y="479552"/>
                    </a:cubicBezTo>
                    <a:cubicBezTo>
                      <a:pt x="199898" y="479552"/>
                      <a:pt x="296799" y="431038"/>
                      <a:pt x="380746" y="346964"/>
                    </a:cubicBezTo>
                    <a:cubicBezTo>
                      <a:pt x="464439" y="263271"/>
                      <a:pt x="512953" y="166878"/>
                      <a:pt x="513334" y="96647"/>
                    </a:cubicBezTo>
                    <a:lnTo>
                      <a:pt x="513334" y="94869"/>
                    </a:lnTo>
                    <a:lnTo>
                      <a:pt x="513334" y="94869"/>
                    </a:lnTo>
                    <a:cubicBezTo>
                      <a:pt x="513207" y="66421"/>
                      <a:pt x="504952" y="42418"/>
                      <a:pt x="487934" y="25400"/>
                    </a:cubicBezTo>
                    <a:cubicBezTo>
                      <a:pt x="470789" y="8255"/>
                      <a:pt x="446405" y="0"/>
                      <a:pt x="417576" y="0"/>
                    </a:cubicBezTo>
                    <a:close/>
                  </a:path>
                </a:pathLst>
              </a:custGeom>
              <a:solidFill>
                <a:srgbClr val="FF821E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 rot="0">
                <a:off x="466344" y="759714"/>
                <a:ext cx="94488" cy="203835"/>
              </a:xfrm>
              <a:custGeom>
                <a:avLst/>
                <a:gdLst/>
                <a:ahLst/>
                <a:cxnLst/>
                <a:rect r="r" b="b" t="t" l="l"/>
                <a:pathLst>
                  <a:path h="203835" w="94488">
                    <a:moveTo>
                      <a:pt x="47117" y="0"/>
                    </a:moveTo>
                    <a:cubicBezTo>
                      <a:pt x="34544" y="12319"/>
                      <a:pt x="18415" y="25019"/>
                      <a:pt x="0" y="37084"/>
                    </a:cubicBezTo>
                    <a:lnTo>
                      <a:pt x="0" y="156591"/>
                    </a:lnTo>
                    <a:cubicBezTo>
                      <a:pt x="0" y="182626"/>
                      <a:pt x="21209" y="203835"/>
                      <a:pt x="47244" y="203835"/>
                    </a:cubicBezTo>
                    <a:lnTo>
                      <a:pt x="47244" y="203835"/>
                    </a:lnTo>
                    <a:cubicBezTo>
                      <a:pt x="73279" y="203835"/>
                      <a:pt x="94488" y="182753"/>
                      <a:pt x="94488" y="156591"/>
                    </a:cubicBezTo>
                    <a:lnTo>
                      <a:pt x="94361" y="37084"/>
                    </a:lnTo>
                    <a:cubicBezTo>
                      <a:pt x="75819" y="25019"/>
                      <a:pt x="59817" y="12319"/>
                      <a:pt x="4724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8" id="18"/>
            <p:cNvGrpSpPr>
              <a:grpSpLocks noChangeAspect="true"/>
            </p:cNvGrpSpPr>
            <p:nvPr/>
          </p:nvGrpSpPr>
          <p:grpSpPr>
            <a:xfrm rot="0">
              <a:off x="1080011" y="269996"/>
              <a:ext cx="2286991" cy="487004"/>
              <a:chOff x="0" y="0"/>
              <a:chExt cx="2286991" cy="487007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63500" y="159893"/>
                <a:ext cx="264287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287">
                    <a:moveTo>
                      <a:pt x="132207" y="223266"/>
                    </a:moveTo>
                    <a:cubicBezTo>
                      <a:pt x="81153" y="223266"/>
                      <a:pt x="41275" y="183134"/>
                      <a:pt x="41275" y="131826"/>
                    </a:cubicBezTo>
                    <a:cubicBezTo>
                      <a:pt x="41275" y="80518"/>
                      <a:pt x="81280" y="40386"/>
                      <a:pt x="132207" y="40386"/>
                    </a:cubicBezTo>
                    <a:cubicBezTo>
                      <a:pt x="183134" y="40386"/>
                      <a:pt x="223139" y="80518"/>
                      <a:pt x="223139" y="131826"/>
                    </a:cubicBezTo>
                    <a:cubicBezTo>
                      <a:pt x="223139" y="183134"/>
                      <a:pt x="183134" y="223266"/>
                      <a:pt x="132207" y="223266"/>
                    </a:cubicBezTo>
                    <a:moveTo>
                      <a:pt x="259842" y="5842"/>
                    </a:moveTo>
                    <a:lnTo>
                      <a:pt x="227838" y="5842"/>
                    </a:lnTo>
                    <a:cubicBezTo>
                      <a:pt x="225298" y="5842"/>
                      <a:pt x="223266" y="7874"/>
                      <a:pt x="223266" y="10414"/>
                    </a:cubicBezTo>
                    <a:lnTo>
                      <a:pt x="223266" y="43561"/>
                    </a:lnTo>
                    <a:cubicBezTo>
                      <a:pt x="200787" y="15748"/>
                      <a:pt x="167386" y="0"/>
                      <a:pt x="129921" y="0"/>
                    </a:cubicBezTo>
                    <a:cubicBezTo>
                      <a:pt x="58293" y="0"/>
                      <a:pt x="0" y="59182"/>
                      <a:pt x="0" y="131826"/>
                    </a:cubicBezTo>
                    <a:cubicBezTo>
                      <a:pt x="0" y="204470"/>
                      <a:pt x="58293" y="263652"/>
                      <a:pt x="129794" y="263652"/>
                    </a:cubicBezTo>
                    <a:cubicBezTo>
                      <a:pt x="167386" y="263652"/>
                      <a:pt x="200660" y="247904"/>
                      <a:pt x="223139" y="220091"/>
                    </a:cubicBezTo>
                    <a:lnTo>
                      <a:pt x="223139" y="253238"/>
                    </a:lnTo>
                    <a:cubicBezTo>
                      <a:pt x="223139" y="255778"/>
                      <a:pt x="225171" y="257810"/>
                      <a:pt x="227711" y="257810"/>
                    </a:cubicBezTo>
                    <a:lnTo>
                      <a:pt x="259715" y="257810"/>
                    </a:lnTo>
                    <a:cubicBezTo>
                      <a:pt x="262255" y="257810"/>
                      <a:pt x="264287" y="255778"/>
                      <a:pt x="264287" y="253238"/>
                    </a:cubicBezTo>
                    <a:lnTo>
                      <a:pt x="264287" y="10541"/>
                    </a:lnTo>
                    <a:cubicBezTo>
                      <a:pt x="264287" y="8001"/>
                      <a:pt x="262255" y="5969"/>
                      <a:pt x="259715" y="5969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 flipH="false" flipV="false" rot="0">
                <a:off x="398399" y="161925"/>
                <a:ext cx="117729" cy="255651"/>
              </a:xfrm>
              <a:custGeom>
                <a:avLst/>
                <a:gdLst/>
                <a:ahLst/>
                <a:cxnLst/>
                <a:rect r="r" b="b" t="t" l="l"/>
                <a:pathLst>
                  <a:path h="255651" w="117729">
                    <a:moveTo>
                      <a:pt x="113284" y="0"/>
                    </a:moveTo>
                    <a:cubicBezTo>
                      <a:pt x="81026" y="0"/>
                      <a:pt x="57404" y="10541"/>
                      <a:pt x="41275" y="32385"/>
                    </a:cubicBezTo>
                    <a:lnTo>
                      <a:pt x="41275" y="8509"/>
                    </a:lnTo>
                    <a:cubicBezTo>
                      <a:pt x="41275" y="5969"/>
                      <a:pt x="39243" y="3937"/>
                      <a:pt x="36703" y="3937"/>
                    </a:cubicBezTo>
                    <a:lnTo>
                      <a:pt x="4572" y="3937"/>
                    </a:lnTo>
                    <a:cubicBezTo>
                      <a:pt x="2032" y="3937"/>
                      <a:pt x="0" y="5969"/>
                      <a:pt x="0" y="8509"/>
                    </a:cubicBezTo>
                    <a:lnTo>
                      <a:pt x="0" y="251079"/>
                    </a:lnTo>
                    <a:cubicBezTo>
                      <a:pt x="0" y="253619"/>
                      <a:pt x="2032" y="255651"/>
                      <a:pt x="4572" y="255651"/>
                    </a:cubicBezTo>
                    <a:lnTo>
                      <a:pt x="36576" y="255651"/>
                    </a:lnTo>
                    <a:cubicBezTo>
                      <a:pt x="39116" y="255651"/>
                      <a:pt x="41148" y="253619"/>
                      <a:pt x="41148" y="251079"/>
                    </a:cubicBezTo>
                    <a:lnTo>
                      <a:pt x="41148" y="116205"/>
                    </a:lnTo>
                    <a:cubicBezTo>
                      <a:pt x="41148" y="47625"/>
                      <a:pt x="91567" y="40259"/>
                      <a:pt x="113157" y="40259"/>
                    </a:cubicBezTo>
                    <a:lnTo>
                      <a:pt x="117729" y="38227"/>
                    </a:lnTo>
                    <a:lnTo>
                      <a:pt x="117729" y="4572"/>
                    </a:lnTo>
                    <a:cubicBezTo>
                      <a:pt x="117729" y="2032"/>
                      <a:pt x="115697" y="0"/>
                      <a:pt x="113157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 flipH="false" flipV="false" rot="0">
                <a:off x="532892" y="160020"/>
                <a:ext cx="245745" cy="263525"/>
              </a:xfrm>
              <a:custGeom>
                <a:avLst/>
                <a:gdLst/>
                <a:ahLst/>
                <a:cxnLst/>
                <a:rect r="r" b="b" t="t" l="l"/>
                <a:pathLst>
                  <a:path h="263525" w="245745">
                    <a:moveTo>
                      <a:pt x="216916" y="176276"/>
                    </a:moveTo>
                    <a:lnTo>
                      <a:pt x="214503" y="175514"/>
                    </a:lnTo>
                    <a:lnTo>
                      <a:pt x="211074" y="177038"/>
                    </a:lnTo>
                    <a:cubicBezTo>
                      <a:pt x="194818" y="206375"/>
                      <a:pt x="165735" y="223266"/>
                      <a:pt x="132461" y="223266"/>
                    </a:cubicBezTo>
                    <a:cubicBezTo>
                      <a:pt x="81407" y="223266"/>
                      <a:pt x="41529" y="183134"/>
                      <a:pt x="41529" y="131826"/>
                    </a:cubicBezTo>
                    <a:cubicBezTo>
                      <a:pt x="41529" y="80518"/>
                      <a:pt x="81534" y="40386"/>
                      <a:pt x="132461" y="40386"/>
                    </a:cubicBezTo>
                    <a:cubicBezTo>
                      <a:pt x="166624" y="40386"/>
                      <a:pt x="195707" y="57531"/>
                      <a:pt x="208280" y="85217"/>
                    </a:cubicBezTo>
                    <a:lnTo>
                      <a:pt x="209804" y="87249"/>
                    </a:lnTo>
                    <a:lnTo>
                      <a:pt x="213614" y="87884"/>
                    </a:lnTo>
                    <a:lnTo>
                      <a:pt x="240919" y="72263"/>
                    </a:lnTo>
                    <a:cubicBezTo>
                      <a:pt x="242951" y="71120"/>
                      <a:pt x="243840" y="68453"/>
                      <a:pt x="242824" y="66294"/>
                    </a:cubicBezTo>
                    <a:cubicBezTo>
                      <a:pt x="224155" y="25400"/>
                      <a:pt x="181864" y="0"/>
                      <a:pt x="132334" y="0"/>
                    </a:cubicBezTo>
                    <a:cubicBezTo>
                      <a:pt x="56896" y="0"/>
                      <a:pt x="0" y="56642"/>
                      <a:pt x="0" y="131826"/>
                    </a:cubicBezTo>
                    <a:cubicBezTo>
                      <a:pt x="0" y="207010"/>
                      <a:pt x="57150" y="263525"/>
                      <a:pt x="132588" y="263525"/>
                    </a:cubicBezTo>
                    <a:cubicBezTo>
                      <a:pt x="181229" y="263525"/>
                      <a:pt x="224409" y="238379"/>
                      <a:pt x="245364" y="197993"/>
                    </a:cubicBezTo>
                    <a:lnTo>
                      <a:pt x="245745" y="19316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2" id="22"/>
              <p:cNvSpPr/>
              <p:nvPr/>
            </p:nvSpPr>
            <p:spPr>
              <a:xfrm flipH="false" flipV="false" rot="0">
                <a:off x="827405" y="68707"/>
                <a:ext cx="217678" cy="348869"/>
              </a:xfrm>
              <a:custGeom>
                <a:avLst/>
                <a:gdLst/>
                <a:ahLst/>
                <a:cxnLst/>
                <a:rect r="r" b="b" t="t" l="l"/>
                <a:pathLst>
                  <a:path h="348869" w="217678">
                    <a:moveTo>
                      <a:pt x="118110" y="91186"/>
                    </a:moveTo>
                    <a:cubicBezTo>
                      <a:pt x="85598" y="91186"/>
                      <a:pt x="59817" y="102616"/>
                      <a:pt x="41148" y="125095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4297"/>
                    </a:lnTo>
                    <a:cubicBezTo>
                      <a:pt x="0" y="346837"/>
                      <a:pt x="2032" y="348869"/>
                      <a:pt x="4572" y="348869"/>
                    </a:cubicBezTo>
                    <a:lnTo>
                      <a:pt x="36576" y="348869"/>
                    </a:lnTo>
                    <a:cubicBezTo>
                      <a:pt x="39116" y="348869"/>
                      <a:pt x="41148" y="346837"/>
                      <a:pt x="41148" y="344297"/>
                    </a:cubicBezTo>
                    <a:lnTo>
                      <a:pt x="41148" y="217170"/>
                    </a:lnTo>
                    <a:cubicBezTo>
                      <a:pt x="41148" y="162687"/>
                      <a:pt x="68072" y="131572"/>
                      <a:pt x="115189" y="131572"/>
                    </a:cubicBezTo>
                    <a:cubicBezTo>
                      <a:pt x="154813" y="131572"/>
                      <a:pt x="176530" y="154178"/>
                      <a:pt x="176530" y="195326"/>
                    </a:cubicBezTo>
                    <a:lnTo>
                      <a:pt x="176530" y="344297"/>
                    </a:lnTo>
                    <a:cubicBezTo>
                      <a:pt x="176530" y="346837"/>
                      <a:pt x="178562" y="348869"/>
                      <a:pt x="181102" y="348869"/>
                    </a:cubicBezTo>
                    <a:lnTo>
                      <a:pt x="213106" y="348869"/>
                    </a:lnTo>
                    <a:cubicBezTo>
                      <a:pt x="215646" y="348869"/>
                      <a:pt x="217678" y="346837"/>
                      <a:pt x="217678" y="344297"/>
                    </a:cubicBezTo>
                    <a:lnTo>
                      <a:pt x="217678" y="195326"/>
                    </a:lnTo>
                    <a:cubicBezTo>
                      <a:pt x="217678" y="131064"/>
                      <a:pt x="179451" y="91186"/>
                      <a:pt x="117983" y="91186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3" id="23"/>
              <p:cNvSpPr/>
              <p:nvPr/>
            </p:nvSpPr>
            <p:spPr>
              <a:xfrm flipH="false" flipV="false" rot="0">
                <a:off x="1109853" y="165735"/>
                <a:ext cx="41148" cy="251841"/>
              </a:xfrm>
              <a:custGeom>
                <a:avLst/>
                <a:gdLst/>
                <a:ahLst/>
                <a:cxnLst/>
                <a:rect r="r" b="b" t="t" l="l"/>
                <a:pathLst>
                  <a:path h="251841" w="41148">
                    <a:moveTo>
                      <a:pt x="36576" y="0"/>
                    </a:move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247269"/>
                    </a:lnTo>
                    <a:cubicBezTo>
                      <a:pt x="0" y="249809"/>
                      <a:pt x="2032" y="251841"/>
                      <a:pt x="4572" y="251841"/>
                    </a:cubicBezTo>
                    <a:lnTo>
                      <a:pt x="36576" y="251841"/>
                    </a:lnTo>
                    <a:cubicBezTo>
                      <a:pt x="39116" y="251841"/>
                      <a:pt x="41148" y="249809"/>
                      <a:pt x="41148" y="247269"/>
                    </a:cubicBezTo>
                    <a:lnTo>
                      <a:pt x="41148" y="4699"/>
                    </a:lnTo>
                    <a:cubicBezTo>
                      <a:pt x="41148" y="2159"/>
                      <a:pt x="39116" y="127"/>
                      <a:pt x="36576" y="127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 flipH="false" flipV="false" rot="0">
                <a:off x="1102487" y="67691"/>
                <a:ext cx="55880" cy="55880"/>
              </a:xfrm>
              <a:custGeom>
                <a:avLst/>
                <a:gdLst/>
                <a:ahLst/>
                <a:cxnLst/>
                <a:rect r="r" b="b" t="t" l="l"/>
                <a:pathLst>
                  <a:path h="55880" w="55880">
                    <a:moveTo>
                      <a:pt x="27940" y="0"/>
                    </a:moveTo>
                    <a:cubicBezTo>
                      <a:pt x="12573" y="0"/>
                      <a:pt x="0" y="12573"/>
                      <a:pt x="0" y="27940"/>
                    </a:cubicBezTo>
                    <a:cubicBezTo>
                      <a:pt x="0" y="43307"/>
                      <a:pt x="12573" y="55880"/>
                      <a:pt x="27940" y="55880"/>
                    </a:cubicBezTo>
                    <a:cubicBezTo>
                      <a:pt x="43307" y="55880"/>
                      <a:pt x="55880" y="43307"/>
                      <a:pt x="55880" y="27940"/>
                    </a:cubicBezTo>
                    <a:cubicBezTo>
                      <a:pt x="55880" y="12573"/>
                      <a:pt x="43307" y="0"/>
                      <a:pt x="27940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 flipH="false" flipV="false" rot="0">
                <a:off x="1221359" y="63500"/>
                <a:ext cx="41148" cy="354076"/>
              </a:xfrm>
              <a:custGeom>
                <a:avLst/>
                <a:gdLst/>
                <a:ahLst/>
                <a:cxnLst/>
                <a:rect r="r" b="b" t="t" l="l"/>
                <a:pathLst>
                  <a:path h="354076" w="41148">
                    <a:moveTo>
                      <a:pt x="36703" y="0"/>
                    </a:move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9504"/>
                    </a:lnTo>
                    <a:cubicBezTo>
                      <a:pt x="0" y="352044"/>
                      <a:pt x="2032" y="354076"/>
                      <a:pt x="4572" y="354076"/>
                    </a:cubicBezTo>
                    <a:lnTo>
                      <a:pt x="36576" y="354076"/>
                    </a:lnTo>
                    <a:cubicBezTo>
                      <a:pt x="39116" y="354076"/>
                      <a:pt x="41148" y="352044"/>
                      <a:pt x="41148" y="349504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6" id="26"/>
              <p:cNvSpPr/>
              <p:nvPr/>
            </p:nvSpPr>
            <p:spPr>
              <a:xfrm flipH="false" flipV="false" rot="0">
                <a:off x="1318641" y="159893"/>
                <a:ext cx="264287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287">
                    <a:moveTo>
                      <a:pt x="132080" y="223266"/>
                    </a:moveTo>
                    <a:cubicBezTo>
                      <a:pt x="81026" y="223266"/>
                      <a:pt x="41148" y="183134"/>
                      <a:pt x="41148" y="131826"/>
                    </a:cubicBezTo>
                    <a:cubicBezTo>
                      <a:pt x="41148" y="80518"/>
                      <a:pt x="81153" y="40386"/>
                      <a:pt x="132080" y="40386"/>
                    </a:cubicBezTo>
                    <a:cubicBezTo>
                      <a:pt x="183007" y="40386"/>
                      <a:pt x="223012" y="80518"/>
                      <a:pt x="223012" y="131826"/>
                    </a:cubicBezTo>
                    <a:cubicBezTo>
                      <a:pt x="223012" y="183134"/>
                      <a:pt x="183007" y="223266"/>
                      <a:pt x="132080" y="223266"/>
                    </a:cubicBezTo>
                    <a:moveTo>
                      <a:pt x="259715" y="5842"/>
                    </a:moveTo>
                    <a:lnTo>
                      <a:pt x="227711" y="5842"/>
                    </a:lnTo>
                    <a:cubicBezTo>
                      <a:pt x="225171" y="5842"/>
                      <a:pt x="223139" y="7874"/>
                      <a:pt x="223139" y="10414"/>
                    </a:cubicBezTo>
                    <a:lnTo>
                      <a:pt x="223139" y="43561"/>
                    </a:lnTo>
                    <a:cubicBezTo>
                      <a:pt x="200660" y="15748"/>
                      <a:pt x="167259" y="0"/>
                      <a:pt x="129794" y="0"/>
                    </a:cubicBezTo>
                    <a:cubicBezTo>
                      <a:pt x="58166" y="0"/>
                      <a:pt x="0" y="59182"/>
                      <a:pt x="0" y="131826"/>
                    </a:cubicBezTo>
                    <a:cubicBezTo>
                      <a:pt x="0" y="204470"/>
                      <a:pt x="58293" y="263652"/>
                      <a:pt x="129794" y="263652"/>
                    </a:cubicBezTo>
                    <a:cubicBezTo>
                      <a:pt x="167386" y="263652"/>
                      <a:pt x="200660" y="247904"/>
                      <a:pt x="223139" y="220091"/>
                    </a:cubicBezTo>
                    <a:lnTo>
                      <a:pt x="223139" y="253238"/>
                    </a:lnTo>
                    <a:cubicBezTo>
                      <a:pt x="223139" y="255778"/>
                      <a:pt x="225171" y="257810"/>
                      <a:pt x="227711" y="257810"/>
                    </a:cubicBezTo>
                    <a:lnTo>
                      <a:pt x="259715" y="257810"/>
                    </a:lnTo>
                    <a:cubicBezTo>
                      <a:pt x="262255" y="257810"/>
                      <a:pt x="264287" y="255778"/>
                      <a:pt x="264287" y="253238"/>
                    </a:cubicBezTo>
                    <a:lnTo>
                      <a:pt x="264287" y="10541"/>
                    </a:lnTo>
                    <a:cubicBezTo>
                      <a:pt x="264287" y="8001"/>
                      <a:pt x="262255" y="5969"/>
                      <a:pt x="259715" y="5969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 flipH="false" flipV="false" rot="0">
                <a:off x="1653413" y="68707"/>
                <a:ext cx="264287" cy="354838"/>
              </a:xfrm>
              <a:custGeom>
                <a:avLst/>
                <a:gdLst/>
                <a:ahLst/>
                <a:cxnLst/>
                <a:rect r="r" b="b" t="t" l="l"/>
                <a:pathLst>
                  <a:path h="354838" w="264287">
                    <a:moveTo>
                      <a:pt x="132080" y="131572"/>
                    </a:moveTo>
                    <a:cubicBezTo>
                      <a:pt x="183134" y="131572"/>
                      <a:pt x="223012" y="171704"/>
                      <a:pt x="223012" y="223012"/>
                    </a:cubicBezTo>
                    <a:cubicBezTo>
                      <a:pt x="223012" y="274320"/>
                      <a:pt x="183007" y="314452"/>
                      <a:pt x="132080" y="314452"/>
                    </a:cubicBezTo>
                    <a:cubicBezTo>
                      <a:pt x="81153" y="314452"/>
                      <a:pt x="41148" y="274320"/>
                      <a:pt x="41148" y="223012"/>
                    </a:cubicBezTo>
                    <a:cubicBezTo>
                      <a:pt x="41148" y="171704"/>
                      <a:pt x="81153" y="131572"/>
                      <a:pt x="132080" y="131572"/>
                    </a:cubicBezTo>
                    <a:moveTo>
                      <a:pt x="134493" y="91313"/>
                    </a:moveTo>
                    <a:cubicBezTo>
                      <a:pt x="96901" y="91313"/>
                      <a:pt x="63627" y="107061"/>
                      <a:pt x="41148" y="134874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4297"/>
                    </a:lnTo>
                    <a:cubicBezTo>
                      <a:pt x="0" y="346837"/>
                      <a:pt x="2032" y="348869"/>
                      <a:pt x="4572" y="348869"/>
                    </a:cubicBezTo>
                    <a:lnTo>
                      <a:pt x="36576" y="348869"/>
                    </a:lnTo>
                    <a:cubicBezTo>
                      <a:pt x="39116" y="348869"/>
                      <a:pt x="41148" y="346837"/>
                      <a:pt x="41148" y="344297"/>
                    </a:cubicBezTo>
                    <a:lnTo>
                      <a:pt x="41148" y="311277"/>
                    </a:lnTo>
                    <a:cubicBezTo>
                      <a:pt x="63627" y="339090"/>
                      <a:pt x="97028" y="354838"/>
                      <a:pt x="134493" y="354838"/>
                    </a:cubicBezTo>
                    <a:cubicBezTo>
                      <a:pt x="206121" y="354838"/>
                      <a:pt x="264287" y="295783"/>
                      <a:pt x="264287" y="223012"/>
                    </a:cubicBezTo>
                    <a:cubicBezTo>
                      <a:pt x="264287" y="150241"/>
                      <a:pt x="205994" y="91186"/>
                      <a:pt x="134493" y="91186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 flipH="false" flipV="false" rot="0">
                <a:off x="2037842" y="68707"/>
                <a:ext cx="87376" cy="72390"/>
              </a:xfrm>
              <a:custGeom>
                <a:avLst/>
                <a:gdLst/>
                <a:ahLst/>
                <a:cxnLst/>
                <a:rect r="r" b="b" t="t" l="l"/>
                <a:pathLst>
                  <a:path h="72390" w="87376">
                    <a:moveTo>
                      <a:pt x="47752" y="70485"/>
                    </a:moveTo>
                    <a:lnTo>
                      <a:pt x="50038" y="72390"/>
                    </a:lnTo>
                    <a:lnTo>
                      <a:pt x="82550" y="72390"/>
                    </a:lnTo>
                    <a:cubicBezTo>
                      <a:pt x="84201" y="72390"/>
                      <a:pt x="85725" y="71501"/>
                      <a:pt x="86614" y="69977"/>
                    </a:cubicBezTo>
                    <a:lnTo>
                      <a:pt x="87376" y="66675"/>
                    </a:lnTo>
                    <a:lnTo>
                      <a:pt x="47625" y="2159"/>
                    </a:lnTo>
                    <a:cubicBezTo>
                      <a:pt x="46736" y="762"/>
                      <a:pt x="45339" y="0"/>
                      <a:pt x="43688" y="0"/>
                    </a:cubicBezTo>
                    <a:lnTo>
                      <a:pt x="4826" y="0"/>
                    </a:lnTo>
                    <a:cubicBezTo>
                      <a:pt x="3048" y="0"/>
                      <a:pt x="1524" y="1016"/>
                      <a:pt x="635" y="2540"/>
                    </a:cubicBezTo>
                    <a:lnTo>
                      <a:pt x="0" y="596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9" id="29"/>
              <p:cNvSpPr/>
              <p:nvPr/>
            </p:nvSpPr>
            <p:spPr>
              <a:xfrm flipH="false" flipV="false" rot="0">
                <a:off x="1958975" y="159893"/>
                <a:ext cx="264414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414">
                    <a:moveTo>
                      <a:pt x="132207" y="223266"/>
                    </a:moveTo>
                    <a:cubicBezTo>
                      <a:pt x="81153" y="223266"/>
                      <a:pt x="41275" y="183134"/>
                      <a:pt x="41275" y="131826"/>
                    </a:cubicBezTo>
                    <a:cubicBezTo>
                      <a:pt x="41275" y="80518"/>
                      <a:pt x="81280" y="40386"/>
                      <a:pt x="132207" y="40386"/>
                    </a:cubicBezTo>
                    <a:cubicBezTo>
                      <a:pt x="183134" y="40386"/>
                      <a:pt x="223139" y="80518"/>
                      <a:pt x="223139" y="131826"/>
                    </a:cubicBezTo>
                    <a:cubicBezTo>
                      <a:pt x="223139" y="183134"/>
                      <a:pt x="183134" y="223266"/>
                      <a:pt x="132207" y="223266"/>
                    </a:cubicBezTo>
                    <a:moveTo>
                      <a:pt x="132207" y="0"/>
                    </a:moveTo>
                    <a:cubicBezTo>
                      <a:pt x="58039" y="0"/>
                      <a:pt x="0" y="57912"/>
                      <a:pt x="0" y="131826"/>
                    </a:cubicBezTo>
                    <a:cubicBezTo>
                      <a:pt x="0" y="205740"/>
                      <a:pt x="58039" y="263652"/>
                      <a:pt x="132207" y="263652"/>
                    </a:cubicBezTo>
                    <a:cubicBezTo>
                      <a:pt x="206375" y="263652"/>
                      <a:pt x="264414" y="205740"/>
                      <a:pt x="264414" y="131826"/>
                    </a:cubicBezTo>
                    <a:cubicBezTo>
                      <a:pt x="264414" y="57912"/>
                      <a:pt x="206375" y="0"/>
                      <a:pt x="132207" y="0"/>
                    </a:cubicBezTo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TextBox 30" id="30"/>
          <p:cNvSpPr txBox="true"/>
          <p:nvPr/>
        </p:nvSpPr>
        <p:spPr>
          <a:xfrm rot="0">
            <a:off x="3252446" y="881064"/>
            <a:ext cx="1178310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B539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Operazioni tra dati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833574" y="2352358"/>
            <a:ext cx="523428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B539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Operatori Unari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645434" y="3325178"/>
            <a:ext cx="12997132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Per operatore Unario si intende un operatore con un unico operando. Ad esempio la negazione “</a:t>
            </a:r>
            <a:r>
              <a:rPr lang="en-US" sz="3399" b="true">
                <a:solidFill>
                  <a:srgbClr val="0B539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</a:t>
            </a:r>
            <a:r>
              <a:rPr lang="en-US" sz="3399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” inverte il segno di un numero.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Altro segno di negazione è “</a:t>
            </a:r>
            <a:r>
              <a:rPr lang="en-US" sz="3399" b="true">
                <a:solidFill>
                  <a:srgbClr val="0B539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!</a:t>
            </a:r>
            <a:r>
              <a:rPr lang="en-US" sz="3399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” che indica invece l’inversione della verità di un espressione.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645434" y="7182168"/>
            <a:ext cx="12997132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Altri operatori unari sono invece gli operatori di incremento o decremento (++/--) di cui a breve vedremo il comportamento.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6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897880" y="2273947"/>
            <a:ext cx="6492240" cy="0"/>
          </a:xfrm>
          <a:prstGeom prst="line">
            <a:avLst/>
          </a:prstGeom>
          <a:ln cap="flat" w="38100">
            <a:solidFill>
              <a:srgbClr val="FF00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389" y="-187970"/>
            <a:ext cx="1854425" cy="2480967"/>
            <a:chOff x="0" y="0"/>
            <a:chExt cx="2472576" cy="330795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500" y="244221"/>
              <a:ext cx="2345563" cy="1333881"/>
            </a:xfrm>
            <a:custGeom>
              <a:avLst/>
              <a:gdLst/>
              <a:ahLst/>
              <a:cxnLst/>
              <a:rect r="r" b="b" t="t" l="l"/>
              <a:pathLst>
                <a:path h="1333881" w="2345563">
                  <a:moveTo>
                    <a:pt x="359918" y="0"/>
                  </a:moveTo>
                  <a:cubicBezTo>
                    <a:pt x="236474" y="0"/>
                    <a:pt x="116205" y="4191"/>
                    <a:pt x="0" y="12319"/>
                  </a:cubicBezTo>
                  <a:lnTo>
                    <a:pt x="0" y="12319"/>
                  </a:lnTo>
                  <a:lnTo>
                    <a:pt x="0" y="1305814"/>
                  </a:lnTo>
                  <a:cubicBezTo>
                    <a:pt x="141097" y="1320546"/>
                    <a:pt x="288544" y="1329817"/>
                    <a:pt x="440309" y="1332738"/>
                  </a:cubicBezTo>
                  <a:cubicBezTo>
                    <a:pt x="476758" y="1333500"/>
                    <a:pt x="513080" y="1333881"/>
                    <a:pt x="549148" y="1333881"/>
                  </a:cubicBezTo>
                  <a:cubicBezTo>
                    <a:pt x="1543304" y="1333881"/>
                    <a:pt x="2337943" y="1059688"/>
                    <a:pt x="2345563" y="704723"/>
                  </a:cubicBezTo>
                  <a:cubicBezTo>
                    <a:pt x="2345563" y="703453"/>
                    <a:pt x="2345563" y="702183"/>
                    <a:pt x="2345563" y="700913"/>
                  </a:cubicBezTo>
                  <a:lnTo>
                    <a:pt x="2345563" y="700913"/>
                  </a:lnTo>
                  <a:lnTo>
                    <a:pt x="2345563" y="698373"/>
                  </a:lnTo>
                  <a:lnTo>
                    <a:pt x="2345563" y="698373"/>
                  </a:lnTo>
                  <a:cubicBezTo>
                    <a:pt x="2343658" y="333375"/>
                    <a:pt x="1507109" y="21971"/>
                    <a:pt x="468884" y="1143"/>
                  </a:cubicBezTo>
                  <a:cubicBezTo>
                    <a:pt x="432308" y="381"/>
                    <a:pt x="395986" y="0"/>
                    <a:pt x="359791" y="0"/>
                  </a:cubicBezTo>
                  <a:close/>
                </a:path>
              </a:pathLst>
            </a:custGeom>
            <a:solidFill>
              <a:srgbClr val="00B4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0" y="1048004"/>
              <a:ext cx="1588643" cy="2196465"/>
            </a:xfrm>
            <a:custGeom>
              <a:avLst/>
              <a:gdLst/>
              <a:ahLst/>
              <a:cxnLst/>
              <a:rect r="r" b="b" t="t" l="l"/>
              <a:pathLst>
                <a:path h="2196465" w="1588643">
                  <a:moveTo>
                    <a:pt x="0" y="0"/>
                  </a:moveTo>
                  <a:lnTo>
                    <a:pt x="0" y="1662430"/>
                  </a:lnTo>
                  <a:cubicBezTo>
                    <a:pt x="483362" y="2000758"/>
                    <a:pt x="946531" y="2196465"/>
                    <a:pt x="1247267" y="2196465"/>
                  </a:cubicBezTo>
                  <a:cubicBezTo>
                    <a:pt x="1371727" y="2196465"/>
                    <a:pt x="1468374" y="2162937"/>
                    <a:pt x="1527175" y="2092198"/>
                  </a:cubicBezTo>
                  <a:cubicBezTo>
                    <a:pt x="1568196" y="2042795"/>
                    <a:pt x="1588008" y="1978660"/>
                    <a:pt x="1588643" y="1902587"/>
                  </a:cubicBezTo>
                  <a:lnTo>
                    <a:pt x="1588643" y="1902587"/>
                  </a:lnTo>
                  <a:lnTo>
                    <a:pt x="1588643" y="1895729"/>
                  </a:lnTo>
                  <a:lnTo>
                    <a:pt x="1588643" y="1895729"/>
                  </a:lnTo>
                  <a:cubicBezTo>
                    <a:pt x="1585976" y="1535303"/>
                    <a:pt x="1158240" y="917575"/>
                    <a:pt x="500126" y="368935"/>
                  </a:cubicBezTo>
                  <a:cubicBezTo>
                    <a:pt x="333121" y="229870"/>
                    <a:pt x="164465" y="106172"/>
                    <a:pt x="0" y="0"/>
                  </a:cubicBezTo>
                  <a:close/>
                </a:path>
              </a:pathLst>
            </a:custGeom>
            <a:solidFill>
              <a:srgbClr val="FF008C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0" y="63500"/>
              <a:ext cx="731520" cy="559181"/>
            </a:xfrm>
            <a:custGeom>
              <a:avLst/>
              <a:gdLst/>
              <a:ahLst/>
              <a:cxnLst/>
              <a:rect r="r" b="b" t="t" l="l"/>
              <a:pathLst>
                <a:path h="559181" w="731520">
                  <a:moveTo>
                    <a:pt x="0" y="0"/>
                  </a:moveTo>
                  <a:lnTo>
                    <a:pt x="0" y="559181"/>
                  </a:lnTo>
                  <a:cubicBezTo>
                    <a:pt x="286004" y="389128"/>
                    <a:pt x="533654" y="197993"/>
                    <a:pt x="731520" y="0"/>
                  </a:cubicBezTo>
                  <a:close/>
                </a:path>
              </a:pathLst>
            </a:custGeom>
            <a:solidFill>
              <a:srgbClr val="FF141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454264" y="228525"/>
            <a:ext cx="2525251" cy="770253"/>
            <a:chOff x="0" y="0"/>
            <a:chExt cx="3367002" cy="1027005"/>
          </a:xfrm>
        </p:grpSpPr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0">
              <a:off x="0" y="0"/>
              <a:ext cx="1027005" cy="1027005"/>
              <a:chOff x="0" y="0"/>
              <a:chExt cx="1026998" cy="102699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480695" y="567690"/>
                <a:ext cx="482981" cy="199898"/>
              </a:xfrm>
              <a:custGeom>
                <a:avLst/>
                <a:gdLst/>
                <a:ahLst/>
                <a:cxnLst/>
                <a:rect r="r" b="b" t="t" l="l"/>
                <a:pathLst>
                  <a:path h="199898" w="482981">
                    <a:moveTo>
                      <a:pt x="353568" y="0"/>
                    </a:moveTo>
                    <a:cubicBezTo>
                      <a:pt x="314706" y="0"/>
                      <a:pt x="269748" y="4953"/>
                      <a:pt x="222758" y="15367"/>
                    </a:cubicBezTo>
                    <a:cubicBezTo>
                      <a:pt x="96393" y="43307"/>
                      <a:pt x="254" y="100457"/>
                      <a:pt x="0" y="146177"/>
                    </a:cubicBezTo>
                    <a:lnTo>
                      <a:pt x="0" y="146177"/>
                    </a:lnTo>
                    <a:lnTo>
                      <a:pt x="0" y="146558"/>
                    </a:lnTo>
                    <a:cubicBezTo>
                      <a:pt x="0" y="148844"/>
                      <a:pt x="254" y="151003"/>
                      <a:pt x="762" y="153162"/>
                    </a:cubicBezTo>
                    <a:cubicBezTo>
                      <a:pt x="7366" y="183134"/>
                      <a:pt x="57658" y="199644"/>
                      <a:pt x="127889" y="199898"/>
                    </a:cubicBezTo>
                    <a:lnTo>
                      <a:pt x="130810" y="199898"/>
                    </a:lnTo>
                    <a:cubicBezTo>
                      <a:pt x="169418" y="199771"/>
                      <a:pt x="213741" y="194818"/>
                      <a:pt x="260223" y="184531"/>
                    </a:cubicBezTo>
                    <a:cubicBezTo>
                      <a:pt x="386080" y="156718"/>
                      <a:pt x="481838" y="99949"/>
                      <a:pt x="482981" y="54356"/>
                    </a:cubicBezTo>
                    <a:lnTo>
                      <a:pt x="482981" y="52705"/>
                    </a:lnTo>
                    <a:lnTo>
                      <a:pt x="482981" y="52705"/>
                    </a:lnTo>
                    <a:cubicBezTo>
                      <a:pt x="482981" y="50673"/>
                      <a:pt x="482727" y="48641"/>
                      <a:pt x="482219" y="46736"/>
                    </a:cubicBezTo>
                    <a:cubicBezTo>
                      <a:pt x="475488" y="16510"/>
                      <a:pt x="424688" y="0"/>
                      <a:pt x="353695" y="0"/>
                    </a:cubicBezTo>
                    <a:close/>
                  </a:path>
                </a:pathLst>
              </a:custGeom>
              <a:solidFill>
                <a:srgbClr val="FF008C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482219" y="684530"/>
                <a:ext cx="276987" cy="168148"/>
              </a:xfrm>
              <a:custGeom>
                <a:avLst/>
                <a:gdLst/>
                <a:ahLst/>
                <a:cxnLst/>
                <a:rect r="r" b="b" t="t" l="l"/>
                <a:pathLst>
                  <a:path h="168148" w="276987">
                    <a:moveTo>
                      <a:pt x="35941" y="0"/>
                    </a:moveTo>
                    <a:cubicBezTo>
                      <a:pt x="19304" y="127"/>
                      <a:pt x="7239" y="4572"/>
                      <a:pt x="2413" y="13589"/>
                    </a:cubicBezTo>
                    <a:cubicBezTo>
                      <a:pt x="889" y="16383"/>
                      <a:pt x="127" y="19431"/>
                      <a:pt x="0" y="22860"/>
                    </a:cubicBezTo>
                    <a:lnTo>
                      <a:pt x="0" y="22860"/>
                    </a:lnTo>
                    <a:lnTo>
                      <a:pt x="0" y="24130"/>
                    </a:lnTo>
                    <a:cubicBezTo>
                      <a:pt x="635" y="51562"/>
                      <a:pt x="44831" y="95885"/>
                      <a:pt x="108077" y="129921"/>
                    </a:cubicBezTo>
                    <a:cubicBezTo>
                      <a:pt x="153543" y="154559"/>
                      <a:pt x="198120" y="168021"/>
                      <a:pt x="228092" y="168148"/>
                    </a:cubicBezTo>
                    <a:lnTo>
                      <a:pt x="229489" y="168148"/>
                    </a:lnTo>
                    <a:cubicBezTo>
                      <a:pt x="246253" y="168021"/>
                      <a:pt x="258445" y="163576"/>
                      <a:pt x="263271" y="154559"/>
                    </a:cubicBezTo>
                    <a:cubicBezTo>
                      <a:pt x="276987" y="129286"/>
                      <a:pt x="229616" y="77089"/>
                      <a:pt x="157607" y="38227"/>
                    </a:cubicBezTo>
                    <a:cubicBezTo>
                      <a:pt x="112268" y="13716"/>
                      <a:pt x="67945" y="254"/>
                      <a:pt x="37846" y="0"/>
                    </a:cubicBezTo>
                    <a:close/>
                  </a:path>
                </a:pathLst>
              </a:custGeom>
              <a:solidFill>
                <a:srgbClr val="FF1414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279019" y="684530"/>
                <a:ext cx="276860" cy="168148"/>
              </a:xfrm>
              <a:custGeom>
                <a:avLst/>
                <a:gdLst/>
                <a:ahLst/>
                <a:cxnLst/>
                <a:rect r="r" b="b" t="t" l="l"/>
                <a:pathLst>
                  <a:path h="168148" w="276860">
                    <a:moveTo>
                      <a:pt x="227838" y="0"/>
                    </a:moveTo>
                    <a:cubicBezTo>
                      <a:pt x="197739" y="254"/>
                      <a:pt x="153416" y="13716"/>
                      <a:pt x="108077" y="38227"/>
                    </a:cubicBezTo>
                    <a:cubicBezTo>
                      <a:pt x="44831" y="72390"/>
                      <a:pt x="635" y="116713"/>
                      <a:pt x="0" y="144145"/>
                    </a:cubicBezTo>
                    <a:lnTo>
                      <a:pt x="0" y="144145"/>
                    </a:lnTo>
                    <a:lnTo>
                      <a:pt x="0" y="145288"/>
                    </a:lnTo>
                    <a:cubicBezTo>
                      <a:pt x="127" y="148717"/>
                      <a:pt x="889" y="151765"/>
                      <a:pt x="2286" y="154559"/>
                    </a:cubicBezTo>
                    <a:cubicBezTo>
                      <a:pt x="7239" y="163703"/>
                      <a:pt x="19304" y="168021"/>
                      <a:pt x="36068" y="168148"/>
                    </a:cubicBezTo>
                    <a:lnTo>
                      <a:pt x="37465" y="168148"/>
                    </a:lnTo>
                    <a:cubicBezTo>
                      <a:pt x="67564" y="167894"/>
                      <a:pt x="112014" y="154432"/>
                      <a:pt x="157480" y="129921"/>
                    </a:cubicBezTo>
                    <a:cubicBezTo>
                      <a:pt x="229489" y="90932"/>
                      <a:pt x="276860" y="38862"/>
                      <a:pt x="263144" y="13589"/>
                    </a:cubicBezTo>
                    <a:cubicBezTo>
                      <a:pt x="258318" y="4572"/>
                      <a:pt x="246253" y="127"/>
                      <a:pt x="229616" y="0"/>
                    </a:cubicBezTo>
                    <a:close/>
                  </a:path>
                </a:pathLst>
              </a:custGeom>
              <a:solidFill>
                <a:srgbClr val="FF821E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327533" y="63500"/>
                <a:ext cx="242189" cy="468884"/>
              </a:xfrm>
              <a:custGeom>
                <a:avLst/>
                <a:gdLst/>
                <a:ahLst/>
                <a:cxnLst/>
                <a:rect r="r" b="b" t="t" l="l"/>
                <a:pathLst>
                  <a:path h="468884" w="242189">
                    <a:moveTo>
                      <a:pt x="44196" y="0"/>
                    </a:moveTo>
                    <a:cubicBezTo>
                      <a:pt x="40640" y="0"/>
                      <a:pt x="37211" y="635"/>
                      <a:pt x="33909" y="1778"/>
                    </a:cubicBezTo>
                    <a:cubicBezTo>
                      <a:pt x="11557" y="9652"/>
                      <a:pt x="254" y="42164"/>
                      <a:pt x="0" y="88646"/>
                    </a:cubicBezTo>
                    <a:lnTo>
                      <a:pt x="0" y="88646"/>
                    </a:lnTo>
                    <a:lnTo>
                      <a:pt x="0" y="92329"/>
                    </a:lnTo>
                    <a:cubicBezTo>
                      <a:pt x="254" y="139319"/>
                      <a:pt x="11557" y="199771"/>
                      <a:pt x="33655" y="263017"/>
                    </a:cubicBezTo>
                    <a:cubicBezTo>
                      <a:pt x="75184" y="381762"/>
                      <a:pt x="140843" y="468884"/>
                      <a:pt x="186182" y="468884"/>
                    </a:cubicBezTo>
                    <a:cubicBezTo>
                      <a:pt x="189865" y="468884"/>
                      <a:pt x="193421" y="468249"/>
                      <a:pt x="196850" y="467106"/>
                    </a:cubicBezTo>
                    <a:cubicBezTo>
                      <a:pt x="242062" y="451358"/>
                      <a:pt x="242189" y="334264"/>
                      <a:pt x="197231" y="205867"/>
                    </a:cubicBezTo>
                    <a:cubicBezTo>
                      <a:pt x="155575" y="87376"/>
                      <a:pt x="90297" y="508"/>
                      <a:pt x="44958" y="0"/>
                    </a:cubicBezTo>
                    <a:close/>
                  </a:path>
                </a:pathLst>
              </a:custGeom>
              <a:solidFill>
                <a:srgbClr val="00B4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457454" y="63500"/>
                <a:ext cx="242189" cy="468884"/>
              </a:xfrm>
              <a:custGeom>
                <a:avLst/>
                <a:gdLst/>
                <a:ahLst/>
                <a:cxnLst/>
                <a:rect r="r" b="b" t="t" l="l"/>
                <a:pathLst>
                  <a:path h="468884" w="242189">
                    <a:moveTo>
                      <a:pt x="197104" y="0"/>
                    </a:moveTo>
                    <a:cubicBezTo>
                      <a:pt x="151765" y="508"/>
                      <a:pt x="86487" y="87376"/>
                      <a:pt x="44958" y="205867"/>
                    </a:cubicBezTo>
                    <a:cubicBezTo>
                      <a:pt x="0" y="334391"/>
                      <a:pt x="127" y="451358"/>
                      <a:pt x="45339" y="467106"/>
                    </a:cubicBezTo>
                    <a:cubicBezTo>
                      <a:pt x="48768" y="468249"/>
                      <a:pt x="52324" y="468884"/>
                      <a:pt x="56007" y="468884"/>
                    </a:cubicBezTo>
                    <a:cubicBezTo>
                      <a:pt x="101346" y="468884"/>
                      <a:pt x="166878" y="381889"/>
                      <a:pt x="208534" y="263017"/>
                    </a:cubicBezTo>
                    <a:cubicBezTo>
                      <a:pt x="230759" y="199644"/>
                      <a:pt x="241935" y="139065"/>
                      <a:pt x="242189" y="92075"/>
                    </a:cubicBezTo>
                    <a:lnTo>
                      <a:pt x="242189" y="88900"/>
                    </a:lnTo>
                    <a:lnTo>
                      <a:pt x="242189" y="88900"/>
                    </a:lnTo>
                    <a:cubicBezTo>
                      <a:pt x="241935" y="42291"/>
                      <a:pt x="230632" y="9525"/>
                      <a:pt x="208280" y="1778"/>
                    </a:cubicBezTo>
                    <a:cubicBezTo>
                      <a:pt x="204978" y="635"/>
                      <a:pt x="201549" y="0"/>
                      <a:pt x="197993" y="0"/>
                    </a:cubicBezTo>
                    <a:close/>
                  </a:path>
                </a:pathLst>
              </a:custGeom>
              <a:solidFill>
                <a:srgbClr val="FF008C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63500" y="567690"/>
                <a:ext cx="482981" cy="199898"/>
              </a:xfrm>
              <a:custGeom>
                <a:avLst/>
                <a:gdLst/>
                <a:ahLst/>
                <a:cxnLst/>
                <a:rect r="r" b="b" t="t" l="l"/>
                <a:pathLst>
                  <a:path h="199898" w="482981">
                    <a:moveTo>
                      <a:pt x="129286" y="0"/>
                    </a:moveTo>
                    <a:cubicBezTo>
                      <a:pt x="58293" y="0"/>
                      <a:pt x="7366" y="16510"/>
                      <a:pt x="762" y="46736"/>
                    </a:cubicBezTo>
                    <a:cubicBezTo>
                      <a:pt x="254" y="48895"/>
                      <a:pt x="0" y="51181"/>
                      <a:pt x="0" y="53340"/>
                    </a:cubicBezTo>
                    <a:lnTo>
                      <a:pt x="0" y="53340"/>
                    </a:lnTo>
                    <a:lnTo>
                      <a:pt x="0" y="53721"/>
                    </a:lnTo>
                    <a:cubicBezTo>
                      <a:pt x="254" y="99441"/>
                      <a:pt x="96266" y="156591"/>
                      <a:pt x="222758" y="184531"/>
                    </a:cubicBezTo>
                    <a:cubicBezTo>
                      <a:pt x="269240" y="194818"/>
                      <a:pt x="313563" y="199771"/>
                      <a:pt x="352171" y="199898"/>
                    </a:cubicBezTo>
                    <a:lnTo>
                      <a:pt x="355092" y="199898"/>
                    </a:lnTo>
                    <a:cubicBezTo>
                      <a:pt x="425323" y="199644"/>
                      <a:pt x="475615" y="183134"/>
                      <a:pt x="482219" y="153162"/>
                    </a:cubicBezTo>
                    <a:cubicBezTo>
                      <a:pt x="482727" y="151003"/>
                      <a:pt x="482981" y="148844"/>
                      <a:pt x="482981" y="146558"/>
                    </a:cubicBezTo>
                    <a:lnTo>
                      <a:pt x="482981" y="146177"/>
                    </a:lnTo>
                    <a:lnTo>
                      <a:pt x="482981" y="146177"/>
                    </a:lnTo>
                    <a:cubicBezTo>
                      <a:pt x="482727" y="100457"/>
                      <a:pt x="386588" y="43307"/>
                      <a:pt x="260223" y="15367"/>
                    </a:cubicBezTo>
                    <a:cubicBezTo>
                      <a:pt x="213233" y="4953"/>
                      <a:pt x="168275" y="0"/>
                      <a:pt x="129413" y="0"/>
                    </a:cubicBezTo>
                    <a:close/>
                  </a:path>
                </a:pathLst>
              </a:custGeom>
              <a:solidFill>
                <a:srgbClr val="00B4FF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129159" y="276987"/>
                <a:ext cx="513334" cy="479552"/>
              </a:xfrm>
              <a:custGeom>
                <a:avLst/>
                <a:gdLst/>
                <a:ahLst/>
                <a:cxnLst/>
                <a:rect r="r" b="b" t="t" l="l"/>
                <a:pathLst>
                  <a:path h="479552" w="513334">
                    <a:moveTo>
                      <a:pt x="94869" y="0"/>
                    </a:moveTo>
                    <a:cubicBezTo>
                      <a:pt x="66421" y="127"/>
                      <a:pt x="42418" y="8382"/>
                      <a:pt x="25400" y="25400"/>
                    </a:cubicBezTo>
                    <a:cubicBezTo>
                      <a:pt x="8636" y="42164"/>
                      <a:pt x="381" y="65913"/>
                      <a:pt x="0" y="93853"/>
                    </a:cubicBezTo>
                    <a:lnTo>
                      <a:pt x="0" y="93853"/>
                    </a:lnTo>
                    <a:lnTo>
                      <a:pt x="0" y="97663"/>
                    </a:lnTo>
                    <a:cubicBezTo>
                      <a:pt x="889" y="167894"/>
                      <a:pt x="49276" y="263652"/>
                      <a:pt x="132588" y="346964"/>
                    </a:cubicBezTo>
                    <a:cubicBezTo>
                      <a:pt x="216281" y="430657"/>
                      <a:pt x="312674" y="479171"/>
                      <a:pt x="382905" y="479552"/>
                    </a:cubicBezTo>
                    <a:lnTo>
                      <a:pt x="384683" y="479552"/>
                    </a:lnTo>
                    <a:cubicBezTo>
                      <a:pt x="413131" y="479425"/>
                      <a:pt x="437134" y="471170"/>
                      <a:pt x="454152" y="454152"/>
                    </a:cubicBezTo>
                    <a:cubicBezTo>
                      <a:pt x="513334" y="394970"/>
                      <a:pt x="465328" y="250952"/>
                      <a:pt x="346964" y="132588"/>
                    </a:cubicBezTo>
                    <a:cubicBezTo>
                      <a:pt x="263271" y="48895"/>
                      <a:pt x="166878" y="508"/>
                      <a:pt x="96647" y="0"/>
                    </a:cubicBezTo>
                    <a:close/>
                  </a:path>
                </a:pathLst>
              </a:custGeom>
              <a:solidFill>
                <a:srgbClr val="FF1414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384429" y="276987"/>
                <a:ext cx="513334" cy="479552"/>
              </a:xfrm>
              <a:custGeom>
                <a:avLst/>
                <a:gdLst/>
                <a:ahLst/>
                <a:cxnLst/>
                <a:rect r="r" b="b" t="t" l="l"/>
                <a:pathLst>
                  <a:path h="479552" w="513334">
                    <a:moveTo>
                      <a:pt x="417576" y="0"/>
                    </a:moveTo>
                    <a:cubicBezTo>
                      <a:pt x="347218" y="0"/>
                      <a:pt x="250317" y="48514"/>
                      <a:pt x="166370" y="132588"/>
                    </a:cubicBezTo>
                    <a:cubicBezTo>
                      <a:pt x="48006" y="250952"/>
                      <a:pt x="0" y="394970"/>
                      <a:pt x="59182" y="454152"/>
                    </a:cubicBezTo>
                    <a:cubicBezTo>
                      <a:pt x="76327" y="471297"/>
                      <a:pt x="100711" y="479552"/>
                      <a:pt x="129540" y="479552"/>
                    </a:cubicBezTo>
                    <a:cubicBezTo>
                      <a:pt x="199898" y="479552"/>
                      <a:pt x="296799" y="431038"/>
                      <a:pt x="380746" y="346964"/>
                    </a:cubicBezTo>
                    <a:cubicBezTo>
                      <a:pt x="464439" y="263271"/>
                      <a:pt x="512953" y="166878"/>
                      <a:pt x="513334" y="96647"/>
                    </a:cubicBezTo>
                    <a:lnTo>
                      <a:pt x="513334" y="94869"/>
                    </a:lnTo>
                    <a:lnTo>
                      <a:pt x="513334" y="94869"/>
                    </a:lnTo>
                    <a:cubicBezTo>
                      <a:pt x="513207" y="66421"/>
                      <a:pt x="504952" y="42418"/>
                      <a:pt x="487934" y="25400"/>
                    </a:cubicBezTo>
                    <a:cubicBezTo>
                      <a:pt x="470789" y="8255"/>
                      <a:pt x="446405" y="0"/>
                      <a:pt x="417576" y="0"/>
                    </a:cubicBezTo>
                    <a:close/>
                  </a:path>
                </a:pathLst>
              </a:custGeom>
              <a:solidFill>
                <a:srgbClr val="FF821E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 rot="0">
                <a:off x="466344" y="759714"/>
                <a:ext cx="94488" cy="203835"/>
              </a:xfrm>
              <a:custGeom>
                <a:avLst/>
                <a:gdLst/>
                <a:ahLst/>
                <a:cxnLst/>
                <a:rect r="r" b="b" t="t" l="l"/>
                <a:pathLst>
                  <a:path h="203835" w="94488">
                    <a:moveTo>
                      <a:pt x="47117" y="0"/>
                    </a:moveTo>
                    <a:cubicBezTo>
                      <a:pt x="34544" y="12319"/>
                      <a:pt x="18415" y="25019"/>
                      <a:pt x="0" y="37084"/>
                    </a:cubicBezTo>
                    <a:lnTo>
                      <a:pt x="0" y="156591"/>
                    </a:lnTo>
                    <a:cubicBezTo>
                      <a:pt x="0" y="182626"/>
                      <a:pt x="21209" y="203835"/>
                      <a:pt x="47244" y="203835"/>
                    </a:cubicBezTo>
                    <a:lnTo>
                      <a:pt x="47244" y="203835"/>
                    </a:lnTo>
                    <a:cubicBezTo>
                      <a:pt x="73279" y="203835"/>
                      <a:pt x="94488" y="182753"/>
                      <a:pt x="94488" y="156591"/>
                    </a:cubicBezTo>
                    <a:lnTo>
                      <a:pt x="94361" y="37084"/>
                    </a:lnTo>
                    <a:cubicBezTo>
                      <a:pt x="75819" y="25019"/>
                      <a:pt x="59817" y="12319"/>
                      <a:pt x="4724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8" id="18"/>
            <p:cNvGrpSpPr>
              <a:grpSpLocks noChangeAspect="true"/>
            </p:cNvGrpSpPr>
            <p:nvPr/>
          </p:nvGrpSpPr>
          <p:grpSpPr>
            <a:xfrm rot="0">
              <a:off x="1080011" y="269996"/>
              <a:ext cx="2286991" cy="487004"/>
              <a:chOff x="0" y="0"/>
              <a:chExt cx="2286991" cy="487007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63500" y="159893"/>
                <a:ext cx="264287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287">
                    <a:moveTo>
                      <a:pt x="132207" y="223266"/>
                    </a:moveTo>
                    <a:cubicBezTo>
                      <a:pt x="81153" y="223266"/>
                      <a:pt x="41275" y="183134"/>
                      <a:pt x="41275" y="131826"/>
                    </a:cubicBezTo>
                    <a:cubicBezTo>
                      <a:pt x="41275" y="80518"/>
                      <a:pt x="81280" y="40386"/>
                      <a:pt x="132207" y="40386"/>
                    </a:cubicBezTo>
                    <a:cubicBezTo>
                      <a:pt x="183134" y="40386"/>
                      <a:pt x="223139" y="80518"/>
                      <a:pt x="223139" y="131826"/>
                    </a:cubicBezTo>
                    <a:cubicBezTo>
                      <a:pt x="223139" y="183134"/>
                      <a:pt x="183134" y="223266"/>
                      <a:pt x="132207" y="223266"/>
                    </a:cubicBezTo>
                    <a:moveTo>
                      <a:pt x="259842" y="5842"/>
                    </a:moveTo>
                    <a:lnTo>
                      <a:pt x="227838" y="5842"/>
                    </a:lnTo>
                    <a:cubicBezTo>
                      <a:pt x="225298" y="5842"/>
                      <a:pt x="223266" y="7874"/>
                      <a:pt x="223266" y="10414"/>
                    </a:cubicBezTo>
                    <a:lnTo>
                      <a:pt x="223266" y="43561"/>
                    </a:lnTo>
                    <a:cubicBezTo>
                      <a:pt x="200787" y="15748"/>
                      <a:pt x="167386" y="0"/>
                      <a:pt x="129921" y="0"/>
                    </a:cubicBezTo>
                    <a:cubicBezTo>
                      <a:pt x="58293" y="0"/>
                      <a:pt x="0" y="59182"/>
                      <a:pt x="0" y="131826"/>
                    </a:cubicBezTo>
                    <a:cubicBezTo>
                      <a:pt x="0" y="204470"/>
                      <a:pt x="58293" y="263652"/>
                      <a:pt x="129794" y="263652"/>
                    </a:cubicBezTo>
                    <a:cubicBezTo>
                      <a:pt x="167386" y="263652"/>
                      <a:pt x="200660" y="247904"/>
                      <a:pt x="223139" y="220091"/>
                    </a:cubicBezTo>
                    <a:lnTo>
                      <a:pt x="223139" y="253238"/>
                    </a:lnTo>
                    <a:cubicBezTo>
                      <a:pt x="223139" y="255778"/>
                      <a:pt x="225171" y="257810"/>
                      <a:pt x="227711" y="257810"/>
                    </a:cubicBezTo>
                    <a:lnTo>
                      <a:pt x="259715" y="257810"/>
                    </a:lnTo>
                    <a:cubicBezTo>
                      <a:pt x="262255" y="257810"/>
                      <a:pt x="264287" y="255778"/>
                      <a:pt x="264287" y="253238"/>
                    </a:cubicBezTo>
                    <a:lnTo>
                      <a:pt x="264287" y="10541"/>
                    </a:lnTo>
                    <a:cubicBezTo>
                      <a:pt x="264287" y="8001"/>
                      <a:pt x="262255" y="5969"/>
                      <a:pt x="259715" y="5969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 flipH="false" flipV="false" rot="0">
                <a:off x="398399" y="161925"/>
                <a:ext cx="117729" cy="255651"/>
              </a:xfrm>
              <a:custGeom>
                <a:avLst/>
                <a:gdLst/>
                <a:ahLst/>
                <a:cxnLst/>
                <a:rect r="r" b="b" t="t" l="l"/>
                <a:pathLst>
                  <a:path h="255651" w="117729">
                    <a:moveTo>
                      <a:pt x="113284" y="0"/>
                    </a:moveTo>
                    <a:cubicBezTo>
                      <a:pt x="81026" y="0"/>
                      <a:pt x="57404" y="10541"/>
                      <a:pt x="41275" y="32385"/>
                    </a:cubicBezTo>
                    <a:lnTo>
                      <a:pt x="41275" y="8509"/>
                    </a:lnTo>
                    <a:cubicBezTo>
                      <a:pt x="41275" y="5969"/>
                      <a:pt x="39243" y="3937"/>
                      <a:pt x="36703" y="3937"/>
                    </a:cubicBezTo>
                    <a:lnTo>
                      <a:pt x="4572" y="3937"/>
                    </a:lnTo>
                    <a:cubicBezTo>
                      <a:pt x="2032" y="3937"/>
                      <a:pt x="0" y="5969"/>
                      <a:pt x="0" y="8509"/>
                    </a:cubicBezTo>
                    <a:lnTo>
                      <a:pt x="0" y="251079"/>
                    </a:lnTo>
                    <a:cubicBezTo>
                      <a:pt x="0" y="253619"/>
                      <a:pt x="2032" y="255651"/>
                      <a:pt x="4572" y="255651"/>
                    </a:cubicBezTo>
                    <a:lnTo>
                      <a:pt x="36576" y="255651"/>
                    </a:lnTo>
                    <a:cubicBezTo>
                      <a:pt x="39116" y="255651"/>
                      <a:pt x="41148" y="253619"/>
                      <a:pt x="41148" y="251079"/>
                    </a:cubicBezTo>
                    <a:lnTo>
                      <a:pt x="41148" y="116205"/>
                    </a:lnTo>
                    <a:cubicBezTo>
                      <a:pt x="41148" y="47625"/>
                      <a:pt x="91567" y="40259"/>
                      <a:pt x="113157" y="40259"/>
                    </a:cubicBezTo>
                    <a:lnTo>
                      <a:pt x="117729" y="38227"/>
                    </a:lnTo>
                    <a:lnTo>
                      <a:pt x="117729" y="4572"/>
                    </a:lnTo>
                    <a:cubicBezTo>
                      <a:pt x="117729" y="2032"/>
                      <a:pt x="115697" y="0"/>
                      <a:pt x="113157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 flipH="false" flipV="false" rot="0">
                <a:off x="532892" y="160020"/>
                <a:ext cx="245745" cy="263525"/>
              </a:xfrm>
              <a:custGeom>
                <a:avLst/>
                <a:gdLst/>
                <a:ahLst/>
                <a:cxnLst/>
                <a:rect r="r" b="b" t="t" l="l"/>
                <a:pathLst>
                  <a:path h="263525" w="245745">
                    <a:moveTo>
                      <a:pt x="216916" y="176276"/>
                    </a:moveTo>
                    <a:lnTo>
                      <a:pt x="214503" y="175514"/>
                    </a:lnTo>
                    <a:lnTo>
                      <a:pt x="211074" y="177038"/>
                    </a:lnTo>
                    <a:cubicBezTo>
                      <a:pt x="194818" y="206375"/>
                      <a:pt x="165735" y="223266"/>
                      <a:pt x="132461" y="223266"/>
                    </a:cubicBezTo>
                    <a:cubicBezTo>
                      <a:pt x="81407" y="223266"/>
                      <a:pt x="41529" y="183134"/>
                      <a:pt x="41529" y="131826"/>
                    </a:cubicBezTo>
                    <a:cubicBezTo>
                      <a:pt x="41529" y="80518"/>
                      <a:pt x="81534" y="40386"/>
                      <a:pt x="132461" y="40386"/>
                    </a:cubicBezTo>
                    <a:cubicBezTo>
                      <a:pt x="166624" y="40386"/>
                      <a:pt x="195707" y="57531"/>
                      <a:pt x="208280" y="85217"/>
                    </a:cubicBezTo>
                    <a:lnTo>
                      <a:pt x="209804" y="87249"/>
                    </a:lnTo>
                    <a:lnTo>
                      <a:pt x="213614" y="87884"/>
                    </a:lnTo>
                    <a:lnTo>
                      <a:pt x="240919" y="72263"/>
                    </a:lnTo>
                    <a:cubicBezTo>
                      <a:pt x="242951" y="71120"/>
                      <a:pt x="243840" y="68453"/>
                      <a:pt x="242824" y="66294"/>
                    </a:cubicBezTo>
                    <a:cubicBezTo>
                      <a:pt x="224155" y="25400"/>
                      <a:pt x="181864" y="0"/>
                      <a:pt x="132334" y="0"/>
                    </a:cubicBezTo>
                    <a:cubicBezTo>
                      <a:pt x="56896" y="0"/>
                      <a:pt x="0" y="56642"/>
                      <a:pt x="0" y="131826"/>
                    </a:cubicBezTo>
                    <a:cubicBezTo>
                      <a:pt x="0" y="207010"/>
                      <a:pt x="57150" y="263525"/>
                      <a:pt x="132588" y="263525"/>
                    </a:cubicBezTo>
                    <a:cubicBezTo>
                      <a:pt x="181229" y="263525"/>
                      <a:pt x="224409" y="238379"/>
                      <a:pt x="245364" y="197993"/>
                    </a:cubicBezTo>
                    <a:lnTo>
                      <a:pt x="245745" y="19316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2" id="22"/>
              <p:cNvSpPr/>
              <p:nvPr/>
            </p:nvSpPr>
            <p:spPr>
              <a:xfrm flipH="false" flipV="false" rot="0">
                <a:off x="827405" y="68707"/>
                <a:ext cx="217678" cy="348869"/>
              </a:xfrm>
              <a:custGeom>
                <a:avLst/>
                <a:gdLst/>
                <a:ahLst/>
                <a:cxnLst/>
                <a:rect r="r" b="b" t="t" l="l"/>
                <a:pathLst>
                  <a:path h="348869" w="217678">
                    <a:moveTo>
                      <a:pt x="118110" y="91186"/>
                    </a:moveTo>
                    <a:cubicBezTo>
                      <a:pt x="85598" y="91186"/>
                      <a:pt x="59817" y="102616"/>
                      <a:pt x="41148" y="125095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4297"/>
                    </a:lnTo>
                    <a:cubicBezTo>
                      <a:pt x="0" y="346837"/>
                      <a:pt x="2032" y="348869"/>
                      <a:pt x="4572" y="348869"/>
                    </a:cubicBezTo>
                    <a:lnTo>
                      <a:pt x="36576" y="348869"/>
                    </a:lnTo>
                    <a:cubicBezTo>
                      <a:pt x="39116" y="348869"/>
                      <a:pt x="41148" y="346837"/>
                      <a:pt x="41148" y="344297"/>
                    </a:cubicBezTo>
                    <a:lnTo>
                      <a:pt x="41148" y="217170"/>
                    </a:lnTo>
                    <a:cubicBezTo>
                      <a:pt x="41148" y="162687"/>
                      <a:pt x="68072" y="131572"/>
                      <a:pt x="115189" y="131572"/>
                    </a:cubicBezTo>
                    <a:cubicBezTo>
                      <a:pt x="154813" y="131572"/>
                      <a:pt x="176530" y="154178"/>
                      <a:pt x="176530" y="195326"/>
                    </a:cubicBezTo>
                    <a:lnTo>
                      <a:pt x="176530" y="344297"/>
                    </a:lnTo>
                    <a:cubicBezTo>
                      <a:pt x="176530" y="346837"/>
                      <a:pt x="178562" y="348869"/>
                      <a:pt x="181102" y="348869"/>
                    </a:cubicBezTo>
                    <a:lnTo>
                      <a:pt x="213106" y="348869"/>
                    </a:lnTo>
                    <a:cubicBezTo>
                      <a:pt x="215646" y="348869"/>
                      <a:pt x="217678" y="346837"/>
                      <a:pt x="217678" y="344297"/>
                    </a:cubicBezTo>
                    <a:lnTo>
                      <a:pt x="217678" y="195326"/>
                    </a:lnTo>
                    <a:cubicBezTo>
                      <a:pt x="217678" y="131064"/>
                      <a:pt x="179451" y="91186"/>
                      <a:pt x="117983" y="91186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3" id="23"/>
              <p:cNvSpPr/>
              <p:nvPr/>
            </p:nvSpPr>
            <p:spPr>
              <a:xfrm flipH="false" flipV="false" rot="0">
                <a:off x="1109853" y="165735"/>
                <a:ext cx="41148" cy="251841"/>
              </a:xfrm>
              <a:custGeom>
                <a:avLst/>
                <a:gdLst/>
                <a:ahLst/>
                <a:cxnLst/>
                <a:rect r="r" b="b" t="t" l="l"/>
                <a:pathLst>
                  <a:path h="251841" w="41148">
                    <a:moveTo>
                      <a:pt x="36576" y="0"/>
                    </a:move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247269"/>
                    </a:lnTo>
                    <a:cubicBezTo>
                      <a:pt x="0" y="249809"/>
                      <a:pt x="2032" y="251841"/>
                      <a:pt x="4572" y="251841"/>
                    </a:cubicBezTo>
                    <a:lnTo>
                      <a:pt x="36576" y="251841"/>
                    </a:lnTo>
                    <a:cubicBezTo>
                      <a:pt x="39116" y="251841"/>
                      <a:pt x="41148" y="249809"/>
                      <a:pt x="41148" y="247269"/>
                    </a:cubicBezTo>
                    <a:lnTo>
                      <a:pt x="41148" y="4699"/>
                    </a:lnTo>
                    <a:cubicBezTo>
                      <a:pt x="41148" y="2159"/>
                      <a:pt x="39116" y="127"/>
                      <a:pt x="36576" y="127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 flipH="false" flipV="false" rot="0">
                <a:off x="1102487" y="67691"/>
                <a:ext cx="55880" cy="55880"/>
              </a:xfrm>
              <a:custGeom>
                <a:avLst/>
                <a:gdLst/>
                <a:ahLst/>
                <a:cxnLst/>
                <a:rect r="r" b="b" t="t" l="l"/>
                <a:pathLst>
                  <a:path h="55880" w="55880">
                    <a:moveTo>
                      <a:pt x="27940" y="0"/>
                    </a:moveTo>
                    <a:cubicBezTo>
                      <a:pt x="12573" y="0"/>
                      <a:pt x="0" y="12573"/>
                      <a:pt x="0" y="27940"/>
                    </a:cubicBezTo>
                    <a:cubicBezTo>
                      <a:pt x="0" y="43307"/>
                      <a:pt x="12573" y="55880"/>
                      <a:pt x="27940" y="55880"/>
                    </a:cubicBezTo>
                    <a:cubicBezTo>
                      <a:pt x="43307" y="55880"/>
                      <a:pt x="55880" y="43307"/>
                      <a:pt x="55880" y="27940"/>
                    </a:cubicBezTo>
                    <a:cubicBezTo>
                      <a:pt x="55880" y="12573"/>
                      <a:pt x="43307" y="0"/>
                      <a:pt x="27940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 flipH="false" flipV="false" rot="0">
                <a:off x="1221359" y="63500"/>
                <a:ext cx="41148" cy="354076"/>
              </a:xfrm>
              <a:custGeom>
                <a:avLst/>
                <a:gdLst/>
                <a:ahLst/>
                <a:cxnLst/>
                <a:rect r="r" b="b" t="t" l="l"/>
                <a:pathLst>
                  <a:path h="354076" w="41148">
                    <a:moveTo>
                      <a:pt x="36703" y="0"/>
                    </a:move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9504"/>
                    </a:lnTo>
                    <a:cubicBezTo>
                      <a:pt x="0" y="352044"/>
                      <a:pt x="2032" y="354076"/>
                      <a:pt x="4572" y="354076"/>
                    </a:cubicBezTo>
                    <a:lnTo>
                      <a:pt x="36576" y="354076"/>
                    </a:lnTo>
                    <a:cubicBezTo>
                      <a:pt x="39116" y="354076"/>
                      <a:pt x="41148" y="352044"/>
                      <a:pt x="41148" y="349504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6" id="26"/>
              <p:cNvSpPr/>
              <p:nvPr/>
            </p:nvSpPr>
            <p:spPr>
              <a:xfrm flipH="false" flipV="false" rot="0">
                <a:off x="1318641" y="159893"/>
                <a:ext cx="264287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287">
                    <a:moveTo>
                      <a:pt x="132080" y="223266"/>
                    </a:moveTo>
                    <a:cubicBezTo>
                      <a:pt x="81026" y="223266"/>
                      <a:pt x="41148" y="183134"/>
                      <a:pt x="41148" y="131826"/>
                    </a:cubicBezTo>
                    <a:cubicBezTo>
                      <a:pt x="41148" y="80518"/>
                      <a:pt x="81153" y="40386"/>
                      <a:pt x="132080" y="40386"/>
                    </a:cubicBezTo>
                    <a:cubicBezTo>
                      <a:pt x="183007" y="40386"/>
                      <a:pt x="223012" y="80518"/>
                      <a:pt x="223012" y="131826"/>
                    </a:cubicBezTo>
                    <a:cubicBezTo>
                      <a:pt x="223012" y="183134"/>
                      <a:pt x="183007" y="223266"/>
                      <a:pt x="132080" y="223266"/>
                    </a:cubicBezTo>
                    <a:moveTo>
                      <a:pt x="259715" y="5842"/>
                    </a:moveTo>
                    <a:lnTo>
                      <a:pt x="227711" y="5842"/>
                    </a:lnTo>
                    <a:cubicBezTo>
                      <a:pt x="225171" y="5842"/>
                      <a:pt x="223139" y="7874"/>
                      <a:pt x="223139" y="10414"/>
                    </a:cubicBezTo>
                    <a:lnTo>
                      <a:pt x="223139" y="43561"/>
                    </a:lnTo>
                    <a:cubicBezTo>
                      <a:pt x="200660" y="15748"/>
                      <a:pt x="167259" y="0"/>
                      <a:pt x="129794" y="0"/>
                    </a:cubicBezTo>
                    <a:cubicBezTo>
                      <a:pt x="58166" y="0"/>
                      <a:pt x="0" y="59182"/>
                      <a:pt x="0" y="131826"/>
                    </a:cubicBezTo>
                    <a:cubicBezTo>
                      <a:pt x="0" y="204470"/>
                      <a:pt x="58293" y="263652"/>
                      <a:pt x="129794" y="263652"/>
                    </a:cubicBezTo>
                    <a:cubicBezTo>
                      <a:pt x="167386" y="263652"/>
                      <a:pt x="200660" y="247904"/>
                      <a:pt x="223139" y="220091"/>
                    </a:cubicBezTo>
                    <a:lnTo>
                      <a:pt x="223139" y="253238"/>
                    </a:lnTo>
                    <a:cubicBezTo>
                      <a:pt x="223139" y="255778"/>
                      <a:pt x="225171" y="257810"/>
                      <a:pt x="227711" y="257810"/>
                    </a:cubicBezTo>
                    <a:lnTo>
                      <a:pt x="259715" y="257810"/>
                    </a:lnTo>
                    <a:cubicBezTo>
                      <a:pt x="262255" y="257810"/>
                      <a:pt x="264287" y="255778"/>
                      <a:pt x="264287" y="253238"/>
                    </a:cubicBezTo>
                    <a:lnTo>
                      <a:pt x="264287" y="10541"/>
                    </a:lnTo>
                    <a:cubicBezTo>
                      <a:pt x="264287" y="8001"/>
                      <a:pt x="262255" y="5969"/>
                      <a:pt x="259715" y="5969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 flipH="false" flipV="false" rot="0">
                <a:off x="1653413" y="68707"/>
                <a:ext cx="264287" cy="354838"/>
              </a:xfrm>
              <a:custGeom>
                <a:avLst/>
                <a:gdLst/>
                <a:ahLst/>
                <a:cxnLst/>
                <a:rect r="r" b="b" t="t" l="l"/>
                <a:pathLst>
                  <a:path h="354838" w="264287">
                    <a:moveTo>
                      <a:pt x="132080" y="131572"/>
                    </a:moveTo>
                    <a:cubicBezTo>
                      <a:pt x="183134" y="131572"/>
                      <a:pt x="223012" y="171704"/>
                      <a:pt x="223012" y="223012"/>
                    </a:cubicBezTo>
                    <a:cubicBezTo>
                      <a:pt x="223012" y="274320"/>
                      <a:pt x="183007" y="314452"/>
                      <a:pt x="132080" y="314452"/>
                    </a:cubicBezTo>
                    <a:cubicBezTo>
                      <a:pt x="81153" y="314452"/>
                      <a:pt x="41148" y="274320"/>
                      <a:pt x="41148" y="223012"/>
                    </a:cubicBezTo>
                    <a:cubicBezTo>
                      <a:pt x="41148" y="171704"/>
                      <a:pt x="81153" y="131572"/>
                      <a:pt x="132080" y="131572"/>
                    </a:cubicBezTo>
                    <a:moveTo>
                      <a:pt x="134493" y="91313"/>
                    </a:moveTo>
                    <a:cubicBezTo>
                      <a:pt x="96901" y="91313"/>
                      <a:pt x="63627" y="107061"/>
                      <a:pt x="41148" y="134874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4297"/>
                    </a:lnTo>
                    <a:cubicBezTo>
                      <a:pt x="0" y="346837"/>
                      <a:pt x="2032" y="348869"/>
                      <a:pt x="4572" y="348869"/>
                    </a:cubicBezTo>
                    <a:lnTo>
                      <a:pt x="36576" y="348869"/>
                    </a:lnTo>
                    <a:cubicBezTo>
                      <a:pt x="39116" y="348869"/>
                      <a:pt x="41148" y="346837"/>
                      <a:pt x="41148" y="344297"/>
                    </a:cubicBezTo>
                    <a:lnTo>
                      <a:pt x="41148" y="311277"/>
                    </a:lnTo>
                    <a:cubicBezTo>
                      <a:pt x="63627" y="339090"/>
                      <a:pt x="97028" y="354838"/>
                      <a:pt x="134493" y="354838"/>
                    </a:cubicBezTo>
                    <a:cubicBezTo>
                      <a:pt x="206121" y="354838"/>
                      <a:pt x="264287" y="295783"/>
                      <a:pt x="264287" y="223012"/>
                    </a:cubicBezTo>
                    <a:cubicBezTo>
                      <a:pt x="264287" y="150241"/>
                      <a:pt x="205994" y="91186"/>
                      <a:pt x="134493" y="91186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 flipH="false" flipV="false" rot="0">
                <a:off x="2037842" y="68707"/>
                <a:ext cx="87376" cy="72390"/>
              </a:xfrm>
              <a:custGeom>
                <a:avLst/>
                <a:gdLst/>
                <a:ahLst/>
                <a:cxnLst/>
                <a:rect r="r" b="b" t="t" l="l"/>
                <a:pathLst>
                  <a:path h="72390" w="87376">
                    <a:moveTo>
                      <a:pt x="47752" y="70485"/>
                    </a:moveTo>
                    <a:lnTo>
                      <a:pt x="50038" y="72390"/>
                    </a:lnTo>
                    <a:lnTo>
                      <a:pt x="82550" y="72390"/>
                    </a:lnTo>
                    <a:cubicBezTo>
                      <a:pt x="84201" y="72390"/>
                      <a:pt x="85725" y="71501"/>
                      <a:pt x="86614" y="69977"/>
                    </a:cubicBezTo>
                    <a:lnTo>
                      <a:pt x="87376" y="66675"/>
                    </a:lnTo>
                    <a:lnTo>
                      <a:pt x="47625" y="2159"/>
                    </a:lnTo>
                    <a:cubicBezTo>
                      <a:pt x="46736" y="762"/>
                      <a:pt x="45339" y="0"/>
                      <a:pt x="43688" y="0"/>
                    </a:cubicBezTo>
                    <a:lnTo>
                      <a:pt x="4826" y="0"/>
                    </a:lnTo>
                    <a:cubicBezTo>
                      <a:pt x="3048" y="0"/>
                      <a:pt x="1524" y="1016"/>
                      <a:pt x="635" y="2540"/>
                    </a:cubicBezTo>
                    <a:lnTo>
                      <a:pt x="0" y="596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9" id="29"/>
              <p:cNvSpPr/>
              <p:nvPr/>
            </p:nvSpPr>
            <p:spPr>
              <a:xfrm flipH="false" flipV="false" rot="0">
                <a:off x="1958975" y="159893"/>
                <a:ext cx="264414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414">
                    <a:moveTo>
                      <a:pt x="132207" y="223266"/>
                    </a:moveTo>
                    <a:cubicBezTo>
                      <a:pt x="81153" y="223266"/>
                      <a:pt x="41275" y="183134"/>
                      <a:pt x="41275" y="131826"/>
                    </a:cubicBezTo>
                    <a:cubicBezTo>
                      <a:pt x="41275" y="80518"/>
                      <a:pt x="81280" y="40386"/>
                      <a:pt x="132207" y="40386"/>
                    </a:cubicBezTo>
                    <a:cubicBezTo>
                      <a:pt x="183134" y="40386"/>
                      <a:pt x="223139" y="80518"/>
                      <a:pt x="223139" y="131826"/>
                    </a:cubicBezTo>
                    <a:cubicBezTo>
                      <a:pt x="223139" y="183134"/>
                      <a:pt x="183134" y="223266"/>
                      <a:pt x="132207" y="223266"/>
                    </a:cubicBezTo>
                    <a:moveTo>
                      <a:pt x="132207" y="0"/>
                    </a:moveTo>
                    <a:cubicBezTo>
                      <a:pt x="58039" y="0"/>
                      <a:pt x="0" y="57912"/>
                      <a:pt x="0" y="131826"/>
                    </a:cubicBezTo>
                    <a:cubicBezTo>
                      <a:pt x="0" y="205740"/>
                      <a:pt x="58039" y="263652"/>
                      <a:pt x="132207" y="263652"/>
                    </a:cubicBezTo>
                    <a:cubicBezTo>
                      <a:pt x="206375" y="263652"/>
                      <a:pt x="264414" y="205740"/>
                      <a:pt x="264414" y="131826"/>
                    </a:cubicBezTo>
                    <a:cubicBezTo>
                      <a:pt x="264414" y="57912"/>
                      <a:pt x="206375" y="0"/>
                      <a:pt x="132207" y="0"/>
                    </a:cubicBezTo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Freeform 30" id="30"/>
          <p:cNvSpPr/>
          <p:nvPr/>
        </p:nvSpPr>
        <p:spPr>
          <a:xfrm flipH="false" flipV="false" rot="0">
            <a:off x="3493371" y="3391853"/>
            <a:ext cx="11301259" cy="6272199"/>
          </a:xfrm>
          <a:custGeom>
            <a:avLst/>
            <a:gdLst/>
            <a:ahLst/>
            <a:cxnLst/>
            <a:rect r="r" b="b" t="t" l="l"/>
            <a:pathLst>
              <a:path h="6272199" w="11301259">
                <a:moveTo>
                  <a:pt x="0" y="0"/>
                </a:moveTo>
                <a:lnTo>
                  <a:pt x="11301258" y="0"/>
                </a:lnTo>
                <a:lnTo>
                  <a:pt x="11301258" y="6272199"/>
                </a:lnTo>
                <a:lnTo>
                  <a:pt x="0" y="62721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3252446" y="881064"/>
            <a:ext cx="1178310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B539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Operazioni tra dati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827967" y="2352358"/>
            <a:ext cx="924550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B539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Operatori Unari - Negazione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A9D6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897880" y="2273947"/>
            <a:ext cx="6492240" cy="0"/>
          </a:xfrm>
          <a:prstGeom prst="line">
            <a:avLst/>
          </a:prstGeom>
          <a:ln cap="flat" w="38100">
            <a:solidFill>
              <a:srgbClr val="FF00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389" y="-187970"/>
            <a:ext cx="1854425" cy="2480967"/>
            <a:chOff x="0" y="0"/>
            <a:chExt cx="2472576" cy="330795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500" y="244221"/>
              <a:ext cx="2345563" cy="1333881"/>
            </a:xfrm>
            <a:custGeom>
              <a:avLst/>
              <a:gdLst/>
              <a:ahLst/>
              <a:cxnLst/>
              <a:rect r="r" b="b" t="t" l="l"/>
              <a:pathLst>
                <a:path h="1333881" w="2345563">
                  <a:moveTo>
                    <a:pt x="359918" y="0"/>
                  </a:moveTo>
                  <a:cubicBezTo>
                    <a:pt x="236474" y="0"/>
                    <a:pt x="116205" y="4191"/>
                    <a:pt x="0" y="12319"/>
                  </a:cubicBezTo>
                  <a:lnTo>
                    <a:pt x="0" y="12319"/>
                  </a:lnTo>
                  <a:lnTo>
                    <a:pt x="0" y="1305814"/>
                  </a:lnTo>
                  <a:cubicBezTo>
                    <a:pt x="141097" y="1320546"/>
                    <a:pt x="288544" y="1329817"/>
                    <a:pt x="440309" y="1332738"/>
                  </a:cubicBezTo>
                  <a:cubicBezTo>
                    <a:pt x="476758" y="1333500"/>
                    <a:pt x="513080" y="1333881"/>
                    <a:pt x="549148" y="1333881"/>
                  </a:cubicBezTo>
                  <a:cubicBezTo>
                    <a:pt x="1543304" y="1333881"/>
                    <a:pt x="2337943" y="1059688"/>
                    <a:pt x="2345563" y="704723"/>
                  </a:cubicBezTo>
                  <a:cubicBezTo>
                    <a:pt x="2345563" y="703453"/>
                    <a:pt x="2345563" y="702183"/>
                    <a:pt x="2345563" y="700913"/>
                  </a:cubicBezTo>
                  <a:lnTo>
                    <a:pt x="2345563" y="700913"/>
                  </a:lnTo>
                  <a:lnTo>
                    <a:pt x="2345563" y="698373"/>
                  </a:lnTo>
                  <a:lnTo>
                    <a:pt x="2345563" y="698373"/>
                  </a:lnTo>
                  <a:cubicBezTo>
                    <a:pt x="2343658" y="333375"/>
                    <a:pt x="1507109" y="21971"/>
                    <a:pt x="468884" y="1143"/>
                  </a:cubicBezTo>
                  <a:cubicBezTo>
                    <a:pt x="432308" y="381"/>
                    <a:pt x="395986" y="0"/>
                    <a:pt x="359791" y="0"/>
                  </a:cubicBezTo>
                  <a:close/>
                </a:path>
              </a:pathLst>
            </a:custGeom>
            <a:solidFill>
              <a:srgbClr val="00B4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0" y="1048004"/>
              <a:ext cx="1588643" cy="2196465"/>
            </a:xfrm>
            <a:custGeom>
              <a:avLst/>
              <a:gdLst/>
              <a:ahLst/>
              <a:cxnLst/>
              <a:rect r="r" b="b" t="t" l="l"/>
              <a:pathLst>
                <a:path h="2196465" w="1588643">
                  <a:moveTo>
                    <a:pt x="0" y="0"/>
                  </a:moveTo>
                  <a:lnTo>
                    <a:pt x="0" y="1662430"/>
                  </a:lnTo>
                  <a:cubicBezTo>
                    <a:pt x="483362" y="2000758"/>
                    <a:pt x="946531" y="2196465"/>
                    <a:pt x="1247267" y="2196465"/>
                  </a:cubicBezTo>
                  <a:cubicBezTo>
                    <a:pt x="1371727" y="2196465"/>
                    <a:pt x="1468374" y="2162937"/>
                    <a:pt x="1527175" y="2092198"/>
                  </a:cubicBezTo>
                  <a:cubicBezTo>
                    <a:pt x="1568196" y="2042795"/>
                    <a:pt x="1588008" y="1978660"/>
                    <a:pt x="1588643" y="1902587"/>
                  </a:cubicBezTo>
                  <a:lnTo>
                    <a:pt x="1588643" y="1902587"/>
                  </a:lnTo>
                  <a:lnTo>
                    <a:pt x="1588643" y="1895729"/>
                  </a:lnTo>
                  <a:lnTo>
                    <a:pt x="1588643" y="1895729"/>
                  </a:lnTo>
                  <a:cubicBezTo>
                    <a:pt x="1585976" y="1535303"/>
                    <a:pt x="1158240" y="917575"/>
                    <a:pt x="500126" y="368935"/>
                  </a:cubicBezTo>
                  <a:cubicBezTo>
                    <a:pt x="333121" y="229870"/>
                    <a:pt x="164465" y="106172"/>
                    <a:pt x="0" y="0"/>
                  </a:cubicBezTo>
                  <a:close/>
                </a:path>
              </a:pathLst>
            </a:custGeom>
            <a:solidFill>
              <a:srgbClr val="FF008C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0" y="63500"/>
              <a:ext cx="731520" cy="559181"/>
            </a:xfrm>
            <a:custGeom>
              <a:avLst/>
              <a:gdLst/>
              <a:ahLst/>
              <a:cxnLst/>
              <a:rect r="r" b="b" t="t" l="l"/>
              <a:pathLst>
                <a:path h="559181" w="731520">
                  <a:moveTo>
                    <a:pt x="0" y="0"/>
                  </a:moveTo>
                  <a:lnTo>
                    <a:pt x="0" y="559181"/>
                  </a:lnTo>
                  <a:cubicBezTo>
                    <a:pt x="286004" y="389128"/>
                    <a:pt x="533654" y="197993"/>
                    <a:pt x="731520" y="0"/>
                  </a:cubicBezTo>
                  <a:close/>
                </a:path>
              </a:pathLst>
            </a:custGeom>
            <a:solidFill>
              <a:srgbClr val="FF141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454264" y="228525"/>
            <a:ext cx="2525251" cy="770253"/>
            <a:chOff x="0" y="0"/>
            <a:chExt cx="3367002" cy="1027005"/>
          </a:xfrm>
        </p:grpSpPr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0">
              <a:off x="0" y="0"/>
              <a:ext cx="1027005" cy="1027005"/>
              <a:chOff x="0" y="0"/>
              <a:chExt cx="1026998" cy="102699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480695" y="567690"/>
                <a:ext cx="482981" cy="199898"/>
              </a:xfrm>
              <a:custGeom>
                <a:avLst/>
                <a:gdLst/>
                <a:ahLst/>
                <a:cxnLst/>
                <a:rect r="r" b="b" t="t" l="l"/>
                <a:pathLst>
                  <a:path h="199898" w="482981">
                    <a:moveTo>
                      <a:pt x="353568" y="0"/>
                    </a:moveTo>
                    <a:cubicBezTo>
                      <a:pt x="314706" y="0"/>
                      <a:pt x="269748" y="4953"/>
                      <a:pt x="222758" y="15367"/>
                    </a:cubicBezTo>
                    <a:cubicBezTo>
                      <a:pt x="96393" y="43307"/>
                      <a:pt x="254" y="100457"/>
                      <a:pt x="0" y="146177"/>
                    </a:cubicBezTo>
                    <a:lnTo>
                      <a:pt x="0" y="146177"/>
                    </a:lnTo>
                    <a:lnTo>
                      <a:pt x="0" y="146558"/>
                    </a:lnTo>
                    <a:cubicBezTo>
                      <a:pt x="0" y="148844"/>
                      <a:pt x="254" y="151003"/>
                      <a:pt x="762" y="153162"/>
                    </a:cubicBezTo>
                    <a:cubicBezTo>
                      <a:pt x="7366" y="183134"/>
                      <a:pt x="57658" y="199644"/>
                      <a:pt x="127889" y="199898"/>
                    </a:cubicBezTo>
                    <a:lnTo>
                      <a:pt x="130810" y="199898"/>
                    </a:lnTo>
                    <a:cubicBezTo>
                      <a:pt x="169418" y="199771"/>
                      <a:pt x="213741" y="194818"/>
                      <a:pt x="260223" y="184531"/>
                    </a:cubicBezTo>
                    <a:cubicBezTo>
                      <a:pt x="386080" y="156718"/>
                      <a:pt x="481838" y="99949"/>
                      <a:pt x="482981" y="54356"/>
                    </a:cubicBezTo>
                    <a:lnTo>
                      <a:pt x="482981" y="52705"/>
                    </a:lnTo>
                    <a:lnTo>
                      <a:pt x="482981" y="52705"/>
                    </a:lnTo>
                    <a:cubicBezTo>
                      <a:pt x="482981" y="50673"/>
                      <a:pt x="482727" y="48641"/>
                      <a:pt x="482219" y="46736"/>
                    </a:cubicBezTo>
                    <a:cubicBezTo>
                      <a:pt x="475488" y="16510"/>
                      <a:pt x="424688" y="0"/>
                      <a:pt x="353695" y="0"/>
                    </a:cubicBezTo>
                    <a:close/>
                  </a:path>
                </a:pathLst>
              </a:custGeom>
              <a:solidFill>
                <a:srgbClr val="FF008C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482219" y="684530"/>
                <a:ext cx="276987" cy="168148"/>
              </a:xfrm>
              <a:custGeom>
                <a:avLst/>
                <a:gdLst/>
                <a:ahLst/>
                <a:cxnLst/>
                <a:rect r="r" b="b" t="t" l="l"/>
                <a:pathLst>
                  <a:path h="168148" w="276987">
                    <a:moveTo>
                      <a:pt x="35941" y="0"/>
                    </a:moveTo>
                    <a:cubicBezTo>
                      <a:pt x="19304" y="127"/>
                      <a:pt x="7239" y="4572"/>
                      <a:pt x="2413" y="13589"/>
                    </a:cubicBezTo>
                    <a:cubicBezTo>
                      <a:pt x="889" y="16383"/>
                      <a:pt x="127" y="19431"/>
                      <a:pt x="0" y="22860"/>
                    </a:cubicBezTo>
                    <a:lnTo>
                      <a:pt x="0" y="22860"/>
                    </a:lnTo>
                    <a:lnTo>
                      <a:pt x="0" y="24130"/>
                    </a:lnTo>
                    <a:cubicBezTo>
                      <a:pt x="635" y="51562"/>
                      <a:pt x="44831" y="95885"/>
                      <a:pt x="108077" y="129921"/>
                    </a:cubicBezTo>
                    <a:cubicBezTo>
                      <a:pt x="153543" y="154559"/>
                      <a:pt x="198120" y="168021"/>
                      <a:pt x="228092" y="168148"/>
                    </a:cubicBezTo>
                    <a:lnTo>
                      <a:pt x="229489" y="168148"/>
                    </a:lnTo>
                    <a:cubicBezTo>
                      <a:pt x="246253" y="168021"/>
                      <a:pt x="258445" y="163576"/>
                      <a:pt x="263271" y="154559"/>
                    </a:cubicBezTo>
                    <a:cubicBezTo>
                      <a:pt x="276987" y="129286"/>
                      <a:pt x="229616" y="77089"/>
                      <a:pt x="157607" y="38227"/>
                    </a:cubicBezTo>
                    <a:cubicBezTo>
                      <a:pt x="112268" y="13716"/>
                      <a:pt x="67945" y="254"/>
                      <a:pt x="37846" y="0"/>
                    </a:cubicBezTo>
                    <a:close/>
                  </a:path>
                </a:pathLst>
              </a:custGeom>
              <a:solidFill>
                <a:srgbClr val="FF1414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279019" y="684530"/>
                <a:ext cx="276860" cy="168148"/>
              </a:xfrm>
              <a:custGeom>
                <a:avLst/>
                <a:gdLst/>
                <a:ahLst/>
                <a:cxnLst/>
                <a:rect r="r" b="b" t="t" l="l"/>
                <a:pathLst>
                  <a:path h="168148" w="276860">
                    <a:moveTo>
                      <a:pt x="227838" y="0"/>
                    </a:moveTo>
                    <a:cubicBezTo>
                      <a:pt x="197739" y="254"/>
                      <a:pt x="153416" y="13716"/>
                      <a:pt x="108077" y="38227"/>
                    </a:cubicBezTo>
                    <a:cubicBezTo>
                      <a:pt x="44831" y="72390"/>
                      <a:pt x="635" y="116713"/>
                      <a:pt x="0" y="144145"/>
                    </a:cubicBezTo>
                    <a:lnTo>
                      <a:pt x="0" y="144145"/>
                    </a:lnTo>
                    <a:lnTo>
                      <a:pt x="0" y="145288"/>
                    </a:lnTo>
                    <a:cubicBezTo>
                      <a:pt x="127" y="148717"/>
                      <a:pt x="889" y="151765"/>
                      <a:pt x="2286" y="154559"/>
                    </a:cubicBezTo>
                    <a:cubicBezTo>
                      <a:pt x="7239" y="163703"/>
                      <a:pt x="19304" y="168021"/>
                      <a:pt x="36068" y="168148"/>
                    </a:cubicBezTo>
                    <a:lnTo>
                      <a:pt x="37465" y="168148"/>
                    </a:lnTo>
                    <a:cubicBezTo>
                      <a:pt x="67564" y="167894"/>
                      <a:pt x="112014" y="154432"/>
                      <a:pt x="157480" y="129921"/>
                    </a:cubicBezTo>
                    <a:cubicBezTo>
                      <a:pt x="229489" y="90932"/>
                      <a:pt x="276860" y="38862"/>
                      <a:pt x="263144" y="13589"/>
                    </a:cubicBezTo>
                    <a:cubicBezTo>
                      <a:pt x="258318" y="4572"/>
                      <a:pt x="246253" y="127"/>
                      <a:pt x="229616" y="0"/>
                    </a:cubicBezTo>
                    <a:close/>
                  </a:path>
                </a:pathLst>
              </a:custGeom>
              <a:solidFill>
                <a:srgbClr val="FF821E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327533" y="63500"/>
                <a:ext cx="242189" cy="468884"/>
              </a:xfrm>
              <a:custGeom>
                <a:avLst/>
                <a:gdLst/>
                <a:ahLst/>
                <a:cxnLst/>
                <a:rect r="r" b="b" t="t" l="l"/>
                <a:pathLst>
                  <a:path h="468884" w="242189">
                    <a:moveTo>
                      <a:pt x="44196" y="0"/>
                    </a:moveTo>
                    <a:cubicBezTo>
                      <a:pt x="40640" y="0"/>
                      <a:pt x="37211" y="635"/>
                      <a:pt x="33909" y="1778"/>
                    </a:cubicBezTo>
                    <a:cubicBezTo>
                      <a:pt x="11557" y="9652"/>
                      <a:pt x="254" y="42164"/>
                      <a:pt x="0" y="88646"/>
                    </a:cubicBezTo>
                    <a:lnTo>
                      <a:pt x="0" y="88646"/>
                    </a:lnTo>
                    <a:lnTo>
                      <a:pt x="0" y="92329"/>
                    </a:lnTo>
                    <a:cubicBezTo>
                      <a:pt x="254" y="139319"/>
                      <a:pt x="11557" y="199771"/>
                      <a:pt x="33655" y="263017"/>
                    </a:cubicBezTo>
                    <a:cubicBezTo>
                      <a:pt x="75184" y="381762"/>
                      <a:pt x="140843" y="468884"/>
                      <a:pt x="186182" y="468884"/>
                    </a:cubicBezTo>
                    <a:cubicBezTo>
                      <a:pt x="189865" y="468884"/>
                      <a:pt x="193421" y="468249"/>
                      <a:pt x="196850" y="467106"/>
                    </a:cubicBezTo>
                    <a:cubicBezTo>
                      <a:pt x="242062" y="451358"/>
                      <a:pt x="242189" y="334264"/>
                      <a:pt x="197231" y="205867"/>
                    </a:cubicBezTo>
                    <a:cubicBezTo>
                      <a:pt x="155575" y="87376"/>
                      <a:pt x="90297" y="508"/>
                      <a:pt x="44958" y="0"/>
                    </a:cubicBezTo>
                    <a:close/>
                  </a:path>
                </a:pathLst>
              </a:custGeom>
              <a:solidFill>
                <a:srgbClr val="00B4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457454" y="63500"/>
                <a:ext cx="242189" cy="468884"/>
              </a:xfrm>
              <a:custGeom>
                <a:avLst/>
                <a:gdLst/>
                <a:ahLst/>
                <a:cxnLst/>
                <a:rect r="r" b="b" t="t" l="l"/>
                <a:pathLst>
                  <a:path h="468884" w="242189">
                    <a:moveTo>
                      <a:pt x="197104" y="0"/>
                    </a:moveTo>
                    <a:cubicBezTo>
                      <a:pt x="151765" y="508"/>
                      <a:pt x="86487" y="87376"/>
                      <a:pt x="44958" y="205867"/>
                    </a:cubicBezTo>
                    <a:cubicBezTo>
                      <a:pt x="0" y="334391"/>
                      <a:pt x="127" y="451358"/>
                      <a:pt x="45339" y="467106"/>
                    </a:cubicBezTo>
                    <a:cubicBezTo>
                      <a:pt x="48768" y="468249"/>
                      <a:pt x="52324" y="468884"/>
                      <a:pt x="56007" y="468884"/>
                    </a:cubicBezTo>
                    <a:cubicBezTo>
                      <a:pt x="101346" y="468884"/>
                      <a:pt x="166878" y="381889"/>
                      <a:pt x="208534" y="263017"/>
                    </a:cubicBezTo>
                    <a:cubicBezTo>
                      <a:pt x="230759" y="199644"/>
                      <a:pt x="241935" y="139065"/>
                      <a:pt x="242189" y="92075"/>
                    </a:cubicBezTo>
                    <a:lnTo>
                      <a:pt x="242189" y="88900"/>
                    </a:lnTo>
                    <a:lnTo>
                      <a:pt x="242189" y="88900"/>
                    </a:lnTo>
                    <a:cubicBezTo>
                      <a:pt x="241935" y="42291"/>
                      <a:pt x="230632" y="9525"/>
                      <a:pt x="208280" y="1778"/>
                    </a:cubicBezTo>
                    <a:cubicBezTo>
                      <a:pt x="204978" y="635"/>
                      <a:pt x="201549" y="0"/>
                      <a:pt x="197993" y="0"/>
                    </a:cubicBezTo>
                    <a:close/>
                  </a:path>
                </a:pathLst>
              </a:custGeom>
              <a:solidFill>
                <a:srgbClr val="FF008C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63500" y="567690"/>
                <a:ext cx="482981" cy="199898"/>
              </a:xfrm>
              <a:custGeom>
                <a:avLst/>
                <a:gdLst/>
                <a:ahLst/>
                <a:cxnLst/>
                <a:rect r="r" b="b" t="t" l="l"/>
                <a:pathLst>
                  <a:path h="199898" w="482981">
                    <a:moveTo>
                      <a:pt x="129286" y="0"/>
                    </a:moveTo>
                    <a:cubicBezTo>
                      <a:pt x="58293" y="0"/>
                      <a:pt x="7366" y="16510"/>
                      <a:pt x="762" y="46736"/>
                    </a:cubicBezTo>
                    <a:cubicBezTo>
                      <a:pt x="254" y="48895"/>
                      <a:pt x="0" y="51181"/>
                      <a:pt x="0" y="53340"/>
                    </a:cubicBezTo>
                    <a:lnTo>
                      <a:pt x="0" y="53340"/>
                    </a:lnTo>
                    <a:lnTo>
                      <a:pt x="0" y="53721"/>
                    </a:lnTo>
                    <a:cubicBezTo>
                      <a:pt x="254" y="99441"/>
                      <a:pt x="96266" y="156591"/>
                      <a:pt x="222758" y="184531"/>
                    </a:cubicBezTo>
                    <a:cubicBezTo>
                      <a:pt x="269240" y="194818"/>
                      <a:pt x="313563" y="199771"/>
                      <a:pt x="352171" y="199898"/>
                    </a:cubicBezTo>
                    <a:lnTo>
                      <a:pt x="355092" y="199898"/>
                    </a:lnTo>
                    <a:cubicBezTo>
                      <a:pt x="425323" y="199644"/>
                      <a:pt x="475615" y="183134"/>
                      <a:pt x="482219" y="153162"/>
                    </a:cubicBezTo>
                    <a:cubicBezTo>
                      <a:pt x="482727" y="151003"/>
                      <a:pt x="482981" y="148844"/>
                      <a:pt x="482981" y="146558"/>
                    </a:cubicBezTo>
                    <a:lnTo>
                      <a:pt x="482981" y="146177"/>
                    </a:lnTo>
                    <a:lnTo>
                      <a:pt x="482981" y="146177"/>
                    </a:lnTo>
                    <a:cubicBezTo>
                      <a:pt x="482727" y="100457"/>
                      <a:pt x="386588" y="43307"/>
                      <a:pt x="260223" y="15367"/>
                    </a:cubicBezTo>
                    <a:cubicBezTo>
                      <a:pt x="213233" y="4953"/>
                      <a:pt x="168275" y="0"/>
                      <a:pt x="129413" y="0"/>
                    </a:cubicBezTo>
                    <a:close/>
                  </a:path>
                </a:pathLst>
              </a:custGeom>
              <a:solidFill>
                <a:srgbClr val="00B4FF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129159" y="276987"/>
                <a:ext cx="513334" cy="479552"/>
              </a:xfrm>
              <a:custGeom>
                <a:avLst/>
                <a:gdLst/>
                <a:ahLst/>
                <a:cxnLst/>
                <a:rect r="r" b="b" t="t" l="l"/>
                <a:pathLst>
                  <a:path h="479552" w="513334">
                    <a:moveTo>
                      <a:pt x="94869" y="0"/>
                    </a:moveTo>
                    <a:cubicBezTo>
                      <a:pt x="66421" y="127"/>
                      <a:pt x="42418" y="8382"/>
                      <a:pt x="25400" y="25400"/>
                    </a:cubicBezTo>
                    <a:cubicBezTo>
                      <a:pt x="8636" y="42164"/>
                      <a:pt x="381" y="65913"/>
                      <a:pt x="0" y="93853"/>
                    </a:cubicBezTo>
                    <a:lnTo>
                      <a:pt x="0" y="93853"/>
                    </a:lnTo>
                    <a:lnTo>
                      <a:pt x="0" y="97663"/>
                    </a:lnTo>
                    <a:cubicBezTo>
                      <a:pt x="889" y="167894"/>
                      <a:pt x="49276" y="263652"/>
                      <a:pt x="132588" y="346964"/>
                    </a:cubicBezTo>
                    <a:cubicBezTo>
                      <a:pt x="216281" y="430657"/>
                      <a:pt x="312674" y="479171"/>
                      <a:pt x="382905" y="479552"/>
                    </a:cubicBezTo>
                    <a:lnTo>
                      <a:pt x="384683" y="479552"/>
                    </a:lnTo>
                    <a:cubicBezTo>
                      <a:pt x="413131" y="479425"/>
                      <a:pt x="437134" y="471170"/>
                      <a:pt x="454152" y="454152"/>
                    </a:cubicBezTo>
                    <a:cubicBezTo>
                      <a:pt x="513334" y="394970"/>
                      <a:pt x="465328" y="250952"/>
                      <a:pt x="346964" y="132588"/>
                    </a:cubicBezTo>
                    <a:cubicBezTo>
                      <a:pt x="263271" y="48895"/>
                      <a:pt x="166878" y="508"/>
                      <a:pt x="96647" y="0"/>
                    </a:cubicBezTo>
                    <a:close/>
                  </a:path>
                </a:pathLst>
              </a:custGeom>
              <a:solidFill>
                <a:srgbClr val="FF1414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384429" y="276987"/>
                <a:ext cx="513334" cy="479552"/>
              </a:xfrm>
              <a:custGeom>
                <a:avLst/>
                <a:gdLst/>
                <a:ahLst/>
                <a:cxnLst/>
                <a:rect r="r" b="b" t="t" l="l"/>
                <a:pathLst>
                  <a:path h="479552" w="513334">
                    <a:moveTo>
                      <a:pt x="417576" y="0"/>
                    </a:moveTo>
                    <a:cubicBezTo>
                      <a:pt x="347218" y="0"/>
                      <a:pt x="250317" y="48514"/>
                      <a:pt x="166370" y="132588"/>
                    </a:cubicBezTo>
                    <a:cubicBezTo>
                      <a:pt x="48006" y="250952"/>
                      <a:pt x="0" y="394970"/>
                      <a:pt x="59182" y="454152"/>
                    </a:cubicBezTo>
                    <a:cubicBezTo>
                      <a:pt x="76327" y="471297"/>
                      <a:pt x="100711" y="479552"/>
                      <a:pt x="129540" y="479552"/>
                    </a:cubicBezTo>
                    <a:cubicBezTo>
                      <a:pt x="199898" y="479552"/>
                      <a:pt x="296799" y="431038"/>
                      <a:pt x="380746" y="346964"/>
                    </a:cubicBezTo>
                    <a:cubicBezTo>
                      <a:pt x="464439" y="263271"/>
                      <a:pt x="512953" y="166878"/>
                      <a:pt x="513334" y="96647"/>
                    </a:cubicBezTo>
                    <a:lnTo>
                      <a:pt x="513334" y="94869"/>
                    </a:lnTo>
                    <a:lnTo>
                      <a:pt x="513334" y="94869"/>
                    </a:lnTo>
                    <a:cubicBezTo>
                      <a:pt x="513207" y="66421"/>
                      <a:pt x="504952" y="42418"/>
                      <a:pt x="487934" y="25400"/>
                    </a:cubicBezTo>
                    <a:cubicBezTo>
                      <a:pt x="470789" y="8255"/>
                      <a:pt x="446405" y="0"/>
                      <a:pt x="417576" y="0"/>
                    </a:cubicBezTo>
                    <a:close/>
                  </a:path>
                </a:pathLst>
              </a:custGeom>
              <a:solidFill>
                <a:srgbClr val="FF821E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 rot="0">
                <a:off x="466344" y="759714"/>
                <a:ext cx="94488" cy="203835"/>
              </a:xfrm>
              <a:custGeom>
                <a:avLst/>
                <a:gdLst/>
                <a:ahLst/>
                <a:cxnLst/>
                <a:rect r="r" b="b" t="t" l="l"/>
                <a:pathLst>
                  <a:path h="203835" w="94488">
                    <a:moveTo>
                      <a:pt x="47117" y="0"/>
                    </a:moveTo>
                    <a:cubicBezTo>
                      <a:pt x="34544" y="12319"/>
                      <a:pt x="18415" y="25019"/>
                      <a:pt x="0" y="37084"/>
                    </a:cubicBezTo>
                    <a:lnTo>
                      <a:pt x="0" y="156591"/>
                    </a:lnTo>
                    <a:cubicBezTo>
                      <a:pt x="0" y="182626"/>
                      <a:pt x="21209" y="203835"/>
                      <a:pt x="47244" y="203835"/>
                    </a:cubicBezTo>
                    <a:lnTo>
                      <a:pt x="47244" y="203835"/>
                    </a:lnTo>
                    <a:cubicBezTo>
                      <a:pt x="73279" y="203835"/>
                      <a:pt x="94488" y="182753"/>
                      <a:pt x="94488" y="156591"/>
                    </a:cubicBezTo>
                    <a:lnTo>
                      <a:pt x="94361" y="37084"/>
                    </a:lnTo>
                    <a:cubicBezTo>
                      <a:pt x="75819" y="25019"/>
                      <a:pt x="59817" y="12319"/>
                      <a:pt x="4724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8" id="18"/>
            <p:cNvGrpSpPr>
              <a:grpSpLocks noChangeAspect="true"/>
            </p:cNvGrpSpPr>
            <p:nvPr/>
          </p:nvGrpSpPr>
          <p:grpSpPr>
            <a:xfrm rot="0">
              <a:off x="1080011" y="269996"/>
              <a:ext cx="2286991" cy="487004"/>
              <a:chOff x="0" y="0"/>
              <a:chExt cx="2286991" cy="487007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63500" y="159893"/>
                <a:ext cx="264287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287">
                    <a:moveTo>
                      <a:pt x="132207" y="223266"/>
                    </a:moveTo>
                    <a:cubicBezTo>
                      <a:pt x="81153" y="223266"/>
                      <a:pt x="41275" y="183134"/>
                      <a:pt x="41275" y="131826"/>
                    </a:cubicBezTo>
                    <a:cubicBezTo>
                      <a:pt x="41275" y="80518"/>
                      <a:pt x="81280" y="40386"/>
                      <a:pt x="132207" y="40386"/>
                    </a:cubicBezTo>
                    <a:cubicBezTo>
                      <a:pt x="183134" y="40386"/>
                      <a:pt x="223139" y="80518"/>
                      <a:pt x="223139" y="131826"/>
                    </a:cubicBezTo>
                    <a:cubicBezTo>
                      <a:pt x="223139" y="183134"/>
                      <a:pt x="183134" y="223266"/>
                      <a:pt x="132207" y="223266"/>
                    </a:cubicBezTo>
                    <a:moveTo>
                      <a:pt x="259842" y="5842"/>
                    </a:moveTo>
                    <a:lnTo>
                      <a:pt x="227838" y="5842"/>
                    </a:lnTo>
                    <a:cubicBezTo>
                      <a:pt x="225298" y="5842"/>
                      <a:pt x="223266" y="7874"/>
                      <a:pt x="223266" y="10414"/>
                    </a:cubicBezTo>
                    <a:lnTo>
                      <a:pt x="223266" y="43561"/>
                    </a:lnTo>
                    <a:cubicBezTo>
                      <a:pt x="200787" y="15748"/>
                      <a:pt x="167386" y="0"/>
                      <a:pt x="129921" y="0"/>
                    </a:cubicBezTo>
                    <a:cubicBezTo>
                      <a:pt x="58293" y="0"/>
                      <a:pt x="0" y="59182"/>
                      <a:pt x="0" y="131826"/>
                    </a:cubicBezTo>
                    <a:cubicBezTo>
                      <a:pt x="0" y="204470"/>
                      <a:pt x="58293" y="263652"/>
                      <a:pt x="129794" y="263652"/>
                    </a:cubicBezTo>
                    <a:cubicBezTo>
                      <a:pt x="167386" y="263652"/>
                      <a:pt x="200660" y="247904"/>
                      <a:pt x="223139" y="220091"/>
                    </a:cubicBezTo>
                    <a:lnTo>
                      <a:pt x="223139" y="253238"/>
                    </a:lnTo>
                    <a:cubicBezTo>
                      <a:pt x="223139" y="255778"/>
                      <a:pt x="225171" y="257810"/>
                      <a:pt x="227711" y="257810"/>
                    </a:cubicBezTo>
                    <a:lnTo>
                      <a:pt x="259715" y="257810"/>
                    </a:lnTo>
                    <a:cubicBezTo>
                      <a:pt x="262255" y="257810"/>
                      <a:pt x="264287" y="255778"/>
                      <a:pt x="264287" y="253238"/>
                    </a:cubicBezTo>
                    <a:lnTo>
                      <a:pt x="264287" y="10541"/>
                    </a:lnTo>
                    <a:cubicBezTo>
                      <a:pt x="264287" y="8001"/>
                      <a:pt x="262255" y="5969"/>
                      <a:pt x="259715" y="5969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 flipH="false" flipV="false" rot="0">
                <a:off x="398399" y="161925"/>
                <a:ext cx="117729" cy="255651"/>
              </a:xfrm>
              <a:custGeom>
                <a:avLst/>
                <a:gdLst/>
                <a:ahLst/>
                <a:cxnLst/>
                <a:rect r="r" b="b" t="t" l="l"/>
                <a:pathLst>
                  <a:path h="255651" w="117729">
                    <a:moveTo>
                      <a:pt x="113284" y="0"/>
                    </a:moveTo>
                    <a:cubicBezTo>
                      <a:pt x="81026" y="0"/>
                      <a:pt x="57404" y="10541"/>
                      <a:pt x="41275" y="32385"/>
                    </a:cubicBezTo>
                    <a:lnTo>
                      <a:pt x="41275" y="8509"/>
                    </a:lnTo>
                    <a:cubicBezTo>
                      <a:pt x="41275" y="5969"/>
                      <a:pt x="39243" y="3937"/>
                      <a:pt x="36703" y="3937"/>
                    </a:cubicBezTo>
                    <a:lnTo>
                      <a:pt x="4572" y="3937"/>
                    </a:lnTo>
                    <a:cubicBezTo>
                      <a:pt x="2032" y="3937"/>
                      <a:pt x="0" y="5969"/>
                      <a:pt x="0" y="8509"/>
                    </a:cubicBezTo>
                    <a:lnTo>
                      <a:pt x="0" y="251079"/>
                    </a:lnTo>
                    <a:cubicBezTo>
                      <a:pt x="0" y="253619"/>
                      <a:pt x="2032" y="255651"/>
                      <a:pt x="4572" y="255651"/>
                    </a:cubicBezTo>
                    <a:lnTo>
                      <a:pt x="36576" y="255651"/>
                    </a:lnTo>
                    <a:cubicBezTo>
                      <a:pt x="39116" y="255651"/>
                      <a:pt x="41148" y="253619"/>
                      <a:pt x="41148" y="251079"/>
                    </a:cubicBezTo>
                    <a:lnTo>
                      <a:pt x="41148" y="116205"/>
                    </a:lnTo>
                    <a:cubicBezTo>
                      <a:pt x="41148" y="47625"/>
                      <a:pt x="91567" y="40259"/>
                      <a:pt x="113157" y="40259"/>
                    </a:cubicBezTo>
                    <a:lnTo>
                      <a:pt x="117729" y="38227"/>
                    </a:lnTo>
                    <a:lnTo>
                      <a:pt x="117729" y="4572"/>
                    </a:lnTo>
                    <a:cubicBezTo>
                      <a:pt x="117729" y="2032"/>
                      <a:pt x="115697" y="0"/>
                      <a:pt x="113157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 flipH="false" flipV="false" rot="0">
                <a:off x="532892" y="160020"/>
                <a:ext cx="245745" cy="263525"/>
              </a:xfrm>
              <a:custGeom>
                <a:avLst/>
                <a:gdLst/>
                <a:ahLst/>
                <a:cxnLst/>
                <a:rect r="r" b="b" t="t" l="l"/>
                <a:pathLst>
                  <a:path h="263525" w="245745">
                    <a:moveTo>
                      <a:pt x="216916" y="176276"/>
                    </a:moveTo>
                    <a:lnTo>
                      <a:pt x="214503" y="175514"/>
                    </a:lnTo>
                    <a:lnTo>
                      <a:pt x="211074" y="177038"/>
                    </a:lnTo>
                    <a:cubicBezTo>
                      <a:pt x="194818" y="206375"/>
                      <a:pt x="165735" y="223266"/>
                      <a:pt x="132461" y="223266"/>
                    </a:cubicBezTo>
                    <a:cubicBezTo>
                      <a:pt x="81407" y="223266"/>
                      <a:pt x="41529" y="183134"/>
                      <a:pt x="41529" y="131826"/>
                    </a:cubicBezTo>
                    <a:cubicBezTo>
                      <a:pt x="41529" y="80518"/>
                      <a:pt x="81534" y="40386"/>
                      <a:pt x="132461" y="40386"/>
                    </a:cubicBezTo>
                    <a:cubicBezTo>
                      <a:pt x="166624" y="40386"/>
                      <a:pt x="195707" y="57531"/>
                      <a:pt x="208280" y="85217"/>
                    </a:cubicBezTo>
                    <a:lnTo>
                      <a:pt x="209804" y="87249"/>
                    </a:lnTo>
                    <a:lnTo>
                      <a:pt x="213614" y="87884"/>
                    </a:lnTo>
                    <a:lnTo>
                      <a:pt x="240919" y="72263"/>
                    </a:lnTo>
                    <a:cubicBezTo>
                      <a:pt x="242951" y="71120"/>
                      <a:pt x="243840" y="68453"/>
                      <a:pt x="242824" y="66294"/>
                    </a:cubicBezTo>
                    <a:cubicBezTo>
                      <a:pt x="224155" y="25400"/>
                      <a:pt x="181864" y="0"/>
                      <a:pt x="132334" y="0"/>
                    </a:cubicBezTo>
                    <a:cubicBezTo>
                      <a:pt x="56896" y="0"/>
                      <a:pt x="0" y="56642"/>
                      <a:pt x="0" y="131826"/>
                    </a:cubicBezTo>
                    <a:cubicBezTo>
                      <a:pt x="0" y="207010"/>
                      <a:pt x="57150" y="263525"/>
                      <a:pt x="132588" y="263525"/>
                    </a:cubicBezTo>
                    <a:cubicBezTo>
                      <a:pt x="181229" y="263525"/>
                      <a:pt x="224409" y="238379"/>
                      <a:pt x="245364" y="197993"/>
                    </a:cubicBezTo>
                    <a:lnTo>
                      <a:pt x="245745" y="19316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2" id="22"/>
              <p:cNvSpPr/>
              <p:nvPr/>
            </p:nvSpPr>
            <p:spPr>
              <a:xfrm flipH="false" flipV="false" rot="0">
                <a:off x="827405" y="68707"/>
                <a:ext cx="217678" cy="348869"/>
              </a:xfrm>
              <a:custGeom>
                <a:avLst/>
                <a:gdLst/>
                <a:ahLst/>
                <a:cxnLst/>
                <a:rect r="r" b="b" t="t" l="l"/>
                <a:pathLst>
                  <a:path h="348869" w="217678">
                    <a:moveTo>
                      <a:pt x="118110" y="91186"/>
                    </a:moveTo>
                    <a:cubicBezTo>
                      <a:pt x="85598" y="91186"/>
                      <a:pt x="59817" y="102616"/>
                      <a:pt x="41148" y="125095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4297"/>
                    </a:lnTo>
                    <a:cubicBezTo>
                      <a:pt x="0" y="346837"/>
                      <a:pt x="2032" y="348869"/>
                      <a:pt x="4572" y="348869"/>
                    </a:cubicBezTo>
                    <a:lnTo>
                      <a:pt x="36576" y="348869"/>
                    </a:lnTo>
                    <a:cubicBezTo>
                      <a:pt x="39116" y="348869"/>
                      <a:pt x="41148" y="346837"/>
                      <a:pt x="41148" y="344297"/>
                    </a:cubicBezTo>
                    <a:lnTo>
                      <a:pt x="41148" y="217170"/>
                    </a:lnTo>
                    <a:cubicBezTo>
                      <a:pt x="41148" y="162687"/>
                      <a:pt x="68072" y="131572"/>
                      <a:pt x="115189" y="131572"/>
                    </a:cubicBezTo>
                    <a:cubicBezTo>
                      <a:pt x="154813" y="131572"/>
                      <a:pt x="176530" y="154178"/>
                      <a:pt x="176530" y="195326"/>
                    </a:cubicBezTo>
                    <a:lnTo>
                      <a:pt x="176530" y="344297"/>
                    </a:lnTo>
                    <a:cubicBezTo>
                      <a:pt x="176530" y="346837"/>
                      <a:pt x="178562" y="348869"/>
                      <a:pt x="181102" y="348869"/>
                    </a:cubicBezTo>
                    <a:lnTo>
                      <a:pt x="213106" y="348869"/>
                    </a:lnTo>
                    <a:cubicBezTo>
                      <a:pt x="215646" y="348869"/>
                      <a:pt x="217678" y="346837"/>
                      <a:pt x="217678" y="344297"/>
                    </a:cubicBezTo>
                    <a:lnTo>
                      <a:pt x="217678" y="195326"/>
                    </a:lnTo>
                    <a:cubicBezTo>
                      <a:pt x="217678" y="131064"/>
                      <a:pt x="179451" y="91186"/>
                      <a:pt x="117983" y="91186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3" id="23"/>
              <p:cNvSpPr/>
              <p:nvPr/>
            </p:nvSpPr>
            <p:spPr>
              <a:xfrm flipH="false" flipV="false" rot="0">
                <a:off x="1109853" y="165735"/>
                <a:ext cx="41148" cy="251841"/>
              </a:xfrm>
              <a:custGeom>
                <a:avLst/>
                <a:gdLst/>
                <a:ahLst/>
                <a:cxnLst/>
                <a:rect r="r" b="b" t="t" l="l"/>
                <a:pathLst>
                  <a:path h="251841" w="41148">
                    <a:moveTo>
                      <a:pt x="36576" y="0"/>
                    </a:move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247269"/>
                    </a:lnTo>
                    <a:cubicBezTo>
                      <a:pt x="0" y="249809"/>
                      <a:pt x="2032" y="251841"/>
                      <a:pt x="4572" y="251841"/>
                    </a:cubicBezTo>
                    <a:lnTo>
                      <a:pt x="36576" y="251841"/>
                    </a:lnTo>
                    <a:cubicBezTo>
                      <a:pt x="39116" y="251841"/>
                      <a:pt x="41148" y="249809"/>
                      <a:pt x="41148" y="247269"/>
                    </a:cubicBezTo>
                    <a:lnTo>
                      <a:pt x="41148" y="4699"/>
                    </a:lnTo>
                    <a:cubicBezTo>
                      <a:pt x="41148" y="2159"/>
                      <a:pt x="39116" y="127"/>
                      <a:pt x="36576" y="127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 flipH="false" flipV="false" rot="0">
                <a:off x="1102487" y="67691"/>
                <a:ext cx="55880" cy="55880"/>
              </a:xfrm>
              <a:custGeom>
                <a:avLst/>
                <a:gdLst/>
                <a:ahLst/>
                <a:cxnLst/>
                <a:rect r="r" b="b" t="t" l="l"/>
                <a:pathLst>
                  <a:path h="55880" w="55880">
                    <a:moveTo>
                      <a:pt x="27940" y="0"/>
                    </a:moveTo>
                    <a:cubicBezTo>
                      <a:pt x="12573" y="0"/>
                      <a:pt x="0" y="12573"/>
                      <a:pt x="0" y="27940"/>
                    </a:cubicBezTo>
                    <a:cubicBezTo>
                      <a:pt x="0" y="43307"/>
                      <a:pt x="12573" y="55880"/>
                      <a:pt x="27940" y="55880"/>
                    </a:cubicBezTo>
                    <a:cubicBezTo>
                      <a:pt x="43307" y="55880"/>
                      <a:pt x="55880" y="43307"/>
                      <a:pt x="55880" y="27940"/>
                    </a:cubicBezTo>
                    <a:cubicBezTo>
                      <a:pt x="55880" y="12573"/>
                      <a:pt x="43307" y="0"/>
                      <a:pt x="27940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 flipH="false" flipV="false" rot="0">
                <a:off x="1221359" y="63500"/>
                <a:ext cx="41148" cy="354076"/>
              </a:xfrm>
              <a:custGeom>
                <a:avLst/>
                <a:gdLst/>
                <a:ahLst/>
                <a:cxnLst/>
                <a:rect r="r" b="b" t="t" l="l"/>
                <a:pathLst>
                  <a:path h="354076" w="41148">
                    <a:moveTo>
                      <a:pt x="36703" y="0"/>
                    </a:move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9504"/>
                    </a:lnTo>
                    <a:cubicBezTo>
                      <a:pt x="0" y="352044"/>
                      <a:pt x="2032" y="354076"/>
                      <a:pt x="4572" y="354076"/>
                    </a:cubicBezTo>
                    <a:lnTo>
                      <a:pt x="36576" y="354076"/>
                    </a:lnTo>
                    <a:cubicBezTo>
                      <a:pt x="39116" y="354076"/>
                      <a:pt x="41148" y="352044"/>
                      <a:pt x="41148" y="349504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6" id="26"/>
              <p:cNvSpPr/>
              <p:nvPr/>
            </p:nvSpPr>
            <p:spPr>
              <a:xfrm flipH="false" flipV="false" rot="0">
                <a:off x="1318641" y="159893"/>
                <a:ext cx="264287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287">
                    <a:moveTo>
                      <a:pt x="132080" y="223266"/>
                    </a:moveTo>
                    <a:cubicBezTo>
                      <a:pt x="81026" y="223266"/>
                      <a:pt x="41148" y="183134"/>
                      <a:pt x="41148" y="131826"/>
                    </a:cubicBezTo>
                    <a:cubicBezTo>
                      <a:pt x="41148" y="80518"/>
                      <a:pt x="81153" y="40386"/>
                      <a:pt x="132080" y="40386"/>
                    </a:cubicBezTo>
                    <a:cubicBezTo>
                      <a:pt x="183007" y="40386"/>
                      <a:pt x="223012" y="80518"/>
                      <a:pt x="223012" y="131826"/>
                    </a:cubicBezTo>
                    <a:cubicBezTo>
                      <a:pt x="223012" y="183134"/>
                      <a:pt x="183007" y="223266"/>
                      <a:pt x="132080" y="223266"/>
                    </a:cubicBezTo>
                    <a:moveTo>
                      <a:pt x="259715" y="5842"/>
                    </a:moveTo>
                    <a:lnTo>
                      <a:pt x="227711" y="5842"/>
                    </a:lnTo>
                    <a:cubicBezTo>
                      <a:pt x="225171" y="5842"/>
                      <a:pt x="223139" y="7874"/>
                      <a:pt x="223139" y="10414"/>
                    </a:cubicBezTo>
                    <a:lnTo>
                      <a:pt x="223139" y="43561"/>
                    </a:lnTo>
                    <a:cubicBezTo>
                      <a:pt x="200660" y="15748"/>
                      <a:pt x="167259" y="0"/>
                      <a:pt x="129794" y="0"/>
                    </a:cubicBezTo>
                    <a:cubicBezTo>
                      <a:pt x="58166" y="0"/>
                      <a:pt x="0" y="59182"/>
                      <a:pt x="0" y="131826"/>
                    </a:cubicBezTo>
                    <a:cubicBezTo>
                      <a:pt x="0" y="204470"/>
                      <a:pt x="58293" y="263652"/>
                      <a:pt x="129794" y="263652"/>
                    </a:cubicBezTo>
                    <a:cubicBezTo>
                      <a:pt x="167386" y="263652"/>
                      <a:pt x="200660" y="247904"/>
                      <a:pt x="223139" y="220091"/>
                    </a:cubicBezTo>
                    <a:lnTo>
                      <a:pt x="223139" y="253238"/>
                    </a:lnTo>
                    <a:cubicBezTo>
                      <a:pt x="223139" y="255778"/>
                      <a:pt x="225171" y="257810"/>
                      <a:pt x="227711" y="257810"/>
                    </a:cubicBezTo>
                    <a:lnTo>
                      <a:pt x="259715" y="257810"/>
                    </a:lnTo>
                    <a:cubicBezTo>
                      <a:pt x="262255" y="257810"/>
                      <a:pt x="264287" y="255778"/>
                      <a:pt x="264287" y="253238"/>
                    </a:cubicBezTo>
                    <a:lnTo>
                      <a:pt x="264287" y="10541"/>
                    </a:lnTo>
                    <a:cubicBezTo>
                      <a:pt x="264287" y="8001"/>
                      <a:pt x="262255" y="5969"/>
                      <a:pt x="259715" y="5969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 flipH="false" flipV="false" rot="0">
                <a:off x="1653413" y="68707"/>
                <a:ext cx="264287" cy="354838"/>
              </a:xfrm>
              <a:custGeom>
                <a:avLst/>
                <a:gdLst/>
                <a:ahLst/>
                <a:cxnLst/>
                <a:rect r="r" b="b" t="t" l="l"/>
                <a:pathLst>
                  <a:path h="354838" w="264287">
                    <a:moveTo>
                      <a:pt x="132080" y="131572"/>
                    </a:moveTo>
                    <a:cubicBezTo>
                      <a:pt x="183134" y="131572"/>
                      <a:pt x="223012" y="171704"/>
                      <a:pt x="223012" y="223012"/>
                    </a:cubicBezTo>
                    <a:cubicBezTo>
                      <a:pt x="223012" y="274320"/>
                      <a:pt x="183007" y="314452"/>
                      <a:pt x="132080" y="314452"/>
                    </a:cubicBezTo>
                    <a:cubicBezTo>
                      <a:pt x="81153" y="314452"/>
                      <a:pt x="41148" y="274320"/>
                      <a:pt x="41148" y="223012"/>
                    </a:cubicBezTo>
                    <a:cubicBezTo>
                      <a:pt x="41148" y="171704"/>
                      <a:pt x="81153" y="131572"/>
                      <a:pt x="132080" y="131572"/>
                    </a:cubicBezTo>
                    <a:moveTo>
                      <a:pt x="134493" y="91313"/>
                    </a:moveTo>
                    <a:cubicBezTo>
                      <a:pt x="96901" y="91313"/>
                      <a:pt x="63627" y="107061"/>
                      <a:pt x="41148" y="134874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4297"/>
                    </a:lnTo>
                    <a:cubicBezTo>
                      <a:pt x="0" y="346837"/>
                      <a:pt x="2032" y="348869"/>
                      <a:pt x="4572" y="348869"/>
                    </a:cubicBezTo>
                    <a:lnTo>
                      <a:pt x="36576" y="348869"/>
                    </a:lnTo>
                    <a:cubicBezTo>
                      <a:pt x="39116" y="348869"/>
                      <a:pt x="41148" y="346837"/>
                      <a:pt x="41148" y="344297"/>
                    </a:cubicBezTo>
                    <a:lnTo>
                      <a:pt x="41148" y="311277"/>
                    </a:lnTo>
                    <a:cubicBezTo>
                      <a:pt x="63627" y="339090"/>
                      <a:pt x="97028" y="354838"/>
                      <a:pt x="134493" y="354838"/>
                    </a:cubicBezTo>
                    <a:cubicBezTo>
                      <a:pt x="206121" y="354838"/>
                      <a:pt x="264287" y="295783"/>
                      <a:pt x="264287" y="223012"/>
                    </a:cubicBezTo>
                    <a:cubicBezTo>
                      <a:pt x="264287" y="150241"/>
                      <a:pt x="205994" y="91186"/>
                      <a:pt x="134493" y="91186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 flipH="false" flipV="false" rot="0">
                <a:off x="2037842" y="68707"/>
                <a:ext cx="87376" cy="72390"/>
              </a:xfrm>
              <a:custGeom>
                <a:avLst/>
                <a:gdLst/>
                <a:ahLst/>
                <a:cxnLst/>
                <a:rect r="r" b="b" t="t" l="l"/>
                <a:pathLst>
                  <a:path h="72390" w="87376">
                    <a:moveTo>
                      <a:pt x="47752" y="70485"/>
                    </a:moveTo>
                    <a:lnTo>
                      <a:pt x="50038" y="72390"/>
                    </a:lnTo>
                    <a:lnTo>
                      <a:pt x="82550" y="72390"/>
                    </a:lnTo>
                    <a:cubicBezTo>
                      <a:pt x="84201" y="72390"/>
                      <a:pt x="85725" y="71501"/>
                      <a:pt x="86614" y="69977"/>
                    </a:cubicBezTo>
                    <a:lnTo>
                      <a:pt x="87376" y="66675"/>
                    </a:lnTo>
                    <a:lnTo>
                      <a:pt x="47625" y="2159"/>
                    </a:lnTo>
                    <a:cubicBezTo>
                      <a:pt x="46736" y="762"/>
                      <a:pt x="45339" y="0"/>
                      <a:pt x="43688" y="0"/>
                    </a:cubicBezTo>
                    <a:lnTo>
                      <a:pt x="4826" y="0"/>
                    </a:lnTo>
                    <a:cubicBezTo>
                      <a:pt x="3048" y="0"/>
                      <a:pt x="1524" y="1016"/>
                      <a:pt x="635" y="2540"/>
                    </a:cubicBezTo>
                    <a:lnTo>
                      <a:pt x="0" y="596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9" id="29"/>
              <p:cNvSpPr/>
              <p:nvPr/>
            </p:nvSpPr>
            <p:spPr>
              <a:xfrm flipH="false" flipV="false" rot="0">
                <a:off x="1958975" y="159893"/>
                <a:ext cx="264414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414">
                    <a:moveTo>
                      <a:pt x="132207" y="223266"/>
                    </a:moveTo>
                    <a:cubicBezTo>
                      <a:pt x="81153" y="223266"/>
                      <a:pt x="41275" y="183134"/>
                      <a:pt x="41275" y="131826"/>
                    </a:cubicBezTo>
                    <a:cubicBezTo>
                      <a:pt x="41275" y="80518"/>
                      <a:pt x="81280" y="40386"/>
                      <a:pt x="132207" y="40386"/>
                    </a:cubicBezTo>
                    <a:cubicBezTo>
                      <a:pt x="183134" y="40386"/>
                      <a:pt x="223139" y="80518"/>
                      <a:pt x="223139" y="131826"/>
                    </a:cubicBezTo>
                    <a:cubicBezTo>
                      <a:pt x="223139" y="183134"/>
                      <a:pt x="183134" y="223266"/>
                      <a:pt x="132207" y="223266"/>
                    </a:cubicBezTo>
                    <a:moveTo>
                      <a:pt x="132207" y="0"/>
                    </a:moveTo>
                    <a:cubicBezTo>
                      <a:pt x="58039" y="0"/>
                      <a:pt x="0" y="57912"/>
                      <a:pt x="0" y="131826"/>
                    </a:cubicBezTo>
                    <a:cubicBezTo>
                      <a:pt x="0" y="205740"/>
                      <a:pt x="58039" y="263652"/>
                      <a:pt x="132207" y="263652"/>
                    </a:cubicBezTo>
                    <a:cubicBezTo>
                      <a:pt x="206375" y="263652"/>
                      <a:pt x="264414" y="205740"/>
                      <a:pt x="264414" y="131826"/>
                    </a:cubicBezTo>
                    <a:cubicBezTo>
                      <a:pt x="264414" y="57912"/>
                      <a:pt x="206375" y="0"/>
                      <a:pt x="132207" y="0"/>
                    </a:cubicBezTo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TextBox 30" id="30"/>
          <p:cNvSpPr txBox="true"/>
          <p:nvPr/>
        </p:nvSpPr>
        <p:spPr>
          <a:xfrm rot="0">
            <a:off x="2645434" y="4430078"/>
            <a:ext cx="12997132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Gli operatori di incremento e decremento possono essere </a:t>
            </a:r>
            <a:r>
              <a:rPr lang="en-US" sz="3399" i="true">
                <a:solidFill>
                  <a:srgbClr val="0B5394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prefissi</a:t>
            </a:r>
            <a:r>
              <a:rPr lang="en-US" sz="3399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lang="en-US" sz="3399" i="true">
                <a:solidFill>
                  <a:srgbClr val="0B5394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postfissi</a:t>
            </a:r>
            <a:r>
              <a:rPr lang="en-US" sz="3399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. Questo porta allo stesso risultato, una variabile incrementerà o diminuirà il suo valore esattamente di </a:t>
            </a:r>
            <a:r>
              <a:rPr lang="en-US" sz="3399" b="true">
                <a:solidFill>
                  <a:srgbClr val="0B539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399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Tuttavia il risultato cambia nel momento in cui si procede a usare il </a:t>
            </a:r>
            <a:r>
              <a:rPr lang="en-US" b="true" sz="3399" u="sng">
                <a:solidFill>
                  <a:srgbClr val="0B539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valore di ritorno</a:t>
            </a:r>
            <a:r>
              <a:rPr lang="en-US" sz="3399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 della variabile.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252446" y="881064"/>
            <a:ext cx="1178310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B539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Operazioni tra dati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261128" y="2352358"/>
            <a:ext cx="1437917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B539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Operatori Unari - Incremento e decremento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6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897880" y="2273947"/>
            <a:ext cx="6492240" cy="0"/>
          </a:xfrm>
          <a:prstGeom prst="line">
            <a:avLst/>
          </a:prstGeom>
          <a:ln cap="flat" w="38100">
            <a:solidFill>
              <a:srgbClr val="FF00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389" y="-187970"/>
            <a:ext cx="1854425" cy="2480967"/>
            <a:chOff x="0" y="0"/>
            <a:chExt cx="2472576" cy="330795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500" y="244221"/>
              <a:ext cx="2345563" cy="1333881"/>
            </a:xfrm>
            <a:custGeom>
              <a:avLst/>
              <a:gdLst/>
              <a:ahLst/>
              <a:cxnLst/>
              <a:rect r="r" b="b" t="t" l="l"/>
              <a:pathLst>
                <a:path h="1333881" w="2345563">
                  <a:moveTo>
                    <a:pt x="359918" y="0"/>
                  </a:moveTo>
                  <a:cubicBezTo>
                    <a:pt x="236474" y="0"/>
                    <a:pt x="116205" y="4191"/>
                    <a:pt x="0" y="12319"/>
                  </a:cubicBezTo>
                  <a:lnTo>
                    <a:pt x="0" y="12319"/>
                  </a:lnTo>
                  <a:lnTo>
                    <a:pt x="0" y="1305814"/>
                  </a:lnTo>
                  <a:cubicBezTo>
                    <a:pt x="141097" y="1320546"/>
                    <a:pt x="288544" y="1329817"/>
                    <a:pt x="440309" y="1332738"/>
                  </a:cubicBezTo>
                  <a:cubicBezTo>
                    <a:pt x="476758" y="1333500"/>
                    <a:pt x="513080" y="1333881"/>
                    <a:pt x="549148" y="1333881"/>
                  </a:cubicBezTo>
                  <a:cubicBezTo>
                    <a:pt x="1543304" y="1333881"/>
                    <a:pt x="2337943" y="1059688"/>
                    <a:pt x="2345563" y="704723"/>
                  </a:cubicBezTo>
                  <a:cubicBezTo>
                    <a:pt x="2345563" y="703453"/>
                    <a:pt x="2345563" y="702183"/>
                    <a:pt x="2345563" y="700913"/>
                  </a:cubicBezTo>
                  <a:lnTo>
                    <a:pt x="2345563" y="700913"/>
                  </a:lnTo>
                  <a:lnTo>
                    <a:pt x="2345563" y="698373"/>
                  </a:lnTo>
                  <a:lnTo>
                    <a:pt x="2345563" y="698373"/>
                  </a:lnTo>
                  <a:cubicBezTo>
                    <a:pt x="2343658" y="333375"/>
                    <a:pt x="1507109" y="21971"/>
                    <a:pt x="468884" y="1143"/>
                  </a:cubicBezTo>
                  <a:cubicBezTo>
                    <a:pt x="432308" y="381"/>
                    <a:pt x="395986" y="0"/>
                    <a:pt x="359791" y="0"/>
                  </a:cubicBezTo>
                  <a:close/>
                </a:path>
              </a:pathLst>
            </a:custGeom>
            <a:solidFill>
              <a:srgbClr val="00B4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0" y="1048004"/>
              <a:ext cx="1588643" cy="2196465"/>
            </a:xfrm>
            <a:custGeom>
              <a:avLst/>
              <a:gdLst/>
              <a:ahLst/>
              <a:cxnLst/>
              <a:rect r="r" b="b" t="t" l="l"/>
              <a:pathLst>
                <a:path h="2196465" w="1588643">
                  <a:moveTo>
                    <a:pt x="0" y="0"/>
                  </a:moveTo>
                  <a:lnTo>
                    <a:pt x="0" y="1662430"/>
                  </a:lnTo>
                  <a:cubicBezTo>
                    <a:pt x="483362" y="2000758"/>
                    <a:pt x="946531" y="2196465"/>
                    <a:pt x="1247267" y="2196465"/>
                  </a:cubicBezTo>
                  <a:cubicBezTo>
                    <a:pt x="1371727" y="2196465"/>
                    <a:pt x="1468374" y="2162937"/>
                    <a:pt x="1527175" y="2092198"/>
                  </a:cubicBezTo>
                  <a:cubicBezTo>
                    <a:pt x="1568196" y="2042795"/>
                    <a:pt x="1588008" y="1978660"/>
                    <a:pt x="1588643" y="1902587"/>
                  </a:cubicBezTo>
                  <a:lnTo>
                    <a:pt x="1588643" y="1902587"/>
                  </a:lnTo>
                  <a:lnTo>
                    <a:pt x="1588643" y="1895729"/>
                  </a:lnTo>
                  <a:lnTo>
                    <a:pt x="1588643" y="1895729"/>
                  </a:lnTo>
                  <a:cubicBezTo>
                    <a:pt x="1585976" y="1535303"/>
                    <a:pt x="1158240" y="917575"/>
                    <a:pt x="500126" y="368935"/>
                  </a:cubicBezTo>
                  <a:cubicBezTo>
                    <a:pt x="333121" y="229870"/>
                    <a:pt x="164465" y="106172"/>
                    <a:pt x="0" y="0"/>
                  </a:cubicBezTo>
                  <a:close/>
                </a:path>
              </a:pathLst>
            </a:custGeom>
            <a:solidFill>
              <a:srgbClr val="FF008C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0" y="63500"/>
              <a:ext cx="731520" cy="559181"/>
            </a:xfrm>
            <a:custGeom>
              <a:avLst/>
              <a:gdLst/>
              <a:ahLst/>
              <a:cxnLst/>
              <a:rect r="r" b="b" t="t" l="l"/>
              <a:pathLst>
                <a:path h="559181" w="731520">
                  <a:moveTo>
                    <a:pt x="0" y="0"/>
                  </a:moveTo>
                  <a:lnTo>
                    <a:pt x="0" y="559181"/>
                  </a:lnTo>
                  <a:cubicBezTo>
                    <a:pt x="286004" y="389128"/>
                    <a:pt x="533654" y="197993"/>
                    <a:pt x="731520" y="0"/>
                  </a:cubicBezTo>
                  <a:close/>
                </a:path>
              </a:pathLst>
            </a:custGeom>
            <a:solidFill>
              <a:srgbClr val="FF141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454264" y="228525"/>
            <a:ext cx="2525251" cy="770253"/>
            <a:chOff x="0" y="0"/>
            <a:chExt cx="3367002" cy="1027005"/>
          </a:xfrm>
        </p:grpSpPr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0">
              <a:off x="0" y="0"/>
              <a:ext cx="1027005" cy="1027005"/>
              <a:chOff x="0" y="0"/>
              <a:chExt cx="1026998" cy="102699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480695" y="567690"/>
                <a:ext cx="482981" cy="199898"/>
              </a:xfrm>
              <a:custGeom>
                <a:avLst/>
                <a:gdLst/>
                <a:ahLst/>
                <a:cxnLst/>
                <a:rect r="r" b="b" t="t" l="l"/>
                <a:pathLst>
                  <a:path h="199898" w="482981">
                    <a:moveTo>
                      <a:pt x="353568" y="0"/>
                    </a:moveTo>
                    <a:cubicBezTo>
                      <a:pt x="314706" y="0"/>
                      <a:pt x="269748" y="4953"/>
                      <a:pt x="222758" y="15367"/>
                    </a:cubicBezTo>
                    <a:cubicBezTo>
                      <a:pt x="96393" y="43307"/>
                      <a:pt x="254" y="100457"/>
                      <a:pt x="0" y="146177"/>
                    </a:cubicBezTo>
                    <a:lnTo>
                      <a:pt x="0" y="146177"/>
                    </a:lnTo>
                    <a:lnTo>
                      <a:pt x="0" y="146558"/>
                    </a:lnTo>
                    <a:cubicBezTo>
                      <a:pt x="0" y="148844"/>
                      <a:pt x="254" y="151003"/>
                      <a:pt x="762" y="153162"/>
                    </a:cubicBezTo>
                    <a:cubicBezTo>
                      <a:pt x="7366" y="183134"/>
                      <a:pt x="57658" y="199644"/>
                      <a:pt x="127889" y="199898"/>
                    </a:cubicBezTo>
                    <a:lnTo>
                      <a:pt x="130810" y="199898"/>
                    </a:lnTo>
                    <a:cubicBezTo>
                      <a:pt x="169418" y="199771"/>
                      <a:pt x="213741" y="194818"/>
                      <a:pt x="260223" y="184531"/>
                    </a:cubicBezTo>
                    <a:cubicBezTo>
                      <a:pt x="386080" y="156718"/>
                      <a:pt x="481838" y="99949"/>
                      <a:pt x="482981" y="54356"/>
                    </a:cubicBezTo>
                    <a:lnTo>
                      <a:pt x="482981" y="52705"/>
                    </a:lnTo>
                    <a:lnTo>
                      <a:pt x="482981" y="52705"/>
                    </a:lnTo>
                    <a:cubicBezTo>
                      <a:pt x="482981" y="50673"/>
                      <a:pt x="482727" y="48641"/>
                      <a:pt x="482219" y="46736"/>
                    </a:cubicBezTo>
                    <a:cubicBezTo>
                      <a:pt x="475488" y="16510"/>
                      <a:pt x="424688" y="0"/>
                      <a:pt x="353695" y="0"/>
                    </a:cubicBezTo>
                    <a:close/>
                  </a:path>
                </a:pathLst>
              </a:custGeom>
              <a:solidFill>
                <a:srgbClr val="FF008C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482219" y="684530"/>
                <a:ext cx="276987" cy="168148"/>
              </a:xfrm>
              <a:custGeom>
                <a:avLst/>
                <a:gdLst/>
                <a:ahLst/>
                <a:cxnLst/>
                <a:rect r="r" b="b" t="t" l="l"/>
                <a:pathLst>
                  <a:path h="168148" w="276987">
                    <a:moveTo>
                      <a:pt x="35941" y="0"/>
                    </a:moveTo>
                    <a:cubicBezTo>
                      <a:pt x="19304" y="127"/>
                      <a:pt x="7239" y="4572"/>
                      <a:pt x="2413" y="13589"/>
                    </a:cubicBezTo>
                    <a:cubicBezTo>
                      <a:pt x="889" y="16383"/>
                      <a:pt x="127" y="19431"/>
                      <a:pt x="0" y="22860"/>
                    </a:cubicBezTo>
                    <a:lnTo>
                      <a:pt x="0" y="22860"/>
                    </a:lnTo>
                    <a:lnTo>
                      <a:pt x="0" y="24130"/>
                    </a:lnTo>
                    <a:cubicBezTo>
                      <a:pt x="635" y="51562"/>
                      <a:pt x="44831" y="95885"/>
                      <a:pt x="108077" y="129921"/>
                    </a:cubicBezTo>
                    <a:cubicBezTo>
                      <a:pt x="153543" y="154559"/>
                      <a:pt x="198120" y="168021"/>
                      <a:pt x="228092" y="168148"/>
                    </a:cubicBezTo>
                    <a:lnTo>
                      <a:pt x="229489" y="168148"/>
                    </a:lnTo>
                    <a:cubicBezTo>
                      <a:pt x="246253" y="168021"/>
                      <a:pt x="258445" y="163576"/>
                      <a:pt x="263271" y="154559"/>
                    </a:cubicBezTo>
                    <a:cubicBezTo>
                      <a:pt x="276987" y="129286"/>
                      <a:pt x="229616" y="77089"/>
                      <a:pt x="157607" y="38227"/>
                    </a:cubicBezTo>
                    <a:cubicBezTo>
                      <a:pt x="112268" y="13716"/>
                      <a:pt x="67945" y="254"/>
                      <a:pt x="37846" y="0"/>
                    </a:cubicBezTo>
                    <a:close/>
                  </a:path>
                </a:pathLst>
              </a:custGeom>
              <a:solidFill>
                <a:srgbClr val="FF1414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279019" y="684530"/>
                <a:ext cx="276860" cy="168148"/>
              </a:xfrm>
              <a:custGeom>
                <a:avLst/>
                <a:gdLst/>
                <a:ahLst/>
                <a:cxnLst/>
                <a:rect r="r" b="b" t="t" l="l"/>
                <a:pathLst>
                  <a:path h="168148" w="276860">
                    <a:moveTo>
                      <a:pt x="227838" y="0"/>
                    </a:moveTo>
                    <a:cubicBezTo>
                      <a:pt x="197739" y="254"/>
                      <a:pt x="153416" y="13716"/>
                      <a:pt x="108077" y="38227"/>
                    </a:cubicBezTo>
                    <a:cubicBezTo>
                      <a:pt x="44831" y="72390"/>
                      <a:pt x="635" y="116713"/>
                      <a:pt x="0" y="144145"/>
                    </a:cubicBezTo>
                    <a:lnTo>
                      <a:pt x="0" y="144145"/>
                    </a:lnTo>
                    <a:lnTo>
                      <a:pt x="0" y="145288"/>
                    </a:lnTo>
                    <a:cubicBezTo>
                      <a:pt x="127" y="148717"/>
                      <a:pt x="889" y="151765"/>
                      <a:pt x="2286" y="154559"/>
                    </a:cubicBezTo>
                    <a:cubicBezTo>
                      <a:pt x="7239" y="163703"/>
                      <a:pt x="19304" y="168021"/>
                      <a:pt x="36068" y="168148"/>
                    </a:cubicBezTo>
                    <a:lnTo>
                      <a:pt x="37465" y="168148"/>
                    </a:lnTo>
                    <a:cubicBezTo>
                      <a:pt x="67564" y="167894"/>
                      <a:pt x="112014" y="154432"/>
                      <a:pt x="157480" y="129921"/>
                    </a:cubicBezTo>
                    <a:cubicBezTo>
                      <a:pt x="229489" y="90932"/>
                      <a:pt x="276860" y="38862"/>
                      <a:pt x="263144" y="13589"/>
                    </a:cubicBezTo>
                    <a:cubicBezTo>
                      <a:pt x="258318" y="4572"/>
                      <a:pt x="246253" y="127"/>
                      <a:pt x="229616" y="0"/>
                    </a:cubicBezTo>
                    <a:close/>
                  </a:path>
                </a:pathLst>
              </a:custGeom>
              <a:solidFill>
                <a:srgbClr val="FF821E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327533" y="63500"/>
                <a:ext cx="242189" cy="468884"/>
              </a:xfrm>
              <a:custGeom>
                <a:avLst/>
                <a:gdLst/>
                <a:ahLst/>
                <a:cxnLst/>
                <a:rect r="r" b="b" t="t" l="l"/>
                <a:pathLst>
                  <a:path h="468884" w="242189">
                    <a:moveTo>
                      <a:pt x="44196" y="0"/>
                    </a:moveTo>
                    <a:cubicBezTo>
                      <a:pt x="40640" y="0"/>
                      <a:pt x="37211" y="635"/>
                      <a:pt x="33909" y="1778"/>
                    </a:cubicBezTo>
                    <a:cubicBezTo>
                      <a:pt x="11557" y="9652"/>
                      <a:pt x="254" y="42164"/>
                      <a:pt x="0" y="88646"/>
                    </a:cubicBezTo>
                    <a:lnTo>
                      <a:pt x="0" y="88646"/>
                    </a:lnTo>
                    <a:lnTo>
                      <a:pt x="0" y="92329"/>
                    </a:lnTo>
                    <a:cubicBezTo>
                      <a:pt x="254" y="139319"/>
                      <a:pt x="11557" y="199771"/>
                      <a:pt x="33655" y="263017"/>
                    </a:cubicBezTo>
                    <a:cubicBezTo>
                      <a:pt x="75184" y="381762"/>
                      <a:pt x="140843" y="468884"/>
                      <a:pt x="186182" y="468884"/>
                    </a:cubicBezTo>
                    <a:cubicBezTo>
                      <a:pt x="189865" y="468884"/>
                      <a:pt x="193421" y="468249"/>
                      <a:pt x="196850" y="467106"/>
                    </a:cubicBezTo>
                    <a:cubicBezTo>
                      <a:pt x="242062" y="451358"/>
                      <a:pt x="242189" y="334264"/>
                      <a:pt x="197231" y="205867"/>
                    </a:cubicBezTo>
                    <a:cubicBezTo>
                      <a:pt x="155575" y="87376"/>
                      <a:pt x="90297" y="508"/>
                      <a:pt x="44958" y="0"/>
                    </a:cubicBezTo>
                    <a:close/>
                  </a:path>
                </a:pathLst>
              </a:custGeom>
              <a:solidFill>
                <a:srgbClr val="00B4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457454" y="63500"/>
                <a:ext cx="242189" cy="468884"/>
              </a:xfrm>
              <a:custGeom>
                <a:avLst/>
                <a:gdLst/>
                <a:ahLst/>
                <a:cxnLst/>
                <a:rect r="r" b="b" t="t" l="l"/>
                <a:pathLst>
                  <a:path h="468884" w="242189">
                    <a:moveTo>
                      <a:pt x="197104" y="0"/>
                    </a:moveTo>
                    <a:cubicBezTo>
                      <a:pt x="151765" y="508"/>
                      <a:pt x="86487" y="87376"/>
                      <a:pt x="44958" y="205867"/>
                    </a:cubicBezTo>
                    <a:cubicBezTo>
                      <a:pt x="0" y="334391"/>
                      <a:pt x="127" y="451358"/>
                      <a:pt x="45339" y="467106"/>
                    </a:cubicBezTo>
                    <a:cubicBezTo>
                      <a:pt x="48768" y="468249"/>
                      <a:pt x="52324" y="468884"/>
                      <a:pt x="56007" y="468884"/>
                    </a:cubicBezTo>
                    <a:cubicBezTo>
                      <a:pt x="101346" y="468884"/>
                      <a:pt x="166878" y="381889"/>
                      <a:pt x="208534" y="263017"/>
                    </a:cubicBezTo>
                    <a:cubicBezTo>
                      <a:pt x="230759" y="199644"/>
                      <a:pt x="241935" y="139065"/>
                      <a:pt x="242189" y="92075"/>
                    </a:cubicBezTo>
                    <a:lnTo>
                      <a:pt x="242189" y="88900"/>
                    </a:lnTo>
                    <a:lnTo>
                      <a:pt x="242189" y="88900"/>
                    </a:lnTo>
                    <a:cubicBezTo>
                      <a:pt x="241935" y="42291"/>
                      <a:pt x="230632" y="9525"/>
                      <a:pt x="208280" y="1778"/>
                    </a:cubicBezTo>
                    <a:cubicBezTo>
                      <a:pt x="204978" y="635"/>
                      <a:pt x="201549" y="0"/>
                      <a:pt x="197993" y="0"/>
                    </a:cubicBezTo>
                    <a:close/>
                  </a:path>
                </a:pathLst>
              </a:custGeom>
              <a:solidFill>
                <a:srgbClr val="FF008C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63500" y="567690"/>
                <a:ext cx="482981" cy="199898"/>
              </a:xfrm>
              <a:custGeom>
                <a:avLst/>
                <a:gdLst/>
                <a:ahLst/>
                <a:cxnLst/>
                <a:rect r="r" b="b" t="t" l="l"/>
                <a:pathLst>
                  <a:path h="199898" w="482981">
                    <a:moveTo>
                      <a:pt x="129286" y="0"/>
                    </a:moveTo>
                    <a:cubicBezTo>
                      <a:pt x="58293" y="0"/>
                      <a:pt x="7366" y="16510"/>
                      <a:pt x="762" y="46736"/>
                    </a:cubicBezTo>
                    <a:cubicBezTo>
                      <a:pt x="254" y="48895"/>
                      <a:pt x="0" y="51181"/>
                      <a:pt x="0" y="53340"/>
                    </a:cubicBezTo>
                    <a:lnTo>
                      <a:pt x="0" y="53340"/>
                    </a:lnTo>
                    <a:lnTo>
                      <a:pt x="0" y="53721"/>
                    </a:lnTo>
                    <a:cubicBezTo>
                      <a:pt x="254" y="99441"/>
                      <a:pt x="96266" y="156591"/>
                      <a:pt x="222758" y="184531"/>
                    </a:cubicBezTo>
                    <a:cubicBezTo>
                      <a:pt x="269240" y="194818"/>
                      <a:pt x="313563" y="199771"/>
                      <a:pt x="352171" y="199898"/>
                    </a:cubicBezTo>
                    <a:lnTo>
                      <a:pt x="355092" y="199898"/>
                    </a:lnTo>
                    <a:cubicBezTo>
                      <a:pt x="425323" y="199644"/>
                      <a:pt x="475615" y="183134"/>
                      <a:pt x="482219" y="153162"/>
                    </a:cubicBezTo>
                    <a:cubicBezTo>
                      <a:pt x="482727" y="151003"/>
                      <a:pt x="482981" y="148844"/>
                      <a:pt x="482981" y="146558"/>
                    </a:cubicBezTo>
                    <a:lnTo>
                      <a:pt x="482981" y="146177"/>
                    </a:lnTo>
                    <a:lnTo>
                      <a:pt x="482981" y="146177"/>
                    </a:lnTo>
                    <a:cubicBezTo>
                      <a:pt x="482727" y="100457"/>
                      <a:pt x="386588" y="43307"/>
                      <a:pt x="260223" y="15367"/>
                    </a:cubicBezTo>
                    <a:cubicBezTo>
                      <a:pt x="213233" y="4953"/>
                      <a:pt x="168275" y="0"/>
                      <a:pt x="129413" y="0"/>
                    </a:cubicBezTo>
                    <a:close/>
                  </a:path>
                </a:pathLst>
              </a:custGeom>
              <a:solidFill>
                <a:srgbClr val="00B4FF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129159" y="276987"/>
                <a:ext cx="513334" cy="479552"/>
              </a:xfrm>
              <a:custGeom>
                <a:avLst/>
                <a:gdLst/>
                <a:ahLst/>
                <a:cxnLst/>
                <a:rect r="r" b="b" t="t" l="l"/>
                <a:pathLst>
                  <a:path h="479552" w="513334">
                    <a:moveTo>
                      <a:pt x="94869" y="0"/>
                    </a:moveTo>
                    <a:cubicBezTo>
                      <a:pt x="66421" y="127"/>
                      <a:pt x="42418" y="8382"/>
                      <a:pt x="25400" y="25400"/>
                    </a:cubicBezTo>
                    <a:cubicBezTo>
                      <a:pt x="8636" y="42164"/>
                      <a:pt x="381" y="65913"/>
                      <a:pt x="0" y="93853"/>
                    </a:cubicBezTo>
                    <a:lnTo>
                      <a:pt x="0" y="93853"/>
                    </a:lnTo>
                    <a:lnTo>
                      <a:pt x="0" y="97663"/>
                    </a:lnTo>
                    <a:cubicBezTo>
                      <a:pt x="889" y="167894"/>
                      <a:pt x="49276" y="263652"/>
                      <a:pt x="132588" y="346964"/>
                    </a:cubicBezTo>
                    <a:cubicBezTo>
                      <a:pt x="216281" y="430657"/>
                      <a:pt x="312674" y="479171"/>
                      <a:pt x="382905" y="479552"/>
                    </a:cubicBezTo>
                    <a:lnTo>
                      <a:pt x="384683" y="479552"/>
                    </a:lnTo>
                    <a:cubicBezTo>
                      <a:pt x="413131" y="479425"/>
                      <a:pt x="437134" y="471170"/>
                      <a:pt x="454152" y="454152"/>
                    </a:cubicBezTo>
                    <a:cubicBezTo>
                      <a:pt x="513334" y="394970"/>
                      <a:pt x="465328" y="250952"/>
                      <a:pt x="346964" y="132588"/>
                    </a:cubicBezTo>
                    <a:cubicBezTo>
                      <a:pt x="263271" y="48895"/>
                      <a:pt x="166878" y="508"/>
                      <a:pt x="96647" y="0"/>
                    </a:cubicBezTo>
                    <a:close/>
                  </a:path>
                </a:pathLst>
              </a:custGeom>
              <a:solidFill>
                <a:srgbClr val="FF1414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384429" y="276987"/>
                <a:ext cx="513334" cy="479552"/>
              </a:xfrm>
              <a:custGeom>
                <a:avLst/>
                <a:gdLst/>
                <a:ahLst/>
                <a:cxnLst/>
                <a:rect r="r" b="b" t="t" l="l"/>
                <a:pathLst>
                  <a:path h="479552" w="513334">
                    <a:moveTo>
                      <a:pt x="417576" y="0"/>
                    </a:moveTo>
                    <a:cubicBezTo>
                      <a:pt x="347218" y="0"/>
                      <a:pt x="250317" y="48514"/>
                      <a:pt x="166370" y="132588"/>
                    </a:cubicBezTo>
                    <a:cubicBezTo>
                      <a:pt x="48006" y="250952"/>
                      <a:pt x="0" y="394970"/>
                      <a:pt x="59182" y="454152"/>
                    </a:cubicBezTo>
                    <a:cubicBezTo>
                      <a:pt x="76327" y="471297"/>
                      <a:pt x="100711" y="479552"/>
                      <a:pt x="129540" y="479552"/>
                    </a:cubicBezTo>
                    <a:cubicBezTo>
                      <a:pt x="199898" y="479552"/>
                      <a:pt x="296799" y="431038"/>
                      <a:pt x="380746" y="346964"/>
                    </a:cubicBezTo>
                    <a:cubicBezTo>
                      <a:pt x="464439" y="263271"/>
                      <a:pt x="512953" y="166878"/>
                      <a:pt x="513334" y="96647"/>
                    </a:cubicBezTo>
                    <a:lnTo>
                      <a:pt x="513334" y="94869"/>
                    </a:lnTo>
                    <a:lnTo>
                      <a:pt x="513334" y="94869"/>
                    </a:lnTo>
                    <a:cubicBezTo>
                      <a:pt x="513207" y="66421"/>
                      <a:pt x="504952" y="42418"/>
                      <a:pt x="487934" y="25400"/>
                    </a:cubicBezTo>
                    <a:cubicBezTo>
                      <a:pt x="470789" y="8255"/>
                      <a:pt x="446405" y="0"/>
                      <a:pt x="417576" y="0"/>
                    </a:cubicBezTo>
                    <a:close/>
                  </a:path>
                </a:pathLst>
              </a:custGeom>
              <a:solidFill>
                <a:srgbClr val="FF821E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 rot="0">
                <a:off x="466344" y="759714"/>
                <a:ext cx="94488" cy="203835"/>
              </a:xfrm>
              <a:custGeom>
                <a:avLst/>
                <a:gdLst/>
                <a:ahLst/>
                <a:cxnLst/>
                <a:rect r="r" b="b" t="t" l="l"/>
                <a:pathLst>
                  <a:path h="203835" w="94488">
                    <a:moveTo>
                      <a:pt x="47117" y="0"/>
                    </a:moveTo>
                    <a:cubicBezTo>
                      <a:pt x="34544" y="12319"/>
                      <a:pt x="18415" y="25019"/>
                      <a:pt x="0" y="37084"/>
                    </a:cubicBezTo>
                    <a:lnTo>
                      <a:pt x="0" y="156591"/>
                    </a:lnTo>
                    <a:cubicBezTo>
                      <a:pt x="0" y="182626"/>
                      <a:pt x="21209" y="203835"/>
                      <a:pt x="47244" y="203835"/>
                    </a:cubicBezTo>
                    <a:lnTo>
                      <a:pt x="47244" y="203835"/>
                    </a:lnTo>
                    <a:cubicBezTo>
                      <a:pt x="73279" y="203835"/>
                      <a:pt x="94488" y="182753"/>
                      <a:pt x="94488" y="156591"/>
                    </a:cubicBezTo>
                    <a:lnTo>
                      <a:pt x="94361" y="37084"/>
                    </a:lnTo>
                    <a:cubicBezTo>
                      <a:pt x="75819" y="25019"/>
                      <a:pt x="59817" y="12319"/>
                      <a:pt x="4724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8" id="18"/>
            <p:cNvGrpSpPr>
              <a:grpSpLocks noChangeAspect="true"/>
            </p:cNvGrpSpPr>
            <p:nvPr/>
          </p:nvGrpSpPr>
          <p:grpSpPr>
            <a:xfrm rot="0">
              <a:off x="1080011" y="269996"/>
              <a:ext cx="2286991" cy="487004"/>
              <a:chOff x="0" y="0"/>
              <a:chExt cx="2286991" cy="487007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63500" y="159893"/>
                <a:ext cx="264287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287">
                    <a:moveTo>
                      <a:pt x="132207" y="223266"/>
                    </a:moveTo>
                    <a:cubicBezTo>
                      <a:pt x="81153" y="223266"/>
                      <a:pt x="41275" y="183134"/>
                      <a:pt x="41275" y="131826"/>
                    </a:cubicBezTo>
                    <a:cubicBezTo>
                      <a:pt x="41275" y="80518"/>
                      <a:pt x="81280" y="40386"/>
                      <a:pt x="132207" y="40386"/>
                    </a:cubicBezTo>
                    <a:cubicBezTo>
                      <a:pt x="183134" y="40386"/>
                      <a:pt x="223139" y="80518"/>
                      <a:pt x="223139" y="131826"/>
                    </a:cubicBezTo>
                    <a:cubicBezTo>
                      <a:pt x="223139" y="183134"/>
                      <a:pt x="183134" y="223266"/>
                      <a:pt x="132207" y="223266"/>
                    </a:cubicBezTo>
                    <a:moveTo>
                      <a:pt x="259842" y="5842"/>
                    </a:moveTo>
                    <a:lnTo>
                      <a:pt x="227838" y="5842"/>
                    </a:lnTo>
                    <a:cubicBezTo>
                      <a:pt x="225298" y="5842"/>
                      <a:pt x="223266" y="7874"/>
                      <a:pt x="223266" y="10414"/>
                    </a:cubicBezTo>
                    <a:lnTo>
                      <a:pt x="223266" y="43561"/>
                    </a:lnTo>
                    <a:cubicBezTo>
                      <a:pt x="200787" y="15748"/>
                      <a:pt x="167386" y="0"/>
                      <a:pt x="129921" y="0"/>
                    </a:cubicBezTo>
                    <a:cubicBezTo>
                      <a:pt x="58293" y="0"/>
                      <a:pt x="0" y="59182"/>
                      <a:pt x="0" y="131826"/>
                    </a:cubicBezTo>
                    <a:cubicBezTo>
                      <a:pt x="0" y="204470"/>
                      <a:pt x="58293" y="263652"/>
                      <a:pt x="129794" y="263652"/>
                    </a:cubicBezTo>
                    <a:cubicBezTo>
                      <a:pt x="167386" y="263652"/>
                      <a:pt x="200660" y="247904"/>
                      <a:pt x="223139" y="220091"/>
                    </a:cubicBezTo>
                    <a:lnTo>
                      <a:pt x="223139" y="253238"/>
                    </a:lnTo>
                    <a:cubicBezTo>
                      <a:pt x="223139" y="255778"/>
                      <a:pt x="225171" y="257810"/>
                      <a:pt x="227711" y="257810"/>
                    </a:cubicBezTo>
                    <a:lnTo>
                      <a:pt x="259715" y="257810"/>
                    </a:lnTo>
                    <a:cubicBezTo>
                      <a:pt x="262255" y="257810"/>
                      <a:pt x="264287" y="255778"/>
                      <a:pt x="264287" y="253238"/>
                    </a:cubicBezTo>
                    <a:lnTo>
                      <a:pt x="264287" y="10541"/>
                    </a:lnTo>
                    <a:cubicBezTo>
                      <a:pt x="264287" y="8001"/>
                      <a:pt x="262255" y="5969"/>
                      <a:pt x="259715" y="5969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 flipH="false" flipV="false" rot="0">
                <a:off x="398399" y="161925"/>
                <a:ext cx="117729" cy="255651"/>
              </a:xfrm>
              <a:custGeom>
                <a:avLst/>
                <a:gdLst/>
                <a:ahLst/>
                <a:cxnLst/>
                <a:rect r="r" b="b" t="t" l="l"/>
                <a:pathLst>
                  <a:path h="255651" w="117729">
                    <a:moveTo>
                      <a:pt x="113284" y="0"/>
                    </a:moveTo>
                    <a:cubicBezTo>
                      <a:pt x="81026" y="0"/>
                      <a:pt x="57404" y="10541"/>
                      <a:pt x="41275" y="32385"/>
                    </a:cubicBezTo>
                    <a:lnTo>
                      <a:pt x="41275" y="8509"/>
                    </a:lnTo>
                    <a:cubicBezTo>
                      <a:pt x="41275" y="5969"/>
                      <a:pt x="39243" y="3937"/>
                      <a:pt x="36703" y="3937"/>
                    </a:cubicBezTo>
                    <a:lnTo>
                      <a:pt x="4572" y="3937"/>
                    </a:lnTo>
                    <a:cubicBezTo>
                      <a:pt x="2032" y="3937"/>
                      <a:pt x="0" y="5969"/>
                      <a:pt x="0" y="8509"/>
                    </a:cubicBezTo>
                    <a:lnTo>
                      <a:pt x="0" y="251079"/>
                    </a:lnTo>
                    <a:cubicBezTo>
                      <a:pt x="0" y="253619"/>
                      <a:pt x="2032" y="255651"/>
                      <a:pt x="4572" y="255651"/>
                    </a:cubicBezTo>
                    <a:lnTo>
                      <a:pt x="36576" y="255651"/>
                    </a:lnTo>
                    <a:cubicBezTo>
                      <a:pt x="39116" y="255651"/>
                      <a:pt x="41148" y="253619"/>
                      <a:pt x="41148" y="251079"/>
                    </a:cubicBezTo>
                    <a:lnTo>
                      <a:pt x="41148" y="116205"/>
                    </a:lnTo>
                    <a:cubicBezTo>
                      <a:pt x="41148" y="47625"/>
                      <a:pt x="91567" y="40259"/>
                      <a:pt x="113157" y="40259"/>
                    </a:cubicBezTo>
                    <a:lnTo>
                      <a:pt x="117729" y="38227"/>
                    </a:lnTo>
                    <a:lnTo>
                      <a:pt x="117729" y="4572"/>
                    </a:lnTo>
                    <a:cubicBezTo>
                      <a:pt x="117729" y="2032"/>
                      <a:pt x="115697" y="0"/>
                      <a:pt x="113157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 flipH="false" flipV="false" rot="0">
                <a:off x="532892" y="160020"/>
                <a:ext cx="245745" cy="263525"/>
              </a:xfrm>
              <a:custGeom>
                <a:avLst/>
                <a:gdLst/>
                <a:ahLst/>
                <a:cxnLst/>
                <a:rect r="r" b="b" t="t" l="l"/>
                <a:pathLst>
                  <a:path h="263525" w="245745">
                    <a:moveTo>
                      <a:pt x="216916" y="176276"/>
                    </a:moveTo>
                    <a:lnTo>
                      <a:pt x="214503" y="175514"/>
                    </a:lnTo>
                    <a:lnTo>
                      <a:pt x="211074" y="177038"/>
                    </a:lnTo>
                    <a:cubicBezTo>
                      <a:pt x="194818" y="206375"/>
                      <a:pt x="165735" y="223266"/>
                      <a:pt x="132461" y="223266"/>
                    </a:cubicBezTo>
                    <a:cubicBezTo>
                      <a:pt x="81407" y="223266"/>
                      <a:pt x="41529" y="183134"/>
                      <a:pt x="41529" y="131826"/>
                    </a:cubicBezTo>
                    <a:cubicBezTo>
                      <a:pt x="41529" y="80518"/>
                      <a:pt x="81534" y="40386"/>
                      <a:pt x="132461" y="40386"/>
                    </a:cubicBezTo>
                    <a:cubicBezTo>
                      <a:pt x="166624" y="40386"/>
                      <a:pt x="195707" y="57531"/>
                      <a:pt x="208280" y="85217"/>
                    </a:cubicBezTo>
                    <a:lnTo>
                      <a:pt x="209804" y="87249"/>
                    </a:lnTo>
                    <a:lnTo>
                      <a:pt x="213614" y="87884"/>
                    </a:lnTo>
                    <a:lnTo>
                      <a:pt x="240919" y="72263"/>
                    </a:lnTo>
                    <a:cubicBezTo>
                      <a:pt x="242951" y="71120"/>
                      <a:pt x="243840" y="68453"/>
                      <a:pt x="242824" y="66294"/>
                    </a:cubicBezTo>
                    <a:cubicBezTo>
                      <a:pt x="224155" y="25400"/>
                      <a:pt x="181864" y="0"/>
                      <a:pt x="132334" y="0"/>
                    </a:cubicBezTo>
                    <a:cubicBezTo>
                      <a:pt x="56896" y="0"/>
                      <a:pt x="0" y="56642"/>
                      <a:pt x="0" y="131826"/>
                    </a:cubicBezTo>
                    <a:cubicBezTo>
                      <a:pt x="0" y="207010"/>
                      <a:pt x="57150" y="263525"/>
                      <a:pt x="132588" y="263525"/>
                    </a:cubicBezTo>
                    <a:cubicBezTo>
                      <a:pt x="181229" y="263525"/>
                      <a:pt x="224409" y="238379"/>
                      <a:pt x="245364" y="197993"/>
                    </a:cubicBezTo>
                    <a:lnTo>
                      <a:pt x="245745" y="19316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2" id="22"/>
              <p:cNvSpPr/>
              <p:nvPr/>
            </p:nvSpPr>
            <p:spPr>
              <a:xfrm flipH="false" flipV="false" rot="0">
                <a:off x="827405" y="68707"/>
                <a:ext cx="217678" cy="348869"/>
              </a:xfrm>
              <a:custGeom>
                <a:avLst/>
                <a:gdLst/>
                <a:ahLst/>
                <a:cxnLst/>
                <a:rect r="r" b="b" t="t" l="l"/>
                <a:pathLst>
                  <a:path h="348869" w="217678">
                    <a:moveTo>
                      <a:pt x="118110" y="91186"/>
                    </a:moveTo>
                    <a:cubicBezTo>
                      <a:pt x="85598" y="91186"/>
                      <a:pt x="59817" y="102616"/>
                      <a:pt x="41148" y="125095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4297"/>
                    </a:lnTo>
                    <a:cubicBezTo>
                      <a:pt x="0" y="346837"/>
                      <a:pt x="2032" y="348869"/>
                      <a:pt x="4572" y="348869"/>
                    </a:cubicBezTo>
                    <a:lnTo>
                      <a:pt x="36576" y="348869"/>
                    </a:lnTo>
                    <a:cubicBezTo>
                      <a:pt x="39116" y="348869"/>
                      <a:pt x="41148" y="346837"/>
                      <a:pt x="41148" y="344297"/>
                    </a:cubicBezTo>
                    <a:lnTo>
                      <a:pt x="41148" y="217170"/>
                    </a:lnTo>
                    <a:cubicBezTo>
                      <a:pt x="41148" y="162687"/>
                      <a:pt x="68072" y="131572"/>
                      <a:pt x="115189" y="131572"/>
                    </a:cubicBezTo>
                    <a:cubicBezTo>
                      <a:pt x="154813" y="131572"/>
                      <a:pt x="176530" y="154178"/>
                      <a:pt x="176530" y="195326"/>
                    </a:cubicBezTo>
                    <a:lnTo>
                      <a:pt x="176530" y="344297"/>
                    </a:lnTo>
                    <a:cubicBezTo>
                      <a:pt x="176530" y="346837"/>
                      <a:pt x="178562" y="348869"/>
                      <a:pt x="181102" y="348869"/>
                    </a:cubicBezTo>
                    <a:lnTo>
                      <a:pt x="213106" y="348869"/>
                    </a:lnTo>
                    <a:cubicBezTo>
                      <a:pt x="215646" y="348869"/>
                      <a:pt x="217678" y="346837"/>
                      <a:pt x="217678" y="344297"/>
                    </a:cubicBezTo>
                    <a:lnTo>
                      <a:pt x="217678" y="195326"/>
                    </a:lnTo>
                    <a:cubicBezTo>
                      <a:pt x="217678" y="131064"/>
                      <a:pt x="179451" y="91186"/>
                      <a:pt x="117983" y="91186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3" id="23"/>
              <p:cNvSpPr/>
              <p:nvPr/>
            </p:nvSpPr>
            <p:spPr>
              <a:xfrm flipH="false" flipV="false" rot="0">
                <a:off x="1109853" y="165735"/>
                <a:ext cx="41148" cy="251841"/>
              </a:xfrm>
              <a:custGeom>
                <a:avLst/>
                <a:gdLst/>
                <a:ahLst/>
                <a:cxnLst/>
                <a:rect r="r" b="b" t="t" l="l"/>
                <a:pathLst>
                  <a:path h="251841" w="41148">
                    <a:moveTo>
                      <a:pt x="36576" y="0"/>
                    </a:move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247269"/>
                    </a:lnTo>
                    <a:cubicBezTo>
                      <a:pt x="0" y="249809"/>
                      <a:pt x="2032" y="251841"/>
                      <a:pt x="4572" y="251841"/>
                    </a:cubicBezTo>
                    <a:lnTo>
                      <a:pt x="36576" y="251841"/>
                    </a:lnTo>
                    <a:cubicBezTo>
                      <a:pt x="39116" y="251841"/>
                      <a:pt x="41148" y="249809"/>
                      <a:pt x="41148" y="247269"/>
                    </a:cubicBezTo>
                    <a:lnTo>
                      <a:pt x="41148" y="4699"/>
                    </a:lnTo>
                    <a:cubicBezTo>
                      <a:pt x="41148" y="2159"/>
                      <a:pt x="39116" y="127"/>
                      <a:pt x="36576" y="127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 flipH="false" flipV="false" rot="0">
                <a:off x="1102487" y="67691"/>
                <a:ext cx="55880" cy="55880"/>
              </a:xfrm>
              <a:custGeom>
                <a:avLst/>
                <a:gdLst/>
                <a:ahLst/>
                <a:cxnLst/>
                <a:rect r="r" b="b" t="t" l="l"/>
                <a:pathLst>
                  <a:path h="55880" w="55880">
                    <a:moveTo>
                      <a:pt x="27940" y="0"/>
                    </a:moveTo>
                    <a:cubicBezTo>
                      <a:pt x="12573" y="0"/>
                      <a:pt x="0" y="12573"/>
                      <a:pt x="0" y="27940"/>
                    </a:cubicBezTo>
                    <a:cubicBezTo>
                      <a:pt x="0" y="43307"/>
                      <a:pt x="12573" y="55880"/>
                      <a:pt x="27940" y="55880"/>
                    </a:cubicBezTo>
                    <a:cubicBezTo>
                      <a:pt x="43307" y="55880"/>
                      <a:pt x="55880" y="43307"/>
                      <a:pt x="55880" y="27940"/>
                    </a:cubicBezTo>
                    <a:cubicBezTo>
                      <a:pt x="55880" y="12573"/>
                      <a:pt x="43307" y="0"/>
                      <a:pt x="27940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 flipH="false" flipV="false" rot="0">
                <a:off x="1221359" y="63500"/>
                <a:ext cx="41148" cy="354076"/>
              </a:xfrm>
              <a:custGeom>
                <a:avLst/>
                <a:gdLst/>
                <a:ahLst/>
                <a:cxnLst/>
                <a:rect r="r" b="b" t="t" l="l"/>
                <a:pathLst>
                  <a:path h="354076" w="41148">
                    <a:moveTo>
                      <a:pt x="36703" y="0"/>
                    </a:move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9504"/>
                    </a:lnTo>
                    <a:cubicBezTo>
                      <a:pt x="0" y="352044"/>
                      <a:pt x="2032" y="354076"/>
                      <a:pt x="4572" y="354076"/>
                    </a:cubicBezTo>
                    <a:lnTo>
                      <a:pt x="36576" y="354076"/>
                    </a:lnTo>
                    <a:cubicBezTo>
                      <a:pt x="39116" y="354076"/>
                      <a:pt x="41148" y="352044"/>
                      <a:pt x="41148" y="349504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6" id="26"/>
              <p:cNvSpPr/>
              <p:nvPr/>
            </p:nvSpPr>
            <p:spPr>
              <a:xfrm flipH="false" flipV="false" rot="0">
                <a:off x="1318641" y="159893"/>
                <a:ext cx="264287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287">
                    <a:moveTo>
                      <a:pt x="132080" y="223266"/>
                    </a:moveTo>
                    <a:cubicBezTo>
                      <a:pt x="81026" y="223266"/>
                      <a:pt x="41148" y="183134"/>
                      <a:pt x="41148" y="131826"/>
                    </a:cubicBezTo>
                    <a:cubicBezTo>
                      <a:pt x="41148" y="80518"/>
                      <a:pt x="81153" y="40386"/>
                      <a:pt x="132080" y="40386"/>
                    </a:cubicBezTo>
                    <a:cubicBezTo>
                      <a:pt x="183007" y="40386"/>
                      <a:pt x="223012" y="80518"/>
                      <a:pt x="223012" y="131826"/>
                    </a:cubicBezTo>
                    <a:cubicBezTo>
                      <a:pt x="223012" y="183134"/>
                      <a:pt x="183007" y="223266"/>
                      <a:pt x="132080" y="223266"/>
                    </a:cubicBezTo>
                    <a:moveTo>
                      <a:pt x="259715" y="5842"/>
                    </a:moveTo>
                    <a:lnTo>
                      <a:pt x="227711" y="5842"/>
                    </a:lnTo>
                    <a:cubicBezTo>
                      <a:pt x="225171" y="5842"/>
                      <a:pt x="223139" y="7874"/>
                      <a:pt x="223139" y="10414"/>
                    </a:cubicBezTo>
                    <a:lnTo>
                      <a:pt x="223139" y="43561"/>
                    </a:lnTo>
                    <a:cubicBezTo>
                      <a:pt x="200660" y="15748"/>
                      <a:pt x="167259" y="0"/>
                      <a:pt x="129794" y="0"/>
                    </a:cubicBezTo>
                    <a:cubicBezTo>
                      <a:pt x="58166" y="0"/>
                      <a:pt x="0" y="59182"/>
                      <a:pt x="0" y="131826"/>
                    </a:cubicBezTo>
                    <a:cubicBezTo>
                      <a:pt x="0" y="204470"/>
                      <a:pt x="58293" y="263652"/>
                      <a:pt x="129794" y="263652"/>
                    </a:cubicBezTo>
                    <a:cubicBezTo>
                      <a:pt x="167386" y="263652"/>
                      <a:pt x="200660" y="247904"/>
                      <a:pt x="223139" y="220091"/>
                    </a:cubicBezTo>
                    <a:lnTo>
                      <a:pt x="223139" y="253238"/>
                    </a:lnTo>
                    <a:cubicBezTo>
                      <a:pt x="223139" y="255778"/>
                      <a:pt x="225171" y="257810"/>
                      <a:pt x="227711" y="257810"/>
                    </a:cubicBezTo>
                    <a:lnTo>
                      <a:pt x="259715" y="257810"/>
                    </a:lnTo>
                    <a:cubicBezTo>
                      <a:pt x="262255" y="257810"/>
                      <a:pt x="264287" y="255778"/>
                      <a:pt x="264287" y="253238"/>
                    </a:cubicBezTo>
                    <a:lnTo>
                      <a:pt x="264287" y="10541"/>
                    </a:lnTo>
                    <a:cubicBezTo>
                      <a:pt x="264287" y="8001"/>
                      <a:pt x="262255" y="5969"/>
                      <a:pt x="259715" y="5969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 flipH="false" flipV="false" rot="0">
                <a:off x="1653413" y="68707"/>
                <a:ext cx="264287" cy="354838"/>
              </a:xfrm>
              <a:custGeom>
                <a:avLst/>
                <a:gdLst/>
                <a:ahLst/>
                <a:cxnLst/>
                <a:rect r="r" b="b" t="t" l="l"/>
                <a:pathLst>
                  <a:path h="354838" w="264287">
                    <a:moveTo>
                      <a:pt x="132080" y="131572"/>
                    </a:moveTo>
                    <a:cubicBezTo>
                      <a:pt x="183134" y="131572"/>
                      <a:pt x="223012" y="171704"/>
                      <a:pt x="223012" y="223012"/>
                    </a:cubicBezTo>
                    <a:cubicBezTo>
                      <a:pt x="223012" y="274320"/>
                      <a:pt x="183007" y="314452"/>
                      <a:pt x="132080" y="314452"/>
                    </a:cubicBezTo>
                    <a:cubicBezTo>
                      <a:pt x="81153" y="314452"/>
                      <a:pt x="41148" y="274320"/>
                      <a:pt x="41148" y="223012"/>
                    </a:cubicBezTo>
                    <a:cubicBezTo>
                      <a:pt x="41148" y="171704"/>
                      <a:pt x="81153" y="131572"/>
                      <a:pt x="132080" y="131572"/>
                    </a:cubicBezTo>
                    <a:moveTo>
                      <a:pt x="134493" y="91313"/>
                    </a:moveTo>
                    <a:cubicBezTo>
                      <a:pt x="96901" y="91313"/>
                      <a:pt x="63627" y="107061"/>
                      <a:pt x="41148" y="134874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4297"/>
                    </a:lnTo>
                    <a:cubicBezTo>
                      <a:pt x="0" y="346837"/>
                      <a:pt x="2032" y="348869"/>
                      <a:pt x="4572" y="348869"/>
                    </a:cubicBezTo>
                    <a:lnTo>
                      <a:pt x="36576" y="348869"/>
                    </a:lnTo>
                    <a:cubicBezTo>
                      <a:pt x="39116" y="348869"/>
                      <a:pt x="41148" y="346837"/>
                      <a:pt x="41148" y="344297"/>
                    </a:cubicBezTo>
                    <a:lnTo>
                      <a:pt x="41148" y="311277"/>
                    </a:lnTo>
                    <a:cubicBezTo>
                      <a:pt x="63627" y="339090"/>
                      <a:pt x="97028" y="354838"/>
                      <a:pt x="134493" y="354838"/>
                    </a:cubicBezTo>
                    <a:cubicBezTo>
                      <a:pt x="206121" y="354838"/>
                      <a:pt x="264287" y="295783"/>
                      <a:pt x="264287" y="223012"/>
                    </a:cubicBezTo>
                    <a:cubicBezTo>
                      <a:pt x="264287" y="150241"/>
                      <a:pt x="205994" y="91186"/>
                      <a:pt x="134493" y="91186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 flipH="false" flipV="false" rot="0">
                <a:off x="2037842" y="68707"/>
                <a:ext cx="87376" cy="72390"/>
              </a:xfrm>
              <a:custGeom>
                <a:avLst/>
                <a:gdLst/>
                <a:ahLst/>
                <a:cxnLst/>
                <a:rect r="r" b="b" t="t" l="l"/>
                <a:pathLst>
                  <a:path h="72390" w="87376">
                    <a:moveTo>
                      <a:pt x="47752" y="70485"/>
                    </a:moveTo>
                    <a:lnTo>
                      <a:pt x="50038" y="72390"/>
                    </a:lnTo>
                    <a:lnTo>
                      <a:pt x="82550" y="72390"/>
                    </a:lnTo>
                    <a:cubicBezTo>
                      <a:pt x="84201" y="72390"/>
                      <a:pt x="85725" y="71501"/>
                      <a:pt x="86614" y="69977"/>
                    </a:cubicBezTo>
                    <a:lnTo>
                      <a:pt x="87376" y="66675"/>
                    </a:lnTo>
                    <a:lnTo>
                      <a:pt x="47625" y="2159"/>
                    </a:lnTo>
                    <a:cubicBezTo>
                      <a:pt x="46736" y="762"/>
                      <a:pt x="45339" y="0"/>
                      <a:pt x="43688" y="0"/>
                    </a:cubicBezTo>
                    <a:lnTo>
                      <a:pt x="4826" y="0"/>
                    </a:lnTo>
                    <a:cubicBezTo>
                      <a:pt x="3048" y="0"/>
                      <a:pt x="1524" y="1016"/>
                      <a:pt x="635" y="2540"/>
                    </a:cubicBezTo>
                    <a:lnTo>
                      <a:pt x="0" y="596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9" id="29"/>
              <p:cNvSpPr/>
              <p:nvPr/>
            </p:nvSpPr>
            <p:spPr>
              <a:xfrm flipH="false" flipV="false" rot="0">
                <a:off x="1958975" y="159893"/>
                <a:ext cx="264414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414">
                    <a:moveTo>
                      <a:pt x="132207" y="223266"/>
                    </a:moveTo>
                    <a:cubicBezTo>
                      <a:pt x="81153" y="223266"/>
                      <a:pt x="41275" y="183134"/>
                      <a:pt x="41275" y="131826"/>
                    </a:cubicBezTo>
                    <a:cubicBezTo>
                      <a:pt x="41275" y="80518"/>
                      <a:pt x="81280" y="40386"/>
                      <a:pt x="132207" y="40386"/>
                    </a:cubicBezTo>
                    <a:cubicBezTo>
                      <a:pt x="183134" y="40386"/>
                      <a:pt x="223139" y="80518"/>
                      <a:pt x="223139" y="131826"/>
                    </a:cubicBezTo>
                    <a:cubicBezTo>
                      <a:pt x="223139" y="183134"/>
                      <a:pt x="183134" y="223266"/>
                      <a:pt x="132207" y="223266"/>
                    </a:cubicBezTo>
                    <a:moveTo>
                      <a:pt x="132207" y="0"/>
                    </a:moveTo>
                    <a:cubicBezTo>
                      <a:pt x="58039" y="0"/>
                      <a:pt x="0" y="57912"/>
                      <a:pt x="0" y="131826"/>
                    </a:cubicBezTo>
                    <a:cubicBezTo>
                      <a:pt x="0" y="205740"/>
                      <a:pt x="58039" y="263652"/>
                      <a:pt x="132207" y="263652"/>
                    </a:cubicBezTo>
                    <a:cubicBezTo>
                      <a:pt x="206375" y="263652"/>
                      <a:pt x="264414" y="205740"/>
                      <a:pt x="264414" y="131826"/>
                    </a:cubicBezTo>
                    <a:cubicBezTo>
                      <a:pt x="264414" y="57912"/>
                      <a:pt x="206375" y="0"/>
                      <a:pt x="132207" y="0"/>
                    </a:cubicBezTo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Freeform 30" id="30"/>
          <p:cNvSpPr/>
          <p:nvPr/>
        </p:nvSpPr>
        <p:spPr>
          <a:xfrm flipH="false" flipV="false" rot="0">
            <a:off x="3800087" y="3391853"/>
            <a:ext cx="11301259" cy="1921214"/>
          </a:xfrm>
          <a:custGeom>
            <a:avLst/>
            <a:gdLst/>
            <a:ahLst/>
            <a:cxnLst/>
            <a:rect r="r" b="b" t="t" l="l"/>
            <a:pathLst>
              <a:path h="1921214" w="11301259">
                <a:moveTo>
                  <a:pt x="0" y="0"/>
                </a:moveTo>
                <a:lnTo>
                  <a:pt x="11301259" y="0"/>
                </a:lnTo>
                <a:lnTo>
                  <a:pt x="11301259" y="1921214"/>
                </a:lnTo>
                <a:lnTo>
                  <a:pt x="0" y="19212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3800087" y="5784815"/>
            <a:ext cx="11301259" cy="2858049"/>
          </a:xfrm>
          <a:custGeom>
            <a:avLst/>
            <a:gdLst/>
            <a:ahLst/>
            <a:cxnLst/>
            <a:rect r="r" b="b" t="t" l="l"/>
            <a:pathLst>
              <a:path h="2858049" w="11301259">
                <a:moveTo>
                  <a:pt x="0" y="0"/>
                </a:moveTo>
                <a:lnTo>
                  <a:pt x="11301259" y="0"/>
                </a:lnTo>
                <a:lnTo>
                  <a:pt x="11301259" y="2858049"/>
                </a:lnTo>
                <a:lnTo>
                  <a:pt x="0" y="28580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28" r="0" b="-528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333759" y="3470748"/>
            <a:ext cx="2466329" cy="881713"/>
          </a:xfrm>
          <a:custGeom>
            <a:avLst/>
            <a:gdLst/>
            <a:ahLst/>
            <a:cxnLst/>
            <a:rect r="r" b="b" t="t" l="l"/>
            <a:pathLst>
              <a:path h="881713" w="2466329">
                <a:moveTo>
                  <a:pt x="0" y="0"/>
                </a:moveTo>
                <a:lnTo>
                  <a:pt x="2466328" y="0"/>
                </a:lnTo>
                <a:lnTo>
                  <a:pt x="2466328" y="881712"/>
                </a:lnTo>
                <a:lnTo>
                  <a:pt x="0" y="8817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333759" y="5784815"/>
            <a:ext cx="2466329" cy="881713"/>
          </a:xfrm>
          <a:custGeom>
            <a:avLst/>
            <a:gdLst/>
            <a:ahLst/>
            <a:cxnLst/>
            <a:rect r="r" b="b" t="t" l="l"/>
            <a:pathLst>
              <a:path h="881713" w="2466329">
                <a:moveTo>
                  <a:pt x="0" y="0"/>
                </a:moveTo>
                <a:lnTo>
                  <a:pt x="2466328" y="0"/>
                </a:lnTo>
                <a:lnTo>
                  <a:pt x="2466328" y="881713"/>
                </a:lnTo>
                <a:lnTo>
                  <a:pt x="0" y="8817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3252446" y="881064"/>
            <a:ext cx="1178310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B539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Operazioni tra dati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261128" y="2352358"/>
            <a:ext cx="1437917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B539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Operatori Unari - Incremento e decremento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4993240" y="5204425"/>
            <a:ext cx="891495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Il risultato delle due operazioni sarà identico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6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897880" y="2273947"/>
            <a:ext cx="6492240" cy="0"/>
          </a:xfrm>
          <a:prstGeom prst="line">
            <a:avLst/>
          </a:prstGeom>
          <a:ln cap="flat" w="38100">
            <a:solidFill>
              <a:srgbClr val="FF00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389" y="-187970"/>
            <a:ext cx="1854425" cy="2480967"/>
            <a:chOff x="0" y="0"/>
            <a:chExt cx="2472576" cy="330795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500" y="244221"/>
              <a:ext cx="2345563" cy="1333881"/>
            </a:xfrm>
            <a:custGeom>
              <a:avLst/>
              <a:gdLst/>
              <a:ahLst/>
              <a:cxnLst/>
              <a:rect r="r" b="b" t="t" l="l"/>
              <a:pathLst>
                <a:path h="1333881" w="2345563">
                  <a:moveTo>
                    <a:pt x="359918" y="0"/>
                  </a:moveTo>
                  <a:cubicBezTo>
                    <a:pt x="236474" y="0"/>
                    <a:pt x="116205" y="4191"/>
                    <a:pt x="0" y="12319"/>
                  </a:cubicBezTo>
                  <a:lnTo>
                    <a:pt x="0" y="12319"/>
                  </a:lnTo>
                  <a:lnTo>
                    <a:pt x="0" y="1305814"/>
                  </a:lnTo>
                  <a:cubicBezTo>
                    <a:pt x="141097" y="1320546"/>
                    <a:pt x="288544" y="1329817"/>
                    <a:pt x="440309" y="1332738"/>
                  </a:cubicBezTo>
                  <a:cubicBezTo>
                    <a:pt x="476758" y="1333500"/>
                    <a:pt x="513080" y="1333881"/>
                    <a:pt x="549148" y="1333881"/>
                  </a:cubicBezTo>
                  <a:cubicBezTo>
                    <a:pt x="1543304" y="1333881"/>
                    <a:pt x="2337943" y="1059688"/>
                    <a:pt x="2345563" y="704723"/>
                  </a:cubicBezTo>
                  <a:cubicBezTo>
                    <a:pt x="2345563" y="703453"/>
                    <a:pt x="2345563" y="702183"/>
                    <a:pt x="2345563" y="700913"/>
                  </a:cubicBezTo>
                  <a:lnTo>
                    <a:pt x="2345563" y="700913"/>
                  </a:lnTo>
                  <a:lnTo>
                    <a:pt x="2345563" y="698373"/>
                  </a:lnTo>
                  <a:lnTo>
                    <a:pt x="2345563" y="698373"/>
                  </a:lnTo>
                  <a:cubicBezTo>
                    <a:pt x="2343658" y="333375"/>
                    <a:pt x="1507109" y="21971"/>
                    <a:pt x="468884" y="1143"/>
                  </a:cubicBezTo>
                  <a:cubicBezTo>
                    <a:pt x="432308" y="381"/>
                    <a:pt x="395986" y="0"/>
                    <a:pt x="359791" y="0"/>
                  </a:cubicBezTo>
                  <a:close/>
                </a:path>
              </a:pathLst>
            </a:custGeom>
            <a:solidFill>
              <a:srgbClr val="00B4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0" y="1048004"/>
              <a:ext cx="1588643" cy="2196465"/>
            </a:xfrm>
            <a:custGeom>
              <a:avLst/>
              <a:gdLst/>
              <a:ahLst/>
              <a:cxnLst/>
              <a:rect r="r" b="b" t="t" l="l"/>
              <a:pathLst>
                <a:path h="2196465" w="1588643">
                  <a:moveTo>
                    <a:pt x="0" y="0"/>
                  </a:moveTo>
                  <a:lnTo>
                    <a:pt x="0" y="1662430"/>
                  </a:lnTo>
                  <a:cubicBezTo>
                    <a:pt x="483362" y="2000758"/>
                    <a:pt x="946531" y="2196465"/>
                    <a:pt x="1247267" y="2196465"/>
                  </a:cubicBezTo>
                  <a:cubicBezTo>
                    <a:pt x="1371727" y="2196465"/>
                    <a:pt x="1468374" y="2162937"/>
                    <a:pt x="1527175" y="2092198"/>
                  </a:cubicBezTo>
                  <a:cubicBezTo>
                    <a:pt x="1568196" y="2042795"/>
                    <a:pt x="1588008" y="1978660"/>
                    <a:pt x="1588643" y="1902587"/>
                  </a:cubicBezTo>
                  <a:lnTo>
                    <a:pt x="1588643" y="1902587"/>
                  </a:lnTo>
                  <a:lnTo>
                    <a:pt x="1588643" y="1895729"/>
                  </a:lnTo>
                  <a:lnTo>
                    <a:pt x="1588643" y="1895729"/>
                  </a:lnTo>
                  <a:cubicBezTo>
                    <a:pt x="1585976" y="1535303"/>
                    <a:pt x="1158240" y="917575"/>
                    <a:pt x="500126" y="368935"/>
                  </a:cubicBezTo>
                  <a:cubicBezTo>
                    <a:pt x="333121" y="229870"/>
                    <a:pt x="164465" y="106172"/>
                    <a:pt x="0" y="0"/>
                  </a:cubicBezTo>
                  <a:close/>
                </a:path>
              </a:pathLst>
            </a:custGeom>
            <a:solidFill>
              <a:srgbClr val="FF008C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0" y="63500"/>
              <a:ext cx="731520" cy="559181"/>
            </a:xfrm>
            <a:custGeom>
              <a:avLst/>
              <a:gdLst/>
              <a:ahLst/>
              <a:cxnLst/>
              <a:rect r="r" b="b" t="t" l="l"/>
              <a:pathLst>
                <a:path h="559181" w="731520">
                  <a:moveTo>
                    <a:pt x="0" y="0"/>
                  </a:moveTo>
                  <a:lnTo>
                    <a:pt x="0" y="559181"/>
                  </a:lnTo>
                  <a:cubicBezTo>
                    <a:pt x="286004" y="389128"/>
                    <a:pt x="533654" y="197993"/>
                    <a:pt x="731520" y="0"/>
                  </a:cubicBezTo>
                  <a:close/>
                </a:path>
              </a:pathLst>
            </a:custGeom>
            <a:solidFill>
              <a:srgbClr val="FF141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454264" y="228525"/>
            <a:ext cx="2525251" cy="770253"/>
            <a:chOff x="0" y="0"/>
            <a:chExt cx="3367002" cy="1027005"/>
          </a:xfrm>
        </p:grpSpPr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0">
              <a:off x="0" y="0"/>
              <a:ext cx="1027005" cy="1027005"/>
              <a:chOff x="0" y="0"/>
              <a:chExt cx="1026998" cy="102699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480695" y="567690"/>
                <a:ext cx="482981" cy="199898"/>
              </a:xfrm>
              <a:custGeom>
                <a:avLst/>
                <a:gdLst/>
                <a:ahLst/>
                <a:cxnLst/>
                <a:rect r="r" b="b" t="t" l="l"/>
                <a:pathLst>
                  <a:path h="199898" w="482981">
                    <a:moveTo>
                      <a:pt x="353568" y="0"/>
                    </a:moveTo>
                    <a:cubicBezTo>
                      <a:pt x="314706" y="0"/>
                      <a:pt x="269748" y="4953"/>
                      <a:pt x="222758" y="15367"/>
                    </a:cubicBezTo>
                    <a:cubicBezTo>
                      <a:pt x="96393" y="43307"/>
                      <a:pt x="254" y="100457"/>
                      <a:pt x="0" y="146177"/>
                    </a:cubicBezTo>
                    <a:lnTo>
                      <a:pt x="0" y="146177"/>
                    </a:lnTo>
                    <a:lnTo>
                      <a:pt x="0" y="146558"/>
                    </a:lnTo>
                    <a:cubicBezTo>
                      <a:pt x="0" y="148844"/>
                      <a:pt x="254" y="151003"/>
                      <a:pt x="762" y="153162"/>
                    </a:cubicBezTo>
                    <a:cubicBezTo>
                      <a:pt x="7366" y="183134"/>
                      <a:pt x="57658" y="199644"/>
                      <a:pt x="127889" y="199898"/>
                    </a:cubicBezTo>
                    <a:lnTo>
                      <a:pt x="130810" y="199898"/>
                    </a:lnTo>
                    <a:cubicBezTo>
                      <a:pt x="169418" y="199771"/>
                      <a:pt x="213741" y="194818"/>
                      <a:pt x="260223" y="184531"/>
                    </a:cubicBezTo>
                    <a:cubicBezTo>
                      <a:pt x="386080" y="156718"/>
                      <a:pt x="481838" y="99949"/>
                      <a:pt x="482981" y="54356"/>
                    </a:cubicBezTo>
                    <a:lnTo>
                      <a:pt x="482981" y="52705"/>
                    </a:lnTo>
                    <a:lnTo>
                      <a:pt x="482981" y="52705"/>
                    </a:lnTo>
                    <a:cubicBezTo>
                      <a:pt x="482981" y="50673"/>
                      <a:pt x="482727" y="48641"/>
                      <a:pt x="482219" y="46736"/>
                    </a:cubicBezTo>
                    <a:cubicBezTo>
                      <a:pt x="475488" y="16510"/>
                      <a:pt x="424688" y="0"/>
                      <a:pt x="353695" y="0"/>
                    </a:cubicBezTo>
                    <a:close/>
                  </a:path>
                </a:pathLst>
              </a:custGeom>
              <a:solidFill>
                <a:srgbClr val="FF008C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482219" y="684530"/>
                <a:ext cx="276987" cy="168148"/>
              </a:xfrm>
              <a:custGeom>
                <a:avLst/>
                <a:gdLst/>
                <a:ahLst/>
                <a:cxnLst/>
                <a:rect r="r" b="b" t="t" l="l"/>
                <a:pathLst>
                  <a:path h="168148" w="276987">
                    <a:moveTo>
                      <a:pt x="35941" y="0"/>
                    </a:moveTo>
                    <a:cubicBezTo>
                      <a:pt x="19304" y="127"/>
                      <a:pt x="7239" y="4572"/>
                      <a:pt x="2413" y="13589"/>
                    </a:cubicBezTo>
                    <a:cubicBezTo>
                      <a:pt x="889" y="16383"/>
                      <a:pt x="127" y="19431"/>
                      <a:pt x="0" y="22860"/>
                    </a:cubicBezTo>
                    <a:lnTo>
                      <a:pt x="0" y="22860"/>
                    </a:lnTo>
                    <a:lnTo>
                      <a:pt x="0" y="24130"/>
                    </a:lnTo>
                    <a:cubicBezTo>
                      <a:pt x="635" y="51562"/>
                      <a:pt x="44831" y="95885"/>
                      <a:pt x="108077" y="129921"/>
                    </a:cubicBezTo>
                    <a:cubicBezTo>
                      <a:pt x="153543" y="154559"/>
                      <a:pt x="198120" y="168021"/>
                      <a:pt x="228092" y="168148"/>
                    </a:cubicBezTo>
                    <a:lnTo>
                      <a:pt x="229489" y="168148"/>
                    </a:lnTo>
                    <a:cubicBezTo>
                      <a:pt x="246253" y="168021"/>
                      <a:pt x="258445" y="163576"/>
                      <a:pt x="263271" y="154559"/>
                    </a:cubicBezTo>
                    <a:cubicBezTo>
                      <a:pt x="276987" y="129286"/>
                      <a:pt x="229616" y="77089"/>
                      <a:pt x="157607" y="38227"/>
                    </a:cubicBezTo>
                    <a:cubicBezTo>
                      <a:pt x="112268" y="13716"/>
                      <a:pt x="67945" y="254"/>
                      <a:pt x="37846" y="0"/>
                    </a:cubicBezTo>
                    <a:close/>
                  </a:path>
                </a:pathLst>
              </a:custGeom>
              <a:solidFill>
                <a:srgbClr val="FF1414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279019" y="684530"/>
                <a:ext cx="276860" cy="168148"/>
              </a:xfrm>
              <a:custGeom>
                <a:avLst/>
                <a:gdLst/>
                <a:ahLst/>
                <a:cxnLst/>
                <a:rect r="r" b="b" t="t" l="l"/>
                <a:pathLst>
                  <a:path h="168148" w="276860">
                    <a:moveTo>
                      <a:pt x="227838" y="0"/>
                    </a:moveTo>
                    <a:cubicBezTo>
                      <a:pt x="197739" y="254"/>
                      <a:pt x="153416" y="13716"/>
                      <a:pt x="108077" y="38227"/>
                    </a:cubicBezTo>
                    <a:cubicBezTo>
                      <a:pt x="44831" y="72390"/>
                      <a:pt x="635" y="116713"/>
                      <a:pt x="0" y="144145"/>
                    </a:cubicBezTo>
                    <a:lnTo>
                      <a:pt x="0" y="144145"/>
                    </a:lnTo>
                    <a:lnTo>
                      <a:pt x="0" y="145288"/>
                    </a:lnTo>
                    <a:cubicBezTo>
                      <a:pt x="127" y="148717"/>
                      <a:pt x="889" y="151765"/>
                      <a:pt x="2286" y="154559"/>
                    </a:cubicBezTo>
                    <a:cubicBezTo>
                      <a:pt x="7239" y="163703"/>
                      <a:pt x="19304" y="168021"/>
                      <a:pt x="36068" y="168148"/>
                    </a:cubicBezTo>
                    <a:lnTo>
                      <a:pt x="37465" y="168148"/>
                    </a:lnTo>
                    <a:cubicBezTo>
                      <a:pt x="67564" y="167894"/>
                      <a:pt x="112014" y="154432"/>
                      <a:pt x="157480" y="129921"/>
                    </a:cubicBezTo>
                    <a:cubicBezTo>
                      <a:pt x="229489" y="90932"/>
                      <a:pt x="276860" y="38862"/>
                      <a:pt x="263144" y="13589"/>
                    </a:cubicBezTo>
                    <a:cubicBezTo>
                      <a:pt x="258318" y="4572"/>
                      <a:pt x="246253" y="127"/>
                      <a:pt x="229616" y="0"/>
                    </a:cubicBezTo>
                    <a:close/>
                  </a:path>
                </a:pathLst>
              </a:custGeom>
              <a:solidFill>
                <a:srgbClr val="FF821E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327533" y="63500"/>
                <a:ext cx="242189" cy="468884"/>
              </a:xfrm>
              <a:custGeom>
                <a:avLst/>
                <a:gdLst/>
                <a:ahLst/>
                <a:cxnLst/>
                <a:rect r="r" b="b" t="t" l="l"/>
                <a:pathLst>
                  <a:path h="468884" w="242189">
                    <a:moveTo>
                      <a:pt x="44196" y="0"/>
                    </a:moveTo>
                    <a:cubicBezTo>
                      <a:pt x="40640" y="0"/>
                      <a:pt x="37211" y="635"/>
                      <a:pt x="33909" y="1778"/>
                    </a:cubicBezTo>
                    <a:cubicBezTo>
                      <a:pt x="11557" y="9652"/>
                      <a:pt x="254" y="42164"/>
                      <a:pt x="0" y="88646"/>
                    </a:cubicBezTo>
                    <a:lnTo>
                      <a:pt x="0" y="88646"/>
                    </a:lnTo>
                    <a:lnTo>
                      <a:pt x="0" y="92329"/>
                    </a:lnTo>
                    <a:cubicBezTo>
                      <a:pt x="254" y="139319"/>
                      <a:pt x="11557" y="199771"/>
                      <a:pt x="33655" y="263017"/>
                    </a:cubicBezTo>
                    <a:cubicBezTo>
                      <a:pt x="75184" y="381762"/>
                      <a:pt x="140843" y="468884"/>
                      <a:pt x="186182" y="468884"/>
                    </a:cubicBezTo>
                    <a:cubicBezTo>
                      <a:pt x="189865" y="468884"/>
                      <a:pt x="193421" y="468249"/>
                      <a:pt x="196850" y="467106"/>
                    </a:cubicBezTo>
                    <a:cubicBezTo>
                      <a:pt x="242062" y="451358"/>
                      <a:pt x="242189" y="334264"/>
                      <a:pt x="197231" y="205867"/>
                    </a:cubicBezTo>
                    <a:cubicBezTo>
                      <a:pt x="155575" y="87376"/>
                      <a:pt x="90297" y="508"/>
                      <a:pt x="44958" y="0"/>
                    </a:cubicBezTo>
                    <a:close/>
                  </a:path>
                </a:pathLst>
              </a:custGeom>
              <a:solidFill>
                <a:srgbClr val="00B4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457454" y="63500"/>
                <a:ext cx="242189" cy="468884"/>
              </a:xfrm>
              <a:custGeom>
                <a:avLst/>
                <a:gdLst/>
                <a:ahLst/>
                <a:cxnLst/>
                <a:rect r="r" b="b" t="t" l="l"/>
                <a:pathLst>
                  <a:path h="468884" w="242189">
                    <a:moveTo>
                      <a:pt x="197104" y="0"/>
                    </a:moveTo>
                    <a:cubicBezTo>
                      <a:pt x="151765" y="508"/>
                      <a:pt x="86487" y="87376"/>
                      <a:pt x="44958" y="205867"/>
                    </a:cubicBezTo>
                    <a:cubicBezTo>
                      <a:pt x="0" y="334391"/>
                      <a:pt x="127" y="451358"/>
                      <a:pt x="45339" y="467106"/>
                    </a:cubicBezTo>
                    <a:cubicBezTo>
                      <a:pt x="48768" y="468249"/>
                      <a:pt x="52324" y="468884"/>
                      <a:pt x="56007" y="468884"/>
                    </a:cubicBezTo>
                    <a:cubicBezTo>
                      <a:pt x="101346" y="468884"/>
                      <a:pt x="166878" y="381889"/>
                      <a:pt x="208534" y="263017"/>
                    </a:cubicBezTo>
                    <a:cubicBezTo>
                      <a:pt x="230759" y="199644"/>
                      <a:pt x="241935" y="139065"/>
                      <a:pt x="242189" y="92075"/>
                    </a:cubicBezTo>
                    <a:lnTo>
                      <a:pt x="242189" y="88900"/>
                    </a:lnTo>
                    <a:lnTo>
                      <a:pt x="242189" y="88900"/>
                    </a:lnTo>
                    <a:cubicBezTo>
                      <a:pt x="241935" y="42291"/>
                      <a:pt x="230632" y="9525"/>
                      <a:pt x="208280" y="1778"/>
                    </a:cubicBezTo>
                    <a:cubicBezTo>
                      <a:pt x="204978" y="635"/>
                      <a:pt x="201549" y="0"/>
                      <a:pt x="197993" y="0"/>
                    </a:cubicBezTo>
                    <a:close/>
                  </a:path>
                </a:pathLst>
              </a:custGeom>
              <a:solidFill>
                <a:srgbClr val="FF008C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63500" y="567690"/>
                <a:ext cx="482981" cy="199898"/>
              </a:xfrm>
              <a:custGeom>
                <a:avLst/>
                <a:gdLst/>
                <a:ahLst/>
                <a:cxnLst/>
                <a:rect r="r" b="b" t="t" l="l"/>
                <a:pathLst>
                  <a:path h="199898" w="482981">
                    <a:moveTo>
                      <a:pt x="129286" y="0"/>
                    </a:moveTo>
                    <a:cubicBezTo>
                      <a:pt x="58293" y="0"/>
                      <a:pt x="7366" y="16510"/>
                      <a:pt x="762" y="46736"/>
                    </a:cubicBezTo>
                    <a:cubicBezTo>
                      <a:pt x="254" y="48895"/>
                      <a:pt x="0" y="51181"/>
                      <a:pt x="0" y="53340"/>
                    </a:cubicBezTo>
                    <a:lnTo>
                      <a:pt x="0" y="53340"/>
                    </a:lnTo>
                    <a:lnTo>
                      <a:pt x="0" y="53721"/>
                    </a:lnTo>
                    <a:cubicBezTo>
                      <a:pt x="254" y="99441"/>
                      <a:pt x="96266" y="156591"/>
                      <a:pt x="222758" y="184531"/>
                    </a:cubicBezTo>
                    <a:cubicBezTo>
                      <a:pt x="269240" y="194818"/>
                      <a:pt x="313563" y="199771"/>
                      <a:pt x="352171" y="199898"/>
                    </a:cubicBezTo>
                    <a:lnTo>
                      <a:pt x="355092" y="199898"/>
                    </a:lnTo>
                    <a:cubicBezTo>
                      <a:pt x="425323" y="199644"/>
                      <a:pt x="475615" y="183134"/>
                      <a:pt x="482219" y="153162"/>
                    </a:cubicBezTo>
                    <a:cubicBezTo>
                      <a:pt x="482727" y="151003"/>
                      <a:pt x="482981" y="148844"/>
                      <a:pt x="482981" y="146558"/>
                    </a:cubicBezTo>
                    <a:lnTo>
                      <a:pt x="482981" y="146177"/>
                    </a:lnTo>
                    <a:lnTo>
                      <a:pt x="482981" y="146177"/>
                    </a:lnTo>
                    <a:cubicBezTo>
                      <a:pt x="482727" y="100457"/>
                      <a:pt x="386588" y="43307"/>
                      <a:pt x="260223" y="15367"/>
                    </a:cubicBezTo>
                    <a:cubicBezTo>
                      <a:pt x="213233" y="4953"/>
                      <a:pt x="168275" y="0"/>
                      <a:pt x="129413" y="0"/>
                    </a:cubicBezTo>
                    <a:close/>
                  </a:path>
                </a:pathLst>
              </a:custGeom>
              <a:solidFill>
                <a:srgbClr val="00B4FF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129159" y="276987"/>
                <a:ext cx="513334" cy="479552"/>
              </a:xfrm>
              <a:custGeom>
                <a:avLst/>
                <a:gdLst/>
                <a:ahLst/>
                <a:cxnLst/>
                <a:rect r="r" b="b" t="t" l="l"/>
                <a:pathLst>
                  <a:path h="479552" w="513334">
                    <a:moveTo>
                      <a:pt x="94869" y="0"/>
                    </a:moveTo>
                    <a:cubicBezTo>
                      <a:pt x="66421" y="127"/>
                      <a:pt x="42418" y="8382"/>
                      <a:pt x="25400" y="25400"/>
                    </a:cubicBezTo>
                    <a:cubicBezTo>
                      <a:pt x="8636" y="42164"/>
                      <a:pt x="381" y="65913"/>
                      <a:pt x="0" y="93853"/>
                    </a:cubicBezTo>
                    <a:lnTo>
                      <a:pt x="0" y="93853"/>
                    </a:lnTo>
                    <a:lnTo>
                      <a:pt x="0" y="97663"/>
                    </a:lnTo>
                    <a:cubicBezTo>
                      <a:pt x="889" y="167894"/>
                      <a:pt x="49276" y="263652"/>
                      <a:pt x="132588" y="346964"/>
                    </a:cubicBezTo>
                    <a:cubicBezTo>
                      <a:pt x="216281" y="430657"/>
                      <a:pt x="312674" y="479171"/>
                      <a:pt x="382905" y="479552"/>
                    </a:cubicBezTo>
                    <a:lnTo>
                      <a:pt x="384683" y="479552"/>
                    </a:lnTo>
                    <a:cubicBezTo>
                      <a:pt x="413131" y="479425"/>
                      <a:pt x="437134" y="471170"/>
                      <a:pt x="454152" y="454152"/>
                    </a:cubicBezTo>
                    <a:cubicBezTo>
                      <a:pt x="513334" y="394970"/>
                      <a:pt x="465328" y="250952"/>
                      <a:pt x="346964" y="132588"/>
                    </a:cubicBezTo>
                    <a:cubicBezTo>
                      <a:pt x="263271" y="48895"/>
                      <a:pt x="166878" y="508"/>
                      <a:pt x="96647" y="0"/>
                    </a:cubicBezTo>
                    <a:close/>
                  </a:path>
                </a:pathLst>
              </a:custGeom>
              <a:solidFill>
                <a:srgbClr val="FF1414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384429" y="276987"/>
                <a:ext cx="513334" cy="479552"/>
              </a:xfrm>
              <a:custGeom>
                <a:avLst/>
                <a:gdLst/>
                <a:ahLst/>
                <a:cxnLst/>
                <a:rect r="r" b="b" t="t" l="l"/>
                <a:pathLst>
                  <a:path h="479552" w="513334">
                    <a:moveTo>
                      <a:pt x="417576" y="0"/>
                    </a:moveTo>
                    <a:cubicBezTo>
                      <a:pt x="347218" y="0"/>
                      <a:pt x="250317" y="48514"/>
                      <a:pt x="166370" y="132588"/>
                    </a:cubicBezTo>
                    <a:cubicBezTo>
                      <a:pt x="48006" y="250952"/>
                      <a:pt x="0" y="394970"/>
                      <a:pt x="59182" y="454152"/>
                    </a:cubicBezTo>
                    <a:cubicBezTo>
                      <a:pt x="76327" y="471297"/>
                      <a:pt x="100711" y="479552"/>
                      <a:pt x="129540" y="479552"/>
                    </a:cubicBezTo>
                    <a:cubicBezTo>
                      <a:pt x="199898" y="479552"/>
                      <a:pt x="296799" y="431038"/>
                      <a:pt x="380746" y="346964"/>
                    </a:cubicBezTo>
                    <a:cubicBezTo>
                      <a:pt x="464439" y="263271"/>
                      <a:pt x="512953" y="166878"/>
                      <a:pt x="513334" y="96647"/>
                    </a:cubicBezTo>
                    <a:lnTo>
                      <a:pt x="513334" y="94869"/>
                    </a:lnTo>
                    <a:lnTo>
                      <a:pt x="513334" y="94869"/>
                    </a:lnTo>
                    <a:cubicBezTo>
                      <a:pt x="513207" y="66421"/>
                      <a:pt x="504952" y="42418"/>
                      <a:pt x="487934" y="25400"/>
                    </a:cubicBezTo>
                    <a:cubicBezTo>
                      <a:pt x="470789" y="8255"/>
                      <a:pt x="446405" y="0"/>
                      <a:pt x="417576" y="0"/>
                    </a:cubicBezTo>
                    <a:close/>
                  </a:path>
                </a:pathLst>
              </a:custGeom>
              <a:solidFill>
                <a:srgbClr val="FF821E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 rot="0">
                <a:off x="466344" y="759714"/>
                <a:ext cx="94488" cy="203835"/>
              </a:xfrm>
              <a:custGeom>
                <a:avLst/>
                <a:gdLst/>
                <a:ahLst/>
                <a:cxnLst/>
                <a:rect r="r" b="b" t="t" l="l"/>
                <a:pathLst>
                  <a:path h="203835" w="94488">
                    <a:moveTo>
                      <a:pt x="47117" y="0"/>
                    </a:moveTo>
                    <a:cubicBezTo>
                      <a:pt x="34544" y="12319"/>
                      <a:pt x="18415" y="25019"/>
                      <a:pt x="0" y="37084"/>
                    </a:cubicBezTo>
                    <a:lnTo>
                      <a:pt x="0" y="156591"/>
                    </a:lnTo>
                    <a:cubicBezTo>
                      <a:pt x="0" y="182626"/>
                      <a:pt x="21209" y="203835"/>
                      <a:pt x="47244" y="203835"/>
                    </a:cubicBezTo>
                    <a:lnTo>
                      <a:pt x="47244" y="203835"/>
                    </a:lnTo>
                    <a:cubicBezTo>
                      <a:pt x="73279" y="203835"/>
                      <a:pt x="94488" y="182753"/>
                      <a:pt x="94488" y="156591"/>
                    </a:cubicBezTo>
                    <a:lnTo>
                      <a:pt x="94361" y="37084"/>
                    </a:lnTo>
                    <a:cubicBezTo>
                      <a:pt x="75819" y="25019"/>
                      <a:pt x="59817" y="12319"/>
                      <a:pt x="4724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8" id="18"/>
            <p:cNvGrpSpPr>
              <a:grpSpLocks noChangeAspect="true"/>
            </p:cNvGrpSpPr>
            <p:nvPr/>
          </p:nvGrpSpPr>
          <p:grpSpPr>
            <a:xfrm rot="0">
              <a:off x="1080011" y="269996"/>
              <a:ext cx="2286991" cy="487004"/>
              <a:chOff x="0" y="0"/>
              <a:chExt cx="2286991" cy="487007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63500" y="159893"/>
                <a:ext cx="264287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287">
                    <a:moveTo>
                      <a:pt x="132207" y="223266"/>
                    </a:moveTo>
                    <a:cubicBezTo>
                      <a:pt x="81153" y="223266"/>
                      <a:pt x="41275" y="183134"/>
                      <a:pt x="41275" y="131826"/>
                    </a:cubicBezTo>
                    <a:cubicBezTo>
                      <a:pt x="41275" y="80518"/>
                      <a:pt x="81280" y="40386"/>
                      <a:pt x="132207" y="40386"/>
                    </a:cubicBezTo>
                    <a:cubicBezTo>
                      <a:pt x="183134" y="40386"/>
                      <a:pt x="223139" y="80518"/>
                      <a:pt x="223139" y="131826"/>
                    </a:cubicBezTo>
                    <a:cubicBezTo>
                      <a:pt x="223139" y="183134"/>
                      <a:pt x="183134" y="223266"/>
                      <a:pt x="132207" y="223266"/>
                    </a:cubicBezTo>
                    <a:moveTo>
                      <a:pt x="259842" y="5842"/>
                    </a:moveTo>
                    <a:lnTo>
                      <a:pt x="227838" y="5842"/>
                    </a:lnTo>
                    <a:cubicBezTo>
                      <a:pt x="225298" y="5842"/>
                      <a:pt x="223266" y="7874"/>
                      <a:pt x="223266" y="10414"/>
                    </a:cubicBezTo>
                    <a:lnTo>
                      <a:pt x="223266" y="43561"/>
                    </a:lnTo>
                    <a:cubicBezTo>
                      <a:pt x="200787" y="15748"/>
                      <a:pt x="167386" y="0"/>
                      <a:pt x="129921" y="0"/>
                    </a:cubicBezTo>
                    <a:cubicBezTo>
                      <a:pt x="58293" y="0"/>
                      <a:pt x="0" y="59182"/>
                      <a:pt x="0" y="131826"/>
                    </a:cubicBezTo>
                    <a:cubicBezTo>
                      <a:pt x="0" y="204470"/>
                      <a:pt x="58293" y="263652"/>
                      <a:pt x="129794" y="263652"/>
                    </a:cubicBezTo>
                    <a:cubicBezTo>
                      <a:pt x="167386" y="263652"/>
                      <a:pt x="200660" y="247904"/>
                      <a:pt x="223139" y="220091"/>
                    </a:cubicBezTo>
                    <a:lnTo>
                      <a:pt x="223139" y="253238"/>
                    </a:lnTo>
                    <a:cubicBezTo>
                      <a:pt x="223139" y="255778"/>
                      <a:pt x="225171" y="257810"/>
                      <a:pt x="227711" y="257810"/>
                    </a:cubicBezTo>
                    <a:lnTo>
                      <a:pt x="259715" y="257810"/>
                    </a:lnTo>
                    <a:cubicBezTo>
                      <a:pt x="262255" y="257810"/>
                      <a:pt x="264287" y="255778"/>
                      <a:pt x="264287" y="253238"/>
                    </a:cubicBezTo>
                    <a:lnTo>
                      <a:pt x="264287" y="10541"/>
                    </a:lnTo>
                    <a:cubicBezTo>
                      <a:pt x="264287" y="8001"/>
                      <a:pt x="262255" y="5969"/>
                      <a:pt x="259715" y="5969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 flipH="false" flipV="false" rot="0">
                <a:off x="398399" y="161925"/>
                <a:ext cx="117729" cy="255651"/>
              </a:xfrm>
              <a:custGeom>
                <a:avLst/>
                <a:gdLst/>
                <a:ahLst/>
                <a:cxnLst/>
                <a:rect r="r" b="b" t="t" l="l"/>
                <a:pathLst>
                  <a:path h="255651" w="117729">
                    <a:moveTo>
                      <a:pt x="113284" y="0"/>
                    </a:moveTo>
                    <a:cubicBezTo>
                      <a:pt x="81026" y="0"/>
                      <a:pt x="57404" y="10541"/>
                      <a:pt x="41275" y="32385"/>
                    </a:cubicBezTo>
                    <a:lnTo>
                      <a:pt x="41275" y="8509"/>
                    </a:lnTo>
                    <a:cubicBezTo>
                      <a:pt x="41275" y="5969"/>
                      <a:pt x="39243" y="3937"/>
                      <a:pt x="36703" y="3937"/>
                    </a:cubicBezTo>
                    <a:lnTo>
                      <a:pt x="4572" y="3937"/>
                    </a:lnTo>
                    <a:cubicBezTo>
                      <a:pt x="2032" y="3937"/>
                      <a:pt x="0" y="5969"/>
                      <a:pt x="0" y="8509"/>
                    </a:cubicBezTo>
                    <a:lnTo>
                      <a:pt x="0" y="251079"/>
                    </a:lnTo>
                    <a:cubicBezTo>
                      <a:pt x="0" y="253619"/>
                      <a:pt x="2032" y="255651"/>
                      <a:pt x="4572" y="255651"/>
                    </a:cubicBezTo>
                    <a:lnTo>
                      <a:pt x="36576" y="255651"/>
                    </a:lnTo>
                    <a:cubicBezTo>
                      <a:pt x="39116" y="255651"/>
                      <a:pt x="41148" y="253619"/>
                      <a:pt x="41148" y="251079"/>
                    </a:cubicBezTo>
                    <a:lnTo>
                      <a:pt x="41148" y="116205"/>
                    </a:lnTo>
                    <a:cubicBezTo>
                      <a:pt x="41148" y="47625"/>
                      <a:pt x="91567" y="40259"/>
                      <a:pt x="113157" y="40259"/>
                    </a:cubicBezTo>
                    <a:lnTo>
                      <a:pt x="117729" y="38227"/>
                    </a:lnTo>
                    <a:lnTo>
                      <a:pt x="117729" y="4572"/>
                    </a:lnTo>
                    <a:cubicBezTo>
                      <a:pt x="117729" y="2032"/>
                      <a:pt x="115697" y="0"/>
                      <a:pt x="113157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 flipH="false" flipV="false" rot="0">
                <a:off x="532892" y="160020"/>
                <a:ext cx="245745" cy="263525"/>
              </a:xfrm>
              <a:custGeom>
                <a:avLst/>
                <a:gdLst/>
                <a:ahLst/>
                <a:cxnLst/>
                <a:rect r="r" b="b" t="t" l="l"/>
                <a:pathLst>
                  <a:path h="263525" w="245745">
                    <a:moveTo>
                      <a:pt x="216916" y="176276"/>
                    </a:moveTo>
                    <a:lnTo>
                      <a:pt x="214503" y="175514"/>
                    </a:lnTo>
                    <a:lnTo>
                      <a:pt x="211074" y="177038"/>
                    </a:lnTo>
                    <a:cubicBezTo>
                      <a:pt x="194818" y="206375"/>
                      <a:pt x="165735" y="223266"/>
                      <a:pt x="132461" y="223266"/>
                    </a:cubicBezTo>
                    <a:cubicBezTo>
                      <a:pt x="81407" y="223266"/>
                      <a:pt x="41529" y="183134"/>
                      <a:pt x="41529" y="131826"/>
                    </a:cubicBezTo>
                    <a:cubicBezTo>
                      <a:pt x="41529" y="80518"/>
                      <a:pt x="81534" y="40386"/>
                      <a:pt x="132461" y="40386"/>
                    </a:cubicBezTo>
                    <a:cubicBezTo>
                      <a:pt x="166624" y="40386"/>
                      <a:pt x="195707" y="57531"/>
                      <a:pt x="208280" y="85217"/>
                    </a:cubicBezTo>
                    <a:lnTo>
                      <a:pt x="209804" y="87249"/>
                    </a:lnTo>
                    <a:lnTo>
                      <a:pt x="213614" y="87884"/>
                    </a:lnTo>
                    <a:lnTo>
                      <a:pt x="240919" y="72263"/>
                    </a:lnTo>
                    <a:cubicBezTo>
                      <a:pt x="242951" y="71120"/>
                      <a:pt x="243840" y="68453"/>
                      <a:pt x="242824" y="66294"/>
                    </a:cubicBezTo>
                    <a:cubicBezTo>
                      <a:pt x="224155" y="25400"/>
                      <a:pt x="181864" y="0"/>
                      <a:pt x="132334" y="0"/>
                    </a:cubicBezTo>
                    <a:cubicBezTo>
                      <a:pt x="56896" y="0"/>
                      <a:pt x="0" y="56642"/>
                      <a:pt x="0" y="131826"/>
                    </a:cubicBezTo>
                    <a:cubicBezTo>
                      <a:pt x="0" y="207010"/>
                      <a:pt x="57150" y="263525"/>
                      <a:pt x="132588" y="263525"/>
                    </a:cubicBezTo>
                    <a:cubicBezTo>
                      <a:pt x="181229" y="263525"/>
                      <a:pt x="224409" y="238379"/>
                      <a:pt x="245364" y="197993"/>
                    </a:cubicBezTo>
                    <a:lnTo>
                      <a:pt x="245745" y="19316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2" id="22"/>
              <p:cNvSpPr/>
              <p:nvPr/>
            </p:nvSpPr>
            <p:spPr>
              <a:xfrm flipH="false" flipV="false" rot="0">
                <a:off x="827405" y="68707"/>
                <a:ext cx="217678" cy="348869"/>
              </a:xfrm>
              <a:custGeom>
                <a:avLst/>
                <a:gdLst/>
                <a:ahLst/>
                <a:cxnLst/>
                <a:rect r="r" b="b" t="t" l="l"/>
                <a:pathLst>
                  <a:path h="348869" w="217678">
                    <a:moveTo>
                      <a:pt x="118110" y="91186"/>
                    </a:moveTo>
                    <a:cubicBezTo>
                      <a:pt x="85598" y="91186"/>
                      <a:pt x="59817" y="102616"/>
                      <a:pt x="41148" y="125095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4297"/>
                    </a:lnTo>
                    <a:cubicBezTo>
                      <a:pt x="0" y="346837"/>
                      <a:pt x="2032" y="348869"/>
                      <a:pt x="4572" y="348869"/>
                    </a:cubicBezTo>
                    <a:lnTo>
                      <a:pt x="36576" y="348869"/>
                    </a:lnTo>
                    <a:cubicBezTo>
                      <a:pt x="39116" y="348869"/>
                      <a:pt x="41148" y="346837"/>
                      <a:pt x="41148" y="344297"/>
                    </a:cubicBezTo>
                    <a:lnTo>
                      <a:pt x="41148" y="217170"/>
                    </a:lnTo>
                    <a:cubicBezTo>
                      <a:pt x="41148" y="162687"/>
                      <a:pt x="68072" y="131572"/>
                      <a:pt x="115189" y="131572"/>
                    </a:cubicBezTo>
                    <a:cubicBezTo>
                      <a:pt x="154813" y="131572"/>
                      <a:pt x="176530" y="154178"/>
                      <a:pt x="176530" y="195326"/>
                    </a:cubicBezTo>
                    <a:lnTo>
                      <a:pt x="176530" y="344297"/>
                    </a:lnTo>
                    <a:cubicBezTo>
                      <a:pt x="176530" y="346837"/>
                      <a:pt x="178562" y="348869"/>
                      <a:pt x="181102" y="348869"/>
                    </a:cubicBezTo>
                    <a:lnTo>
                      <a:pt x="213106" y="348869"/>
                    </a:lnTo>
                    <a:cubicBezTo>
                      <a:pt x="215646" y="348869"/>
                      <a:pt x="217678" y="346837"/>
                      <a:pt x="217678" y="344297"/>
                    </a:cubicBezTo>
                    <a:lnTo>
                      <a:pt x="217678" y="195326"/>
                    </a:lnTo>
                    <a:cubicBezTo>
                      <a:pt x="217678" y="131064"/>
                      <a:pt x="179451" y="91186"/>
                      <a:pt x="117983" y="91186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3" id="23"/>
              <p:cNvSpPr/>
              <p:nvPr/>
            </p:nvSpPr>
            <p:spPr>
              <a:xfrm flipH="false" flipV="false" rot="0">
                <a:off x="1109853" y="165735"/>
                <a:ext cx="41148" cy="251841"/>
              </a:xfrm>
              <a:custGeom>
                <a:avLst/>
                <a:gdLst/>
                <a:ahLst/>
                <a:cxnLst/>
                <a:rect r="r" b="b" t="t" l="l"/>
                <a:pathLst>
                  <a:path h="251841" w="41148">
                    <a:moveTo>
                      <a:pt x="36576" y="0"/>
                    </a:move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247269"/>
                    </a:lnTo>
                    <a:cubicBezTo>
                      <a:pt x="0" y="249809"/>
                      <a:pt x="2032" y="251841"/>
                      <a:pt x="4572" y="251841"/>
                    </a:cubicBezTo>
                    <a:lnTo>
                      <a:pt x="36576" y="251841"/>
                    </a:lnTo>
                    <a:cubicBezTo>
                      <a:pt x="39116" y="251841"/>
                      <a:pt x="41148" y="249809"/>
                      <a:pt x="41148" y="247269"/>
                    </a:cubicBezTo>
                    <a:lnTo>
                      <a:pt x="41148" y="4699"/>
                    </a:lnTo>
                    <a:cubicBezTo>
                      <a:pt x="41148" y="2159"/>
                      <a:pt x="39116" y="127"/>
                      <a:pt x="36576" y="127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 flipH="false" flipV="false" rot="0">
                <a:off x="1102487" y="67691"/>
                <a:ext cx="55880" cy="55880"/>
              </a:xfrm>
              <a:custGeom>
                <a:avLst/>
                <a:gdLst/>
                <a:ahLst/>
                <a:cxnLst/>
                <a:rect r="r" b="b" t="t" l="l"/>
                <a:pathLst>
                  <a:path h="55880" w="55880">
                    <a:moveTo>
                      <a:pt x="27940" y="0"/>
                    </a:moveTo>
                    <a:cubicBezTo>
                      <a:pt x="12573" y="0"/>
                      <a:pt x="0" y="12573"/>
                      <a:pt x="0" y="27940"/>
                    </a:cubicBezTo>
                    <a:cubicBezTo>
                      <a:pt x="0" y="43307"/>
                      <a:pt x="12573" y="55880"/>
                      <a:pt x="27940" y="55880"/>
                    </a:cubicBezTo>
                    <a:cubicBezTo>
                      <a:pt x="43307" y="55880"/>
                      <a:pt x="55880" y="43307"/>
                      <a:pt x="55880" y="27940"/>
                    </a:cubicBezTo>
                    <a:cubicBezTo>
                      <a:pt x="55880" y="12573"/>
                      <a:pt x="43307" y="0"/>
                      <a:pt x="27940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 flipH="false" flipV="false" rot="0">
                <a:off x="1221359" y="63500"/>
                <a:ext cx="41148" cy="354076"/>
              </a:xfrm>
              <a:custGeom>
                <a:avLst/>
                <a:gdLst/>
                <a:ahLst/>
                <a:cxnLst/>
                <a:rect r="r" b="b" t="t" l="l"/>
                <a:pathLst>
                  <a:path h="354076" w="41148">
                    <a:moveTo>
                      <a:pt x="36703" y="0"/>
                    </a:move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9504"/>
                    </a:lnTo>
                    <a:cubicBezTo>
                      <a:pt x="0" y="352044"/>
                      <a:pt x="2032" y="354076"/>
                      <a:pt x="4572" y="354076"/>
                    </a:cubicBezTo>
                    <a:lnTo>
                      <a:pt x="36576" y="354076"/>
                    </a:lnTo>
                    <a:cubicBezTo>
                      <a:pt x="39116" y="354076"/>
                      <a:pt x="41148" y="352044"/>
                      <a:pt x="41148" y="349504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6" id="26"/>
              <p:cNvSpPr/>
              <p:nvPr/>
            </p:nvSpPr>
            <p:spPr>
              <a:xfrm flipH="false" flipV="false" rot="0">
                <a:off x="1318641" y="159893"/>
                <a:ext cx="264287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287">
                    <a:moveTo>
                      <a:pt x="132080" y="223266"/>
                    </a:moveTo>
                    <a:cubicBezTo>
                      <a:pt x="81026" y="223266"/>
                      <a:pt x="41148" y="183134"/>
                      <a:pt x="41148" y="131826"/>
                    </a:cubicBezTo>
                    <a:cubicBezTo>
                      <a:pt x="41148" y="80518"/>
                      <a:pt x="81153" y="40386"/>
                      <a:pt x="132080" y="40386"/>
                    </a:cubicBezTo>
                    <a:cubicBezTo>
                      <a:pt x="183007" y="40386"/>
                      <a:pt x="223012" y="80518"/>
                      <a:pt x="223012" y="131826"/>
                    </a:cubicBezTo>
                    <a:cubicBezTo>
                      <a:pt x="223012" y="183134"/>
                      <a:pt x="183007" y="223266"/>
                      <a:pt x="132080" y="223266"/>
                    </a:cubicBezTo>
                    <a:moveTo>
                      <a:pt x="259715" y="5842"/>
                    </a:moveTo>
                    <a:lnTo>
                      <a:pt x="227711" y="5842"/>
                    </a:lnTo>
                    <a:cubicBezTo>
                      <a:pt x="225171" y="5842"/>
                      <a:pt x="223139" y="7874"/>
                      <a:pt x="223139" y="10414"/>
                    </a:cubicBezTo>
                    <a:lnTo>
                      <a:pt x="223139" y="43561"/>
                    </a:lnTo>
                    <a:cubicBezTo>
                      <a:pt x="200660" y="15748"/>
                      <a:pt x="167259" y="0"/>
                      <a:pt x="129794" y="0"/>
                    </a:cubicBezTo>
                    <a:cubicBezTo>
                      <a:pt x="58166" y="0"/>
                      <a:pt x="0" y="59182"/>
                      <a:pt x="0" y="131826"/>
                    </a:cubicBezTo>
                    <a:cubicBezTo>
                      <a:pt x="0" y="204470"/>
                      <a:pt x="58293" y="263652"/>
                      <a:pt x="129794" y="263652"/>
                    </a:cubicBezTo>
                    <a:cubicBezTo>
                      <a:pt x="167386" y="263652"/>
                      <a:pt x="200660" y="247904"/>
                      <a:pt x="223139" y="220091"/>
                    </a:cubicBezTo>
                    <a:lnTo>
                      <a:pt x="223139" y="253238"/>
                    </a:lnTo>
                    <a:cubicBezTo>
                      <a:pt x="223139" y="255778"/>
                      <a:pt x="225171" y="257810"/>
                      <a:pt x="227711" y="257810"/>
                    </a:cubicBezTo>
                    <a:lnTo>
                      <a:pt x="259715" y="257810"/>
                    </a:lnTo>
                    <a:cubicBezTo>
                      <a:pt x="262255" y="257810"/>
                      <a:pt x="264287" y="255778"/>
                      <a:pt x="264287" y="253238"/>
                    </a:cubicBezTo>
                    <a:lnTo>
                      <a:pt x="264287" y="10541"/>
                    </a:lnTo>
                    <a:cubicBezTo>
                      <a:pt x="264287" y="8001"/>
                      <a:pt x="262255" y="5969"/>
                      <a:pt x="259715" y="5969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 flipH="false" flipV="false" rot="0">
                <a:off x="1653413" y="68707"/>
                <a:ext cx="264287" cy="354838"/>
              </a:xfrm>
              <a:custGeom>
                <a:avLst/>
                <a:gdLst/>
                <a:ahLst/>
                <a:cxnLst/>
                <a:rect r="r" b="b" t="t" l="l"/>
                <a:pathLst>
                  <a:path h="354838" w="264287">
                    <a:moveTo>
                      <a:pt x="132080" y="131572"/>
                    </a:moveTo>
                    <a:cubicBezTo>
                      <a:pt x="183134" y="131572"/>
                      <a:pt x="223012" y="171704"/>
                      <a:pt x="223012" y="223012"/>
                    </a:cubicBezTo>
                    <a:cubicBezTo>
                      <a:pt x="223012" y="274320"/>
                      <a:pt x="183007" y="314452"/>
                      <a:pt x="132080" y="314452"/>
                    </a:cubicBezTo>
                    <a:cubicBezTo>
                      <a:pt x="81153" y="314452"/>
                      <a:pt x="41148" y="274320"/>
                      <a:pt x="41148" y="223012"/>
                    </a:cubicBezTo>
                    <a:cubicBezTo>
                      <a:pt x="41148" y="171704"/>
                      <a:pt x="81153" y="131572"/>
                      <a:pt x="132080" y="131572"/>
                    </a:cubicBezTo>
                    <a:moveTo>
                      <a:pt x="134493" y="91313"/>
                    </a:moveTo>
                    <a:cubicBezTo>
                      <a:pt x="96901" y="91313"/>
                      <a:pt x="63627" y="107061"/>
                      <a:pt x="41148" y="134874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4297"/>
                    </a:lnTo>
                    <a:cubicBezTo>
                      <a:pt x="0" y="346837"/>
                      <a:pt x="2032" y="348869"/>
                      <a:pt x="4572" y="348869"/>
                    </a:cubicBezTo>
                    <a:lnTo>
                      <a:pt x="36576" y="348869"/>
                    </a:lnTo>
                    <a:cubicBezTo>
                      <a:pt x="39116" y="348869"/>
                      <a:pt x="41148" y="346837"/>
                      <a:pt x="41148" y="344297"/>
                    </a:cubicBezTo>
                    <a:lnTo>
                      <a:pt x="41148" y="311277"/>
                    </a:lnTo>
                    <a:cubicBezTo>
                      <a:pt x="63627" y="339090"/>
                      <a:pt x="97028" y="354838"/>
                      <a:pt x="134493" y="354838"/>
                    </a:cubicBezTo>
                    <a:cubicBezTo>
                      <a:pt x="206121" y="354838"/>
                      <a:pt x="264287" y="295783"/>
                      <a:pt x="264287" y="223012"/>
                    </a:cubicBezTo>
                    <a:cubicBezTo>
                      <a:pt x="264287" y="150241"/>
                      <a:pt x="205994" y="91186"/>
                      <a:pt x="134493" y="91186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 flipH="false" flipV="false" rot="0">
                <a:off x="2037842" y="68707"/>
                <a:ext cx="87376" cy="72390"/>
              </a:xfrm>
              <a:custGeom>
                <a:avLst/>
                <a:gdLst/>
                <a:ahLst/>
                <a:cxnLst/>
                <a:rect r="r" b="b" t="t" l="l"/>
                <a:pathLst>
                  <a:path h="72390" w="87376">
                    <a:moveTo>
                      <a:pt x="47752" y="70485"/>
                    </a:moveTo>
                    <a:lnTo>
                      <a:pt x="50038" y="72390"/>
                    </a:lnTo>
                    <a:lnTo>
                      <a:pt x="82550" y="72390"/>
                    </a:lnTo>
                    <a:cubicBezTo>
                      <a:pt x="84201" y="72390"/>
                      <a:pt x="85725" y="71501"/>
                      <a:pt x="86614" y="69977"/>
                    </a:cubicBezTo>
                    <a:lnTo>
                      <a:pt x="87376" y="66675"/>
                    </a:lnTo>
                    <a:lnTo>
                      <a:pt x="47625" y="2159"/>
                    </a:lnTo>
                    <a:cubicBezTo>
                      <a:pt x="46736" y="762"/>
                      <a:pt x="45339" y="0"/>
                      <a:pt x="43688" y="0"/>
                    </a:cubicBezTo>
                    <a:lnTo>
                      <a:pt x="4826" y="0"/>
                    </a:lnTo>
                    <a:cubicBezTo>
                      <a:pt x="3048" y="0"/>
                      <a:pt x="1524" y="1016"/>
                      <a:pt x="635" y="2540"/>
                    </a:cubicBezTo>
                    <a:lnTo>
                      <a:pt x="0" y="596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9" id="29"/>
              <p:cNvSpPr/>
              <p:nvPr/>
            </p:nvSpPr>
            <p:spPr>
              <a:xfrm flipH="false" flipV="false" rot="0">
                <a:off x="1958975" y="159893"/>
                <a:ext cx="264414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414">
                    <a:moveTo>
                      <a:pt x="132207" y="223266"/>
                    </a:moveTo>
                    <a:cubicBezTo>
                      <a:pt x="81153" y="223266"/>
                      <a:pt x="41275" y="183134"/>
                      <a:pt x="41275" y="131826"/>
                    </a:cubicBezTo>
                    <a:cubicBezTo>
                      <a:pt x="41275" y="80518"/>
                      <a:pt x="81280" y="40386"/>
                      <a:pt x="132207" y="40386"/>
                    </a:cubicBezTo>
                    <a:cubicBezTo>
                      <a:pt x="183134" y="40386"/>
                      <a:pt x="223139" y="80518"/>
                      <a:pt x="223139" y="131826"/>
                    </a:cubicBezTo>
                    <a:cubicBezTo>
                      <a:pt x="223139" y="183134"/>
                      <a:pt x="183134" y="223266"/>
                      <a:pt x="132207" y="223266"/>
                    </a:cubicBezTo>
                    <a:moveTo>
                      <a:pt x="132207" y="0"/>
                    </a:moveTo>
                    <a:cubicBezTo>
                      <a:pt x="58039" y="0"/>
                      <a:pt x="0" y="57912"/>
                      <a:pt x="0" y="131826"/>
                    </a:cubicBezTo>
                    <a:cubicBezTo>
                      <a:pt x="0" y="205740"/>
                      <a:pt x="58039" y="263652"/>
                      <a:pt x="132207" y="263652"/>
                    </a:cubicBezTo>
                    <a:cubicBezTo>
                      <a:pt x="206375" y="263652"/>
                      <a:pt x="264414" y="205740"/>
                      <a:pt x="264414" y="131826"/>
                    </a:cubicBezTo>
                    <a:cubicBezTo>
                      <a:pt x="264414" y="57912"/>
                      <a:pt x="206375" y="0"/>
                      <a:pt x="132207" y="0"/>
                    </a:cubicBezTo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Freeform 30" id="30"/>
          <p:cNvSpPr/>
          <p:nvPr/>
        </p:nvSpPr>
        <p:spPr>
          <a:xfrm flipH="false" flipV="false" rot="0">
            <a:off x="1028700" y="3562436"/>
            <a:ext cx="6238363" cy="4139086"/>
          </a:xfrm>
          <a:custGeom>
            <a:avLst/>
            <a:gdLst/>
            <a:ahLst/>
            <a:cxnLst/>
            <a:rect r="r" b="b" t="t" l="l"/>
            <a:pathLst>
              <a:path h="4139086" w="6238363">
                <a:moveTo>
                  <a:pt x="0" y="0"/>
                </a:moveTo>
                <a:lnTo>
                  <a:pt x="6238363" y="0"/>
                </a:lnTo>
                <a:lnTo>
                  <a:pt x="6238363" y="4139086"/>
                </a:lnTo>
                <a:lnTo>
                  <a:pt x="0" y="41390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81157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1888629" y="3562436"/>
            <a:ext cx="5370671" cy="5443444"/>
          </a:xfrm>
          <a:custGeom>
            <a:avLst/>
            <a:gdLst/>
            <a:ahLst/>
            <a:cxnLst/>
            <a:rect r="r" b="b" t="t" l="l"/>
            <a:pathLst>
              <a:path h="5443444" w="5370671">
                <a:moveTo>
                  <a:pt x="0" y="0"/>
                </a:moveTo>
                <a:lnTo>
                  <a:pt x="5370671" y="0"/>
                </a:lnTo>
                <a:lnTo>
                  <a:pt x="5370671" y="5443444"/>
                </a:lnTo>
                <a:lnTo>
                  <a:pt x="0" y="54434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true" rot="1755100">
            <a:off x="4317296" y="7006573"/>
            <a:ext cx="7182687" cy="2567811"/>
          </a:xfrm>
          <a:custGeom>
            <a:avLst/>
            <a:gdLst/>
            <a:ahLst/>
            <a:cxnLst/>
            <a:rect r="r" b="b" t="t" l="l"/>
            <a:pathLst>
              <a:path h="2567811" w="7182687">
                <a:moveTo>
                  <a:pt x="0" y="2567811"/>
                </a:moveTo>
                <a:lnTo>
                  <a:pt x="7182686" y="2567811"/>
                </a:lnTo>
                <a:lnTo>
                  <a:pt x="7182686" y="0"/>
                </a:lnTo>
                <a:lnTo>
                  <a:pt x="0" y="0"/>
                </a:lnTo>
                <a:lnTo>
                  <a:pt x="0" y="2567811"/>
                </a:lnTo>
                <a:close/>
              </a:path>
            </a:pathLst>
          </a:custGeom>
          <a:blipFill>
            <a:blip r:embed="rId4">
              <a:alphaModFix amt="3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3252446" y="881064"/>
            <a:ext cx="1178310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B539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Operazioni tra dati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261128" y="2352358"/>
            <a:ext cx="1437917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B539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Operatori Unari - Incremento e decremento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93486" y="7957830"/>
            <a:ext cx="11695143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Il valore della variabile non sembra aumentare, perchè l’incremento avviene </a:t>
            </a:r>
            <a:r>
              <a:rPr lang="en-US" b="true" sz="3399" i="true">
                <a:solidFill>
                  <a:srgbClr val="FF00FF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DOPO </a:t>
            </a:r>
            <a:r>
              <a:rPr lang="en-US" sz="3399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che l’espressione è stata </a:t>
            </a:r>
            <a:r>
              <a:rPr lang="en-US" sz="3399" u="sng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valutata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6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897880" y="2273947"/>
            <a:ext cx="6492240" cy="0"/>
          </a:xfrm>
          <a:prstGeom prst="line">
            <a:avLst/>
          </a:prstGeom>
          <a:ln cap="flat" w="38100">
            <a:solidFill>
              <a:srgbClr val="FF00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389" y="-187970"/>
            <a:ext cx="1854425" cy="2480967"/>
            <a:chOff x="0" y="0"/>
            <a:chExt cx="2472576" cy="330795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500" y="244221"/>
              <a:ext cx="2345563" cy="1333881"/>
            </a:xfrm>
            <a:custGeom>
              <a:avLst/>
              <a:gdLst/>
              <a:ahLst/>
              <a:cxnLst/>
              <a:rect r="r" b="b" t="t" l="l"/>
              <a:pathLst>
                <a:path h="1333881" w="2345563">
                  <a:moveTo>
                    <a:pt x="359918" y="0"/>
                  </a:moveTo>
                  <a:cubicBezTo>
                    <a:pt x="236474" y="0"/>
                    <a:pt x="116205" y="4191"/>
                    <a:pt x="0" y="12319"/>
                  </a:cubicBezTo>
                  <a:lnTo>
                    <a:pt x="0" y="12319"/>
                  </a:lnTo>
                  <a:lnTo>
                    <a:pt x="0" y="1305814"/>
                  </a:lnTo>
                  <a:cubicBezTo>
                    <a:pt x="141097" y="1320546"/>
                    <a:pt x="288544" y="1329817"/>
                    <a:pt x="440309" y="1332738"/>
                  </a:cubicBezTo>
                  <a:cubicBezTo>
                    <a:pt x="476758" y="1333500"/>
                    <a:pt x="513080" y="1333881"/>
                    <a:pt x="549148" y="1333881"/>
                  </a:cubicBezTo>
                  <a:cubicBezTo>
                    <a:pt x="1543304" y="1333881"/>
                    <a:pt x="2337943" y="1059688"/>
                    <a:pt x="2345563" y="704723"/>
                  </a:cubicBezTo>
                  <a:cubicBezTo>
                    <a:pt x="2345563" y="703453"/>
                    <a:pt x="2345563" y="702183"/>
                    <a:pt x="2345563" y="700913"/>
                  </a:cubicBezTo>
                  <a:lnTo>
                    <a:pt x="2345563" y="700913"/>
                  </a:lnTo>
                  <a:lnTo>
                    <a:pt x="2345563" y="698373"/>
                  </a:lnTo>
                  <a:lnTo>
                    <a:pt x="2345563" y="698373"/>
                  </a:lnTo>
                  <a:cubicBezTo>
                    <a:pt x="2343658" y="333375"/>
                    <a:pt x="1507109" y="21971"/>
                    <a:pt x="468884" y="1143"/>
                  </a:cubicBezTo>
                  <a:cubicBezTo>
                    <a:pt x="432308" y="381"/>
                    <a:pt x="395986" y="0"/>
                    <a:pt x="359791" y="0"/>
                  </a:cubicBezTo>
                  <a:close/>
                </a:path>
              </a:pathLst>
            </a:custGeom>
            <a:solidFill>
              <a:srgbClr val="00B4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0" y="1048004"/>
              <a:ext cx="1588643" cy="2196465"/>
            </a:xfrm>
            <a:custGeom>
              <a:avLst/>
              <a:gdLst/>
              <a:ahLst/>
              <a:cxnLst/>
              <a:rect r="r" b="b" t="t" l="l"/>
              <a:pathLst>
                <a:path h="2196465" w="1588643">
                  <a:moveTo>
                    <a:pt x="0" y="0"/>
                  </a:moveTo>
                  <a:lnTo>
                    <a:pt x="0" y="1662430"/>
                  </a:lnTo>
                  <a:cubicBezTo>
                    <a:pt x="483362" y="2000758"/>
                    <a:pt x="946531" y="2196465"/>
                    <a:pt x="1247267" y="2196465"/>
                  </a:cubicBezTo>
                  <a:cubicBezTo>
                    <a:pt x="1371727" y="2196465"/>
                    <a:pt x="1468374" y="2162937"/>
                    <a:pt x="1527175" y="2092198"/>
                  </a:cubicBezTo>
                  <a:cubicBezTo>
                    <a:pt x="1568196" y="2042795"/>
                    <a:pt x="1588008" y="1978660"/>
                    <a:pt x="1588643" y="1902587"/>
                  </a:cubicBezTo>
                  <a:lnTo>
                    <a:pt x="1588643" y="1902587"/>
                  </a:lnTo>
                  <a:lnTo>
                    <a:pt x="1588643" y="1895729"/>
                  </a:lnTo>
                  <a:lnTo>
                    <a:pt x="1588643" y="1895729"/>
                  </a:lnTo>
                  <a:cubicBezTo>
                    <a:pt x="1585976" y="1535303"/>
                    <a:pt x="1158240" y="917575"/>
                    <a:pt x="500126" y="368935"/>
                  </a:cubicBezTo>
                  <a:cubicBezTo>
                    <a:pt x="333121" y="229870"/>
                    <a:pt x="164465" y="106172"/>
                    <a:pt x="0" y="0"/>
                  </a:cubicBezTo>
                  <a:close/>
                </a:path>
              </a:pathLst>
            </a:custGeom>
            <a:solidFill>
              <a:srgbClr val="FF008C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0" y="63500"/>
              <a:ext cx="731520" cy="559181"/>
            </a:xfrm>
            <a:custGeom>
              <a:avLst/>
              <a:gdLst/>
              <a:ahLst/>
              <a:cxnLst/>
              <a:rect r="r" b="b" t="t" l="l"/>
              <a:pathLst>
                <a:path h="559181" w="731520">
                  <a:moveTo>
                    <a:pt x="0" y="0"/>
                  </a:moveTo>
                  <a:lnTo>
                    <a:pt x="0" y="559181"/>
                  </a:lnTo>
                  <a:cubicBezTo>
                    <a:pt x="286004" y="389128"/>
                    <a:pt x="533654" y="197993"/>
                    <a:pt x="731520" y="0"/>
                  </a:cubicBezTo>
                  <a:close/>
                </a:path>
              </a:pathLst>
            </a:custGeom>
            <a:solidFill>
              <a:srgbClr val="FF141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454264" y="228525"/>
            <a:ext cx="2525251" cy="770253"/>
            <a:chOff x="0" y="0"/>
            <a:chExt cx="3367002" cy="1027005"/>
          </a:xfrm>
        </p:grpSpPr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0">
              <a:off x="0" y="0"/>
              <a:ext cx="1027005" cy="1027005"/>
              <a:chOff x="0" y="0"/>
              <a:chExt cx="1026998" cy="102699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480695" y="567690"/>
                <a:ext cx="482981" cy="199898"/>
              </a:xfrm>
              <a:custGeom>
                <a:avLst/>
                <a:gdLst/>
                <a:ahLst/>
                <a:cxnLst/>
                <a:rect r="r" b="b" t="t" l="l"/>
                <a:pathLst>
                  <a:path h="199898" w="482981">
                    <a:moveTo>
                      <a:pt x="353568" y="0"/>
                    </a:moveTo>
                    <a:cubicBezTo>
                      <a:pt x="314706" y="0"/>
                      <a:pt x="269748" y="4953"/>
                      <a:pt x="222758" y="15367"/>
                    </a:cubicBezTo>
                    <a:cubicBezTo>
                      <a:pt x="96393" y="43307"/>
                      <a:pt x="254" y="100457"/>
                      <a:pt x="0" y="146177"/>
                    </a:cubicBezTo>
                    <a:lnTo>
                      <a:pt x="0" y="146177"/>
                    </a:lnTo>
                    <a:lnTo>
                      <a:pt x="0" y="146558"/>
                    </a:lnTo>
                    <a:cubicBezTo>
                      <a:pt x="0" y="148844"/>
                      <a:pt x="254" y="151003"/>
                      <a:pt x="762" y="153162"/>
                    </a:cubicBezTo>
                    <a:cubicBezTo>
                      <a:pt x="7366" y="183134"/>
                      <a:pt x="57658" y="199644"/>
                      <a:pt x="127889" y="199898"/>
                    </a:cubicBezTo>
                    <a:lnTo>
                      <a:pt x="130810" y="199898"/>
                    </a:lnTo>
                    <a:cubicBezTo>
                      <a:pt x="169418" y="199771"/>
                      <a:pt x="213741" y="194818"/>
                      <a:pt x="260223" y="184531"/>
                    </a:cubicBezTo>
                    <a:cubicBezTo>
                      <a:pt x="386080" y="156718"/>
                      <a:pt x="481838" y="99949"/>
                      <a:pt x="482981" y="54356"/>
                    </a:cubicBezTo>
                    <a:lnTo>
                      <a:pt x="482981" y="52705"/>
                    </a:lnTo>
                    <a:lnTo>
                      <a:pt x="482981" y="52705"/>
                    </a:lnTo>
                    <a:cubicBezTo>
                      <a:pt x="482981" y="50673"/>
                      <a:pt x="482727" y="48641"/>
                      <a:pt x="482219" y="46736"/>
                    </a:cubicBezTo>
                    <a:cubicBezTo>
                      <a:pt x="475488" y="16510"/>
                      <a:pt x="424688" y="0"/>
                      <a:pt x="353695" y="0"/>
                    </a:cubicBezTo>
                    <a:close/>
                  </a:path>
                </a:pathLst>
              </a:custGeom>
              <a:solidFill>
                <a:srgbClr val="FF008C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482219" y="684530"/>
                <a:ext cx="276987" cy="168148"/>
              </a:xfrm>
              <a:custGeom>
                <a:avLst/>
                <a:gdLst/>
                <a:ahLst/>
                <a:cxnLst/>
                <a:rect r="r" b="b" t="t" l="l"/>
                <a:pathLst>
                  <a:path h="168148" w="276987">
                    <a:moveTo>
                      <a:pt x="35941" y="0"/>
                    </a:moveTo>
                    <a:cubicBezTo>
                      <a:pt x="19304" y="127"/>
                      <a:pt x="7239" y="4572"/>
                      <a:pt x="2413" y="13589"/>
                    </a:cubicBezTo>
                    <a:cubicBezTo>
                      <a:pt x="889" y="16383"/>
                      <a:pt x="127" y="19431"/>
                      <a:pt x="0" y="22860"/>
                    </a:cubicBezTo>
                    <a:lnTo>
                      <a:pt x="0" y="22860"/>
                    </a:lnTo>
                    <a:lnTo>
                      <a:pt x="0" y="24130"/>
                    </a:lnTo>
                    <a:cubicBezTo>
                      <a:pt x="635" y="51562"/>
                      <a:pt x="44831" y="95885"/>
                      <a:pt x="108077" y="129921"/>
                    </a:cubicBezTo>
                    <a:cubicBezTo>
                      <a:pt x="153543" y="154559"/>
                      <a:pt x="198120" y="168021"/>
                      <a:pt x="228092" y="168148"/>
                    </a:cubicBezTo>
                    <a:lnTo>
                      <a:pt x="229489" y="168148"/>
                    </a:lnTo>
                    <a:cubicBezTo>
                      <a:pt x="246253" y="168021"/>
                      <a:pt x="258445" y="163576"/>
                      <a:pt x="263271" y="154559"/>
                    </a:cubicBezTo>
                    <a:cubicBezTo>
                      <a:pt x="276987" y="129286"/>
                      <a:pt x="229616" y="77089"/>
                      <a:pt x="157607" y="38227"/>
                    </a:cubicBezTo>
                    <a:cubicBezTo>
                      <a:pt x="112268" y="13716"/>
                      <a:pt x="67945" y="254"/>
                      <a:pt x="37846" y="0"/>
                    </a:cubicBezTo>
                    <a:close/>
                  </a:path>
                </a:pathLst>
              </a:custGeom>
              <a:solidFill>
                <a:srgbClr val="FF1414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279019" y="684530"/>
                <a:ext cx="276860" cy="168148"/>
              </a:xfrm>
              <a:custGeom>
                <a:avLst/>
                <a:gdLst/>
                <a:ahLst/>
                <a:cxnLst/>
                <a:rect r="r" b="b" t="t" l="l"/>
                <a:pathLst>
                  <a:path h="168148" w="276860">
                    <a:moveTo>
                      <a:pt x="227838" y="0"/>
                    </a:moveTo>
                    <a:cubicBezTo>
                      <a:pt x="197739" y="254"/>
                      <a:pt x="153416" y="13716"/>
                      <a:pt x="108077" y="38227"/>
                    </a:cubicBezTo>
                    <a:cubicBezTo>
                      <a:pt x="44831" y="72390"/>
                      <a:pt x="635" y="116713"/>
                      <a:pt x="0" y="144145"/>
                    </a:cubicBezTo>
                    <a:lnTo>
                      <a:pt x="0" y="144145"/>
                    </a:lnTo>
                    <a:lnTo>
                      <a:pt x="0" y="145288"/>
                    </a:lnTo>
                    <a:cubicBezTo>
                      <a:pt x="127" y="148717"/>
                      <a:pt x="889" y="151765"/>
                      <a:pt x="2286" y="154559"/>
                    </a:cubicBezTo>
                    <a:cubicBezTo>
                      <a:pt x="7239" y="163703"/>
                      <a:pt x="19304" y="168021"/>
                      <a:pt x="36068" y="168148"/>
                    </a:cubicBezTo>
                    <a:lnTo>
                      <a:pt x="37465" y="168148"/>
                    </a:lnTo>
                    <a:cubicBezTo>
                      <a:pt x="67564" y="167894"/>
                      <a:pt x="112014" y="154432"/>
                      <a:pt x="157480" y="129921"/>
                    </a:cubicBezTo>
                    <a:cubicBezTo>
                      <a:pt x="229489" y="90932"/>
                      <a:pt x="276860" y="38862"/>
                      <a:pt x="263144" y="13589"/>
                    </a:cubicBezTo>
                    <a:cubicBezTo>
                      <a:pt x="258318" y="4572"/>
                      <a:pt x="246253" y="127"/>
                      <a:pt x="229616" y="0"/>
                    </a:cubicBezTo>
                    <a:close/>
                  </a:path>
                </a:pathLst>
              </a:custGeom>
              <a:solidFill>
                <a:srgbClr val="FF821E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327533" y="63500"/>
                <a:ext cx="242189" cy="468884"/>
              </a:xfrm>
              <a:custGeom>
                <a:avLst/>
                <a:gdLst/>
                <a:ahLst/>
                <a:cxnLst/>
                <a:rect r="r" b="b" t="t" l="l"/>
                <a:pathLst>
                  <a:path h="468884" w="242189">
                    <a:moveTo>
                      <a:pt x="44196" y="0"/>
                    </a:moveTo>
                    <a:cubicBezTo>
                      <a:pt x="40640" y="0"/>
                      <a:pt x="37211" y="635"/>
                      <a:pt x="33909" y="1778"/>
                    </a:cubicBezTo>
                    <a:cubicBezTo>
                      <a:pt x="11557" y="9652"/>
                      <a:pt x="254" y="42164"/>
                      <a:pt x="0" y="88646"/>
                    </a:cubicBezTo>
                    <a:lnTo>
                      <a:pt x="0" y="88646"/>
                    </a:lnTo>
                    <a:lnTo>
                      <a:pt x="0" y="92329"/>
                    </a:lnTo>
                    <a:cubicBezTo>
                      <a:pt x="254" y="139319"/>
                      <a:pt x="11557" y="199771"/>
                      <a:pt x="33655" y="263017"/>
                    </a:cubicBezTo>
                    <a:cubicBezTo>
                      <a:pt x="75184" y="381762"/>
                      <a:pt x="140843" y="468884"/>
                      <a:pt x="186182" y="468884"/>
                    </a:cubicBezTo>
                    <a:cubicBezTo>
                      <a:pt x="189865" y="468884"/>
                      <a:pt x="193421" y="468249"/>
                      <a:pt x="196850" y="467106"/>
                    </a:cubicBezTo>
                    <a:cubicBezTo>
                      <a:pt x="242062" y="451358"/>
                      <a:pt x="242189" y="334264"/>
                      <a:pt x="197231" y="205867"/>
                    </a:cubicBezTo>
                    <a:cubicBezTo>
                      <a:pt x="155575" y="87376"/>
                      <a:pt x="90297" y="508"/>
                      <a:pt x="44958" y="0"/>
                    </a:cubicBezTo>
                    <a:close/>
                  </a:path>
                </a:pathLst>
              </a:custGeom>
              <a:solidFill>
                <a:srgbClr val="00B4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457454" y="63500"/>
                <a:ext cx="242189" cy="468884"/>
              </a:xfrm>
              <a:custGeom>
                <a:avLst/>
                <a:gdLst/>
                <a:ahLst/>
                <a:cxnLst/>
                <a:rect r="r" b="b" t="t" l="l"/>
                <a:pathLst>
                  <a:path h="468884" w="242189">
                    <a:moveTo>
                      <a:pt x="197104" y="0"/>
                    </a:moveTo>
                    <a:cubicBezTo>
                      <a:pt x="151765" y="508"/>
                      <a:pt x="86487" y="87376"/>
                      <a:pt x="44958" y="205867"/>
                    </a:cubicBezTo>
                    <a:cubicBezTo>
                      <a:pt x="0" y="334391"/>
                      <a:pt x="127" y="451358"/>
                      <a:pt x="45339" y="467106"/>
                    </a:cubicBezTo>
                    <a:cubicBezTo>
                      <a:pt x="48768" y="468249"/>
                      <a:pt x="52324" y="468884"/>
                      <a:pt x="56007" y="468884"/>
                    </a:cubicBezTo>
                    <a:cubicBezTo>
                      <a:pt x="101346" y="468884"/>
                      <a:pt x="166878" y="381889"/>
                      <a:pt x="208534" y="263017"/>
                    </a:cubicBezTo>
                    <a:cubicBezTo>
                      <a:pt x="230759" y="199644"/>
                      <a:pt x="241935" y="139065"/>
                      <a:pt x="242189" y="92075"/>
                    </a:cubicBezTo>
                    <a:lnTo>
                      <a:pt x="242189" y="88900"/>
                    </a:lnTo>
                    <a:lnTo>
                      <a:pt x="242189" y="88900"/>
                    </a:lnTo>
                    <a:cubicBezTo>
                      <a:pt x="241935" y="42291"/>
                      <a:pt x="230632" y="9525"/>
                      <a:pt x="208280" y="1778"/>
                    </a:cubicBezTo>
                    <a:cubicBezTo>
                      <a:pt x="204978" y="635"/>
                      <a:pt x="201549" y="0"/>
                      <a:pt x="197993" y="0"/>
                    </a:cubicBezTo>
                    <a:close/>
                  </a:path>
                </a:pathLst>
              </a:custGeom>
              <a:solidFill>
                <a:srgbClr val="FF008C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63500" y="567690"/>
                <a:ext cx="482981" cy="199898"/>
              </a:xfrm>
              <a:custGeom>
                <a:avLst/>
                <a:gdLst/>
                <a:ahLst/>
                <a:cxnLst/>
                <a:rect r="r" b="b" t="t" l="l"/>
                <a:pathLst>
                  <a:path h="199898" w="482981">
                    <a:moveTo>
                      <a:pt x="129286" y="0"/>
                    </a:moveTo>
                    <a:cubicBezTo>
                      <a:pt x="58293" y="0"/>
                      <a:pt x="7366" y="16510"/>
                      <a:pt x="762" y="46736"/>
                    </a:cubicBezTo>
                    <a:cubicBezTo>
                      <a:pt x="254" y="48895"/>
                      <a:pt x="0" y="51181"/>
                      <a:pt x="0" y="53340"/>
                    </a:cubicBezTo>
                    <a:lnTo>
                      <a:pt x="0" y="53340"/>
                    </a:lnTo>
                    <a:lnTo>
                      <a:pt x="0" y="53721"/>
                    </a:lnTo>
                    <a:cubicBezTo>
                      <a:pt x="254" y="99441"/>
                      <a:pt x="96266" y="156591"/>
                      <a:pt x="222758" y="184531"/>
                    </a:cubicBezTo>
                    <a:cubicBezTo>
                      <a:pt x="269240" y="194818"/>
                      <a:pt x="313563" y="199771"/>
                      <a:pt x="352171" y="199898"/>
                    </a:cubicBezTo>
                    <a:lnTo>
                      <a:pt x="355092" y="199898"/>
                    </a:lnTo>
                    <a:cubicBezTo>
                      <a:pt x="425323" y="199644"/>
                      <a:pt x="475615" y="183134"/>
                      <a:pt x="482219" y="153162"/>
                    </a:cubicBezTo>
                    <a:cubicBezTo>
                      <a:pt x="482727" y="151003"/>
                      <a:pt x="482981" y="148844"/>
                      <a:pt x="482981" y="146558"/>
                    </a:cubicBezTo>
                    <a:lnTo>
                      <a:pt x="482981" y="146177"/>
                    </a:lnTo>
                    <a:lnTo>
                      <a:pt x="482981" y="146177"/>
                    </a:lnTo>
                    <a:cubicBezTo>
                      <a:pt x="482727" y="100457"/>
                      <a:pt x="386588" y="43307"/>
                      <a:pt x="260223" y="15367"/>
                    </a:cubicBezTo>
                    <a:cubicBezTo>
                      <a:pt x="213233" y="4953"/>
                      <a:pt x="168275" y="0"/>
                      <a:pt x="129413" y="0"/>
                    </a:cubicBezTo>
                    <a:close/>
                  </a:path>
                </a:pathLst>
              </a:custGeom>
              <a:solidFill>
                <a:srgbClr val="00B4FF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129159" y="276987"/>
                <a:ext cx="513334" cy="479552"/>
              </a:xfrm>
              <a:custGeom>
                <a:avLst/>
                <a:gdLst/>
                <a:ahLst/>
                <a:cxnLst/>
                <a:rect r="r" b="b" t="t" l="l"/>
                <a:pathLst>
                  <a:path h="479552" w="513334">
                    <a:moveTo>
                      <a:pt x="94869" y="0"/>
                    </a:moveTo>
                    <a:cubicBezTo>
                      <a:pt x="66421" y="127"/>
                      <a:pt x="42418" y="8382"/>
                      <a:pt x="25400" y="25400"/>
                    </a:cubicBezTo>
                    <a:cubicBezTo>
                      <a:pt x="8636" y="42164"/>
                      <a:pt x="381" y="65913"/>
                      <a:pt x="0" y="93853"/>
                    </a:cubicBezTo>
                    <a:lnTo>
                      <a:pt x="0" y="93853"/>
                    </a:lnTo>
                    <a:lnTo>
                      <a:pt x="0" y="97663"/>
                    </a:lnTo>
                    <a:cubicBezTo>
                      <a:pt x="889" y="167894"/>
                      <a:pt x="49276" y="263652"/>
                      <a:pt x="132588" y="346964"/>
                    </a:cubicBezTo>
                    <a:cubicBezTo>
                      <a:pt x="216281" y="430657"/>
                      <a:pt x="312674" y="479171"/>
                      <a:pt x="382905" y="479552"/>
                    </a:cubicBezTo>
                    <a:lnTo>
                      <a:pt x="384683" y="479552"/>
                    </a:lnTo>
                    <a:cubicBezTo>
                      <a:pt x="413131" y="479425"/>
                      <a:pt x="437134" y="471170"/>
                      <a:pt x="454152" y="454152"/>
                    </a:cubicBezTo>
                    <a:cubicBezTo>
                      <a:pt x="513334" y="394970"/>
                      <a:pt x="465328" y="250952"/>
                      <a:pt x="346964" y="132588"/>
                    </a:cubicBezTo>
                    <a:cubicBezTo>
                      <a:pt x="263271" y="48895"/>
                      <a:pt x="166878" y="508"/>
                      <a:pt x="96647" y="0"/>
                    </a:cubicBezTo>
                    <a:close/>
                  </a:path>
                </a:pathLst>
              </a:custGeom>
              <a:solidFill>
                <a:srgbClr val="FF1414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384429" y="276987"/>
                <a:ext cx="513334" cy="479552"/>
              </a:xfrm>
              <a:custGeom>
                <a:avLst/>
                <a:gdLst/>
                <a:ahLst/>
                <a:cxnLst/>
                <a:rect r="r" b="b" t="t" l="l"/>
                <a:pathLst>
                  <a:path h="479552" w="513334">
                    <a:moveTo>
                      <a:pt x="417576" y="0"/>
                    </a:moveTo>
                    <a:cubicBezTo>
                      <a:pt x="347218" y="0"/>
                      <a:pt x="250317" y="48514"/>
                      <a:pt x="166370" y="132588"/>
                    </a:cubicBezTo>
                    <a:cubicBezTo>
                      <a:pt x="48006" y="250952"/>
                      <a:pt x="0" y="394970"/>
                      <a:pt x="59182" y="454152"/>
                    </a:cubicBezTo>
                    <a:cubicBezTo>
                      <a:pt x="76327" y="471297"/>
                      <a:pt x="100711" y="479552"/>
                      <a:pt x="129540" y="479552"/>
                    </a:cubicBezTo>
                    <a:cubicBezTo>
                      <a:pt x="199898" y="479552"/>
                      <a:pt x="296799" y="431038"/>
                      <a:pt x="380746" y="346964"/>
                    </a:cubicBezTo>
                    <a:cubicBezTo>
                      <a:pt x="464439" y="263271"/>
                      <a:pt x="512953" y="166878"/>
                      <a:pt x="513334" y="96647"/>
                    </a:cubicBezTo>
                    <a:lnTo>
                      <a:pt x="513334" y="94869"/>
                    </a:lnTo>
                    <a:lnTo>
                      <a:pt x="513334" y="94869"/>
                    </a:lnTo>
                    <a:cubicBezTo>
                      <a:pt x="513207" y="66421"/>
                      <a:pt x="504952" y="42418"/>
                      <a:pt x="487934" y="25400"/>
                    </a:cubicBezTo>
                    <a:cubicBezTo>
                      <a:pt x="470789" y="8255"/>
                      <a:pt x="446405" y="0"/>
                      <a:pt x="417576" y="0"/>
                    </a:cubicBezTo>
                    <a:close/>
                  </a:path>
                </a:pathLst>
              </a:custGeom>
              <a:solidFill>
                <a:srgbClr val="FF821E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 rot="0">
                <a:off x="466344" y="759714"/>
                <a:ext cx="94488" cy="203835"/>
              </a:xfrm>
              <a:custGeom>
                <a:avLst/>
                <a:gdLst/>
                <a:ahLst/>
                <a:cxnLst/>
                <a:rect r="r" b="b" t="t" l="l"/>
                <a:pathLst>
                  <a:path h="203835" w="94488">
                    <a:moveTo>
                      <a:pt x="47117" y="0"/>
                    </a:moveTo>
                    <a:cubicBezTo>
                      <a:pt x="34544" y="12319"/>
                      <a:pt x="18415" y="25019"/>
                      <a:pt x="0" y="37084"/>
                    </a:cubicBezTo>
                    <a:lnTo>
                      <a:pt x="0" y="156591"/>
                    </a:lnTo>
                    <a:cubicBezTo>
                      <a:pt x="0" y="182626"/>
                      <a:pt x="21209" y="203835"/>
                      <a:pt x="47244" y="203835"/>
                    </a:cubicBezTo>
                    <a:lnTo>
                      <a:pt x="47244" y="203835"/>
                    </a:lnTo>
                    <a:cubicBezTo>
                      <a:pt x="73279" y="203835"/>
                      <a:pt x="94488" y="182753"/>
                      <a:pt x="94488" y="156591"/>
                    </a:cubicBezTo>
                    <a:lnTo>
                      <a:pt x="94361" y="37084"/>
                    </a:lnTo>
                    <a:cubicBezTo>
                      <a:pt x="75819" y="25019"/>
                      <a:pt x="59817" y="12319"/>
                      <a:pt x="4724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8" id="18"/>
            <p:cNvGrpSpPr>
              <a:grpSpLocks noChangeAspect="true"/>
            </p:cNvGrpSpPr>
            <p:nvPr/>
          </p:nvGrpSpPr>
          <p:grpSpPr>
            <a:xfrm rot="0">
              <a:off x="1080011" y="269996"/>
              <a:ext cx="2286991" cy="487004"/>
              <a:chOff x="0" y="0"/>
              <a:chExt cx="2286991" cy="487007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63500" y="159893"/>
                <a:ext cx="264287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287">
                    <a:moveTo>
                      <a:pt x="132207" y="223266"/>
                    </a:moveTo>
                    <a:cubicBezTo>
                      <a:pt x="81153" y="223266"/>
                      <a:pt x="41275" y="183134"/>
                      <a:pt x="41275" y="131826"/>
                    </a:cubicBezTo>
                    <a:cubicBezTo>
                      <a:pt x="41275" y="80518"/>
                      <a:pt x="81280" y="40386"/>
                      <a:pt x="132207" y="40386"/>
                    </a:cubicBezTo>
                    <a:cubicBezTo>
                      <a:pt x="183134" y="40386"/>
                      <a:pt x="223139" y="80518"/>
                      <a:pt x="223139" y="131826"/>
                    </a:cubicBezTo>
                    <a:cubicBezTo>
                      <a:pt x="223139" y="183134"/>
                      <a:pt x="183134" y="223266"/>
                      <a:pt x="132207" y="223266"/>
                    </a:cubicBezTo>
                    <a:moveTo>
                      <a:pt x="259842" y="5842"/>
                    </a:moveTo>
                    <a:lnTo>
                      <a:pt x="227838" y="5842"/>
                    </a:lnTo>
                    <a:cubicBezTo>
                      <a:pt x="225298" y="5842"/>
                      <a:pt x="223266" y="7874"/>
                      <a:pt x="223266" y="10414"/>
                    </a:cubicBezTo>
                    <a:lnTo>
                      <a:pt x="223266" y="43561"/>
                    </a:lnTo>
                    <a:cubicBezTo>
                      <a:pt x="200787" y="15748"/>
                      <a:pt x="167386" y="0"/>
                      <a:pt x="129921" y="0"/>
                    </a:cubicBezTo>
                    <a:cubicBezTo>
                      <a:pt x="58293" y="0"/>
                      <a:pt x="0" y="59182"/>
                      <a:pt x="0" y="131826"/>
                    </a:cubicBezTo>
                    <a:cubicBezTo>
                      <a:pt x="0" y="204470"/>
                      <a:pt x="58293" y="263652"/>
                      <a:pt x="129794" y="263652"/>
                    </a:cubicBezTo>
                    <a:cubicBezTo>
                      <a:pt x="167386" y="263652"/>
                      <a:pt x="200660" y="247904"/>
                      <a:pt x="223139" y="220091"/>
                    </a:cubicBezTo>
                    <a:lnTo>
                      <a:pt x="223139" y="253238"/>
                    </a:lnTo>
                    <a:cubicBezTo>
                      <a:pt x="223139" y="255778"/>
                      <a:pt x="225171" y="257810"/>
                      <a:pt x="227711" y="257810"/>
                    </a:cubicBezTo>
                    <a:lnTo>
                      <a:pt x="259715" y="257810"/>
                    </a:lnTo>
                    <a:cubicBezTo>
                      <a:pt x="262255" y="257810"/>
                      <a:pt x="264287" y="255778"/>
                      <a:pt x="264287" y="253238"/>
                    </a:cubicBezTo>
                    <a:lnTo>
                      <a:pt x="264287" y="10541"/>
                    </a:lnTo>
                    <a:cubicBezTo>
                      <a:pt x="264287" y="8001"/>
                      <a:pt x="262255" y="5969"/>
                      <a:pt x="259715" y="5969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 flipH="false" flipV="false" rot="0">
                <a:off x="398399" y="161925"/>
                <a:ext cx="117729" cy="255651"/>
              </a:xfrm>
              <a:custGeom>
                <a:avLst/>
                <a:gdLst/>
                <a:ahLst/>
                <a:cxnLst/>
                <a:rect r="r" b="b" t="t" l="l"/>
                <a:pathLst>
                  <a:path h="255651" w="117729">
                    <a:moveTo>
                      <a:pt x="113284" y="0"/>
                    </a:moveTo>
                    <a:cubicBezTo>
                      <a:pt x="81026" y="0"/>
                      <a:pt x="57404" y="10541"/>
                      <a:pt x="41275" y="32385"/>
                    </a:cubicBezTo>
                    <a:lnTo>
                      <a:pt x="41275" y="8509"/>
                    </a:lnTo>
                    <a:cubicBezTo>
                      <a:pt x="41275" y="5969"/>
                      <a:pt x="39243" y="3937"/>
                      <a:pt x="36703" y="3937"/>
                    </a:cubicBezTo>
                    <a:lnTo>
                      <a:pt x="4572" y="3937"/>
                    </a:lnTo>
                    <a:cubicBezTo>
                      <a:pt x="2032" y="3937"/>
                      <a:pt x="0" y="5969"/>
                      <a:pt x="0" y="8509"/>
                    </a:cubicBezTo>
                    <a:lnTo>
                      <a:pt x="0" y="251079"/>
                    </a:lnTo>
                    <a:cubicBezTo>
                      <a:pt x="0" y="253619"/>
                      <a:pt x="2032" y="255651"/>
                      <a:pt x="4572" y="255651"/>
                    </a:cubicBezTo>
                    <a:lnTo>
                      <a:pt x="36576" y="255651"/>
                    </a:lnTo>
                    <a:cubicBezTo>
                      <a:pt x="39116" y="255651"/>
                      <a:pt x="41148" y="253619"/>
                      <a:pt x="41148" y="251079"/>
                    </a:cubicBezTo>
                    <a:lnTo>
                      <a:pt x="41148" y="116205"/>
                    </a:lnTo>
                    <a:cubicBezTo>
                      <a:pt x="41148" y="47625"/>
                      <a:pt x="91567" y="40259"/>
                      <a:pt x="113157" y="40259"/>
                    </a:cubicBezTo>
                    <a:lnTo>
                      <a:pt x="117729" y="38227"/>
                    </a:lnTo>
                    <a:lnTo>
                      <a:pt x="117729" y="4572"/>
                    </a:lnTo>
                    <a:cubicBezTo>
                      <a:pt x="117729" y="2032"/>
                      <a:pt x="115697" y="0"/>
                      <a:pt x="113157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 flipH="false" flipV="false" rot="0">
                <a:off x="532892" y="160020"/>
                <a:ext cx="245745" cy="263525"/>
              </a:xfrm>
              <a:custGeom>
                <a:avLst/>
                <a:gdLst/>
                <a:ahLst/>
                <a:cxnLst/>
                <a:rect r="r" b="b" t="t" l="l"/>
                <a:pathLst>
                  <a:path h="263525" w="245745">
                    <a:moveTo>
                      <a:pt x="216916" y="176276"/>
                    </a:moveTo>
                    <a:lnTo>
                      <a:pt x="214503" y="175514"/>
                    </a:lnTo>
                    <a:lnTo>
                      <a:pt x="211074" y="177038"/>
                    </a:lnTo>
                    <a:cubicBezTo>
                      <a:pt x="194818" y="206375"/>
                      <a:pt x="165735" y="223266"/>
                      <a:pt x="132461" y="223266"/>
                    </a:cubicBezTo>
                    <a:cubicBezTo>
                      <a:pt x="81407" y="223266"/>
                      <a:pt x="41529" y="183134"/>
                      <a:pt x="41529" y="131826"/>
                    </a:cubicBezTo>
                    <a:cubicBezTo>
                      <a:pt x="41529" y="80518"/>
                      <a:pt x="81534" y="40386"/>
                      <a:pt x="132461" y="40386"/>
                    </a:cubicBezTo>
                    <a:cubicBezTo>
                      <a:pt x="166624" y="40386"/>
                      <a:pt x="195707" y="57531"/>
                      <a:pt x="208280" y="85217"/>
                    </a:cubicBezTo>
                    <a:lnTo>
                      <a:pt x="209804" y="87249"/>
                    </a:lnTo>
                    <a:lnTo>
                      <a:pt x="213614" y="87884"/>
                    </a:lnTo>
                    <a:lnTo>
                      <a:pt x="240919" y="72263"/>
                    </a:lnTo>
                    <a:cubicBezTo>
                      <a:pt x="242951" y="71120"/>
                      <a:pt x="243840" y="68453"/>
                      <a:pt x="242824" y="66294"/>
                    </a:cubicBezTo>
                    <a:cubicBezTo>
                      <a:pt x="224155" y="25400"/>
                      <a:pt x="181864" y="0"/>
                      <a:pt x="132334" y="0"/>
                    </a:cubicBezTo>
                    <a:cubicBezTo>
                      <a:pt x="56896" y="0"/>
                      <a:pt x="0" y="56642"/>
                      <a:pt x="0" y="131826"/>
                    </a:cubicBezTo>
                    <a:cubicBezTo>
                      <a:pt x="0" y="207010"/>
                      <a:pt x="57150" y="263525"/>
                      <a:pt x="132588" y="263525"/>
                    </a:cubicBezTo>
                    <a:cubicBezTo>
                      <a:pt x="181229" y="263525"/>
                      <a:pt x="224409" y="238379"/>
                      <a:pt x="245364" y="197993"/>
                    </a:cubicBezTo>
                    <a:lnTo>
                      <a:pt x="245745" y="19316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2" id="22"/>
              <p:cNvSpPr/>
              <p:nvPr/>
            </p:nvSpPr>
            <p:spPr>
              <a:xfrm flipH="false" flipV="false" rot="0">
                <a:off x="827405" y="68707"/>
                <a:ext cx="217678" cy="348869"/>
              </a:xfrm>
              <a:custGeom>
                <a:avLst/>
                <a:gdLst/>
                <a:ahLst/>
                <a:cxnLst/>
                <a:rect r="r" b="b" t="t" l="l"/>
                <a:pathLst>
                  <a:path h="348869" w="217678">
                    <a:moveTo>
                      <a:pt x="118110" y="91186"/>
                    </a:moveTo>
                    <a:cubicBezTo>
                      <a:pt x="85598" y="91186"/>
                      <a:pt x="59817" y="102616"/>
                      <a:pt x="41148" y="125095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4297"/>
                    </a:lnTo>
                    <a:cubicBezTo>
                      <a:pt x="0" y="346837"/>
                      <a:pt x="2032" y="348869"/>
                      <a:pt x="4572" y="348869"/>
                    </a:cubicBezTo>
                    <a:lnTo>
                      <a:pt x="36576" y="348869"/>
                    </a:lnTo>
                    <a:cubicBezTo>
                      <a:pt x="39116" y="348869"/>
                      <a:pt x="41148" y="346837"/>
                      <a:pt x="41148" y="344297"/>
                    </a:cubicBezTo>
                    <a:lnTo>
                      <a:pt x="41148" y="217170"/>
                    </a:lnTo>
                    <a:cubicBezTo>
                      <a:pt x="41148" y="162687"/>
                      <a:pt x="68072" y="131572"/>
                      <a:pt x="115189" y="131572"/>
                    </a:cubicBezTo>
                    <a:cubicBezTo>
                      <a:pt x="154813" y="131572"/>
                      <a:pt x="176530" y="154178"/>
                      <a:pt x="176530" y="195326"/>
                    </a:cubicBezTo>
                    <a:lnTo>
                      <a:pt x="176530" y="344297"/>
                    </a:lnTo>
                    <a:cubicBezTo>
                      <a:pt x="176530" y="346837"/>
                      <a:pt x="178562" y="348869"/>
                      <a:pt x="181102" y="348869"/>
                    </a:cubicBezTo>
                    <a:lnTo>
                      <a:pt x="213106" y="348869"/>
                    </a:lnTo>
                    <a:cubicBezTo>
                      <a:pt x="215646" y="348869"/>
                      <a:pt x="217678" y="346837"/>
                      <a:pt x="217678" y="344297"/>
                    </a:cubicBezTo>
                    <a:lnTo>
                      <a:pt x="217678" y="195326"/>
                    </a:lnTo>
                    <a:cubicBezTo>
                      <a:pt x="217678" y="131064"/>
                      <a:pt x="179451" y="91186"/>
                      <a:pt x="117983" y="91186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3" id="23"/>
              <p:cNvSpPr/>
              <p:nvPr/>
            </p:nvSpPr>
            <p:spPr>
              <a:xfrm flipH="false" flipV="false" rot="0">
                <a:off x="1109853" y="165735"/>
                <a:ext cx="41148" cy="251841"/>
              </a:xfrm>
              <a:custGeom>
                <a:avLst/>
                <a:gdLst/>
                <a:ahLst/>
                <a:cxnLst/>
                <a:rect r="r" b="b" t="t" l="l"/>
                <a:pathLst>
                  <a:path h="251841" w="41148">
                    <a:moveTo>
                      <a:pt x="36576" y="0"/>
                    </a:move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247269"/>
                    </a:lnTo>
                    <a:cubicBezTo>
                      <a:pt x="0" y="249809"/>
                      <a:pt x="2032" y="251841"/>
                      <a:pt x="4572" y="251841"/>
                    </a:cubicBezTo>
                    <a:lnTo>
                      <a:pt x="36576" y="251841"/>
                    </a:lnTo>
                    <a:cubicBezTo>
                      <a:pt x="39116" y="251841"/>
                      <a:pt x="41148" y="249809"/>
                      <a:pt x="41148" y="247269"/>
                    </a:cubicBezTo>
                    <a:lnTo>
                      <a:pt x="41148" y="4699"/>
                    </a:lnTo>
                    <a:cubicBezTo>
                      <a:pt x="41148" y="2159"/>
                      <a:pt x="39116" y="127"/>
                      <a:pt x="36576" y="127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 flipH="false" flipV="false" rot="0">
                <a:off x="1102487" y="67691"/>
                <a:ext cx="55880" cy="55880"/>
              </a:xfrm>
              <a:custGeom>
                <a:avLst/>
                <a:gdLst/>
                <a:ahLst/>
                <a:cxnLst/>
                <a:rect r="r" b="b" t="t" l="l"/>
                <a:pathLst>
                  <a:path h="55880" w="55880">
                    <a:moveTo>
                      <a:pt x="27940" y="0"/>
                    </a:moveTo>
                    <a:cubicBezTo>
                      <a:pt x="12573" y="0"/>
                      <a:pt x="0" y="12573"/>
                      <a:pt x="0" y="27940"/>
                    </a:cubicBezTo>
                    <a:cubicBezTo>
                      <a:pt x="0" y="43307"/>
                      <a:pt x="12573" y="55880"/>
                      <a:pt x="27940" y="55880"/>
                    </a:cubicBezTo>
                    <a:cubicBezTo>
                      <a:pt x="43307" y="55880"/>
                      <a:pt x="55880" y="43307"/>
                      <a:pt x="55880" y="27940"/>
                    </a:cubicBezTo>
                    <a:cubicBezTo>
                      <a:pt x="55880" y="12573"/>
                      <a:pt x="43307" y="0"/>
                      <a:pt x="27940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 flipH="false" flipV="false" rot="0">
                <a:off x="1221359" y="63500"/>
                <a:ext cx="41148" cy="354076"/>
              </a:xfrm>
              <a:custGeom>
                <a:avLst/>
                <a:gdLst/>
                <a:ahLst/>
                <a:cxnLst/>
                <a:rect r="r" b="b" t="t" l="l"/>
                <a:pathLst>
                  <a:path h="354076" w="41148">
                    <a:moveTo>
                      <a:pt x="36703" y="0"/>
                    </a:move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9504"/>
                    </a:lnTo>
                    <a:cubicBezTo>
                      <a:pt x="0" y="352044"/>
                      <a:pt x="2032" y="354076"/>
                      <a:pt x="4572" y="354076"/>
                    </a:cubicBezTo>
                    <a:lnTo>
                      <a:pt x="36576" y="354076"/>
                    </a:lnTo>
                    <a:cubicBezTo>
                      <a:pt x="39116" y="354076"/>
                      <a:pt x="41148" y="352044"/>
                      <a:pt x="41148" y="349504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6" id="26"/>
              <p:cNvSpPr/>
              <p:nvPr/>
            </p:nvSpPr>
            <p:spPr>
              <a:xfrm flipH="false" flipV="false" rot="0">
                <a:off x="1318641" y="159893"/>
                <a:ext cx="264287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287">
                    <a:moveTo>
                      <a:pt x="132080" y="223266"/>
                    </a:moveTo>
                    <a:cubicBezTo>
                      <a:pt x="81026" y="223266"/>
                      <a:pt x="41148" y="183134"/>
                      <a:pt x="41148" y="131826"/>
                    </a:cubicBezTo>
                    <a:cubicBezTo>
                      <a:pt x="41148" y="80518"/>
                      <a:pt x="81153" y="40386"/>
                      <a:pt x="132080" y="40386"/>
                    </a:cubicBezTo>
                    <a:cubicBezTo>
                      <a:pt x="183007" y="40386"/>
                      <a:pt x="223012" y="80518"/>
                      <a:pt x="223012" y="131826"/>
                    </a:cubicBezTo>
                    <a:cubicBezTo>
                      <a:pt x="223012" y="183134"/>
                      <a:pt x="183007" y="223266"/>
                      <a:pt x="132080" y="223266"/>
                    </a:cubicBezTo>
                    <a:moveTo>
                      <a:pt x="259715" y="5842"/>
                    </a:moveTo>
                    <a:lnTo>
                      <a:pt x="227711" y="5842"/>
                    </a:lnTo>
                    <a:cubicBezTo>
                      <a:pt x="225171" y="5842"/>
                      <a:pt x="223139" y="7874"/>
                      <a:pt x="223139" y="10414"/>
                    </a:cubicBezTo>
                    <a:lnTo>
                      <a:pt x="223139" y="43561"/>
                    </a:lnTo>
                    <a:cubicBezTo>
                      <a:pt x="200660" y="15748"/>
                      <a:pt x="167259" y="0"/>
                      <a:pt x="129794" y="0"/>
                    </a:cubicBezTo>
                    <a:cubicBezTo>
                      <a:pt x="58166" y="0"/>
                      <a:pt x="0" y="59182"/>
                      <a:pt x="0" y="131826"/>
                    </a:cubicBezTo>
                    <a:cubicBezTo>
                      <a:pt x="0" y="204470"/>
                      <a:pt x="58293" y="263652"/>
                      <a:pt x="129794" y="263652"/>
                    </a:cubicBezTo>
                    <a:cubicBezTo>
                      <a:pt x="167386" y="263652"/>
                      <a:pt x="200660" y="247904"/>
                      <a:pt x="223139" y="220091"/>
                    </a:cubicBezTo>
                    <a:lnTo>
                      <a:pt x="223139" y="253238"/>
                    </a:lnTo>
                    <a:cubicBezTo>
                      <a:pt x="223139" y="255778"/>
                      <a:pt x="225171" y="257810"/>
                      <a:pt x="227711" y="257810"/>
                    </a:cubicBezTo>
                    <a:lnTo>
                      <a:pt x="259715" y="257810"/>
                    </a:lnTo>
                    <a:cubicBezTo>
                      <a:pt x="262255" y="257810"/>
                      <a:pt x="264287" y="255778"/>
                      <a:pt x="264287" y="253238"/>
                    </a:cubicBezTo>
                    <a:lnTo>
                      <a:pt x="264287" y="10541"/>
                    </a:lnTo>
                    <a:cubicBezTo>
                      <a:pt x="264287" y="8001"/>
                      <a:pt x="262255" y="5969"/>
                      <a:pt x="259715" y="5969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 flipH="false" flipV="false" rot="0">
                <a:off x="1653413" y="68707"/>
                <a:ext cx="264287" cy="354838"/>
              </a:xfrm>
              <a:custGeom>
                <a:avLst/>
                <a:gdLst/>
                <a:ahLst/>
                <a:cxnLst/>
                <a:rect r="r" b="b" t="t" l="l"/>
                <a:pathLst>
                  <a:path h="354838" w="264287">
                    <a:moveTo>
                      <a:pt x="132080" y="131572"/>
                    </a:moveTo>
                    <a:cubicBezTo>
                      <a:pt x="183134" y="131572"/>
                      <a:pt x="223012" y="171704"/>
                      <a:pt x="223012" y="223012"/>
                    </a:cubicBezTo>
                    <a:cubicBezTo>
                      <a:pt x="223012" y="274320"/>
                      <a:pt x="183007" y="314452"/>
                      <a:pt x="132080" y="314452"/>
                    </a:cubicBezTo>
                    <a:cubicBezTo>
                      <a:pt x="81153" y="314452"/>
                      <a:pt x="41148" y="274320"/>
                      <a:pt x="41148" y="223012"/>
                    </a:cubicBezTo>
                    <a:cubicBezTo>
                      <a:pt x="41148" y="171704"/>
                      <a:pt x="81153" y="131572"/>
                      <a:pt x="132080" y="131572"/>
                    </a:cubicBezTo>
                    <a:moveTo>
                      <a:pt x="134493" y="91313"/>
                    </a:moveTo>
                    <a:cubicBezTo>
                      <a:pt x="96901" y="91313"/>
                      <a:pt x="63627" y="107061"/>
                      <a:pt x="41148" y="134874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4297"/>
                    </a:lnTo>
                    <a:cubicBezTo>
                      <a:pt x="0" y="346837"/>
                      <a:pt x="2032" y="348869"/>
                      <a:pt x="4572" y="348869"/>
                    </a:cubicBezTo>
                    <a:lnTo>
                      <a:pt x="36576" y="348869"/>
                    </a:lnTo>
                    <a:cubicBezTo>
                      <a:pt x="39116" y="348869"/>
                      <a:pt x="41148" y="346837"/>
                      <a:pt x="41148" y="344297"/>
                    </a:cubicBezTo>
                    <a:lnTo>
                      <a:pt x="41148" y="311277"/>
                    </a:lnTo>
                    <a:cubicBezTo>
                      <a:pt x="63627" y="339090"/>
                      <a:pt x="97028" y="354838"/>
                      <a:pt x="134493" y="354838"/>
                    </a:cubicBezTo>
                    <a:cubicBezTo>
                      <a:pt x="206121" y="354838"/>
                      <a:pt x="264287" y="295783"/>
                      <a:pt x="264287" y="223012"/>
                    </a:cubicBezTo>
                    <a:cubicBezTo>
                      <a:pt x="264287" y="150241"/>
                      <a:pt x="205994" y="91186"/>
                      <a:pt x="134493" y="91186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 flipH="false" flipV="false" rot="0">
                <a:off x="2037842" y="68707"/>
                <a:ext cx="87376" cy="72390"/>
              </a:xfrm>
              <a:custGeom>
                <a:avLst/>
                <a:gdLst/>
                <a:ahLst/>
                <a:cxnLst/>
                <a:rect r="r" b="b" t="t" l="l"/>
                <a:pathLst>
                  <a:path h="72390" w="87376">
                    <a:moveTo>
                      <a:pt x="47752" y="70485"/>
                    </a:moveTo>
                    <a:lnTo>
                      <a:pt x="50038" y="72390"/>
                    </a:lnTo>
                    <a:lnTo>
                      <a:pt x="82550" y="72390"/>
                    </a:lnTo>
                    <a:cubicBezTo>
                      <a:pt x="84201" y="72390"/>
                      <a:pt x="85725" y="71501"/>
                      <a:pt x="86614" y="69977"/>
                    </a:cubicBezTo>
                    <a:lnTo>
                      <a:pt x="87376" y="66675"/>
                    </a:lnTo>
                    <a:lnTo>
                      <a:pt x="47625" y="2159"/>
                    </a:lnTo>
                    <a:cubicBezTo>
                      <a:pt x="46736" y="762"/>
                      <a:pt x="45339" y="0"/>
                      <a:pt x="43688" y="0"/>
                    </a:cubicBezTo>
                    <a:lnTo>
                      <a:pt x="4826" y="0"/>
                    </a:lnTo>
                    <a:cubicBezTo>
                      <a:pt x="3048" y="0"/>
                      <a:pt x="1524" y="1016"/>
                      <a:pt x="635" y="2540"/>
                    </a:cubicBezTo>
                    <a:lnTo>
                      <a:pt x="0" y="596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9" id="29"/>
              <p:cNvSpPr/>
              <p:nvPr/>
            </p:nvSpPr>
            <p:spPr>
              <a:xfrm flipH="false" flipV="false" rot="0">
                <a:off x="1958975" y="159893"/>
                <a:ext cx="264414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414">
                    <a:moveTo>
                      <a:pt x="132207" y="223266"/>
                    </a:moveTo>
                    <a:cubicBezTo>
                      <a:pt x="81153" y="223266"/>
                      <a:pt x="41275" y="183134"/>
                      <a:pt x="41275" y="131826"/>
                    </a:cubicBezTo>
                    <a:cubicBezTo>
                      <a:pt x="41275" y="80518"/>
                      <a:pt x="81280" y="40386"/>
                      <a:pt x="132207" y="40386"/>
                    </a:cubicBezTo>
                    <a:cubicBezTo>
                      <a:pt x="183134" y="40386"/>
                      <a:pt x="223139" y="80518"/>
                      <a:pt x="223139" y="131826"/>
                    </a:cubicBezTo>
                    <a:cubicBezTo>
                      <a:pt x="223139" y="183134"/>
                      <a:pt x="183134" y="223266"/>
                      <a:pt x="132207" y="223266"/>
                    </a:cubicBezTo>
                    <a:moveTo>
                      <a:pt x="132207" y="0"/>
                    </a:moveTo>
                    <a:cubicBezTo>
                      <a:pt x="58039" y="0"/>
                      <a:pt x="0" y="57912"/>
                      <a:pt x="0" y="131826"/>
                    </a:cubicBezTo>
                    <a:cubicBezTo>
                      <a:pt x="0" y="205740"/>
                      <a:pt x="58039" y="263652"/>
                      <a:pt x="132207" y="263652"/>
                    </a:cubicBezTo>
                    <a:cubicBezTo>
                      <a:pt x="206375" y="263652"/>
                      <a:pt x="264414" y="205740"/>
                      <a:pt x="264414" y="131826"/>
                    </a:cubicBezTo>
                    <a:cubicBezTo>
                      <a:pt x="264414" y="57912"/>
                      <a:pt x="206375" y="0"/>
                      <a:pt x="132207" y="0"/>
                    </a:cubicBezTo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Freeform 30" id="30"/>
          <p:cNvSpPr/>
          <p:nvPr/>
        </p:nvSpPr>
        <p:spPr>
          <a:xfrm flipH="false" flipV="false" rot="0">
            <a:off x="3493371" y="4027391"/>
            <a:ext cx="11301259" cy="4379238"/>
          </a:xfrm>
          <a:custGeom>
            <a:avLst/>
            <a:gdLst/>
            <a:ahLst/>
            <a:cxnLst/>
            <a:rect r="r" b="b" t="t" l="l"/>
            <a:pathLst>
              <a:path h="4379238" w="11301259">
                <a:moveTo>
                  <a:pt x="0" y="0"/>
                </a:moveTo>
                <a:lnTo>
                  <a:pt x="11301258" y="0"/>
                </a:lnTo>
                <a:lnTo>
                  <a:pt x="11301258" y="4379237"/>
                </a:lnTo>
                <a:lnTo>
                  <a:pt x="0" y="43792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3252446" y="881064"/>
            <a:ext cx="1178310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B539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Operazioni tra dati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261128" y="2352358"/>
            <a:ext cx="1437917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B539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Operatori Unari - Incremento e decremento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0" y="8492353"/>
            <a:ext cx="18288000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Il valore della variabile aumenta, perchè l’incremento avviene </a:t>
            </a:r>
            <a:r>
              <a:rPr lang="en-US" b="true" sz="3399" i="true">
                <a:solidFill>
                  <a:srgbClr val="FF00FF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PRIMA </a:t>
            </a:r>
            <a:r>
              <a:rPr lang="en-US" sz="3399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che l’espressione sia </a:t>
            </a:r>
            <a:r>
              <a:rPr lang="en-US" sz="3399" u="sng">
                <a:solidFill>
                  <a:srgbClr val="FF00FF"/>
                </a:solidFill>
                <a:latin typeface="Open Sans"/>
                <a:ea typeface="Open Sans"/>
                <a:cs typeface="Open Sans"/>
                <a:sym typeface="Open Sans"/>
              </a:rPr>
              <a:t>valutata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7627" y="-47627"/>
            <a:ext cx="18383248" cy="10382248"/>
          </a:xfrm>
          <a:custGeom>
            <a:avLst/>
            <a:gdLst/>
            <a:ahLst/>
            <a:cxnLst/>
            <a:rect r="r" b="b" t="t" l="l"/>
            <a:pathLst>
              <a:path h="10382248" w="18383248">
                <a:moveTo>
                  <a:pt x="0" y="0"/>
                </a:moveTo>
                <a:lnTo>
                  <a:pt x="18383247" y="0"/>
                </a:lnTo>
                <a:lnTo>
                  <a:pt x="18383247" y="10382247"/>
                </a:lnTo>
                <a:lnTo>
                  <a:pt x="0" y="10382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224920" y="1028700"/>
            <a:ext cx="5294558" cy="2448733"/>
          </a:xfrm>
          <a:custGeom>
            <a:avLst/>
            <a:gdLst/>
            <a:ahLst/>
            <a:cxnLst/>
            <a:rect r="r" b="b" t="t" l="l"/>
            <a:pathLst>
              <a:path h="2448733" w="5294558">
                <a:moveTo>
                  <a:pt x="0" y="0"/>
                </a:moveTo>
                <a:lnTo>
                  <a:pt x="5294558" y="0"/>
                </a:lnTo>
                <a:lnTo>
                  <a:pt x="5294558" y="2448733"/>
                </a:lnTo>
                <a:lnTo>
                  <a:pt x="0" y="24487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631697" y="3460115"/>
            <a:ext cx="7024600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Prima Animazione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7627" y="-47627"/>
            <a:ext cx="18383248" cy="10382248"/>
          </a:xfrm>
          <a:custGeom>
            <a:avLst/>
            <a:gdLst/>
            <a:ahLst/>
            <a:cxnLst/>
            <a:rect r="r" b="b" t="t" l="l"/>
            <a:pathLst>
              <a:path h="10382248" w="18383248">
                <a:moveTo>
                  <a:pt x="0" y="0"/>
                </a:moveTo>
                <a:lnTo>
                  <a:pt x="18383247" y="0"/>
                </a:lnTo>
                <a:lnTo>
                  <a:pt x="18383247" y="10382247"/>
                </a:lnTo>
                <a:lnTo>
                  <a:pt x="0" y="10382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244565" y="4188774"/>
            <a:ext cx="4088160" cy="165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Forme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9447269" y="1028700"/>
            <a:ext cx="5294558" cy="2448733"/>
          </a:xfrm>
          <a:custGeom>
            <a:avLst/>
            <a:gdLst/>
            <a:ahLst/>
            <a:cxnLst/>
            <a:rect r="r" b="b" t="t" l="l"/>
            <a:pathLst>
              <a:path h="2448733" w="5294558">
                <a:moveTo>
                  <a:pt x="0" y="0"/>
                </a:moveTo>
                <a:lnTo>
                  <a:pt x="5294558" y="0"/>
                </a:lnTo>
                <a:lnTo>
                  <a:pt x="5294558" y="2448733"/>
                </a:lnTo>
                <a:lnTo>
                  <a:pt x="0" y="24487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7627" y="-47627"/>
            <a:ext cx="18383248" cy="10382248"/>
          </a:xfrm>
          <a:custGeom>
            <a:avLst/>
            <a:gdLst/>
            <a:ahLst/>
            <a:cxnLst/>
            <a:rect r="r" b="b" t="t" l="l"/>
            <a:pathLst>
              <a:path h="10382248" w="18383248">
                <a:moveTo>
                  <a:pt x="0" y="0"/>
                </a:moveTo>
                <a:lnTo>
                  <a:pt x="18383247" y="0"/>
                </a:lnTo>
                <a:lnTo>
                  <a:pt x="18383247" y="10382247"/>
                </a:lnTo>
                <a:lnTo>
                  <a:pt x="0" y="10382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34867" y="2864371"/>
            <a:ext cx="10618266" cy="4558257"/>
          </a:xfrm>
          <a:custGeom>
            <a:avLst/>
            <a:gdLst/>
            <a:ahLst/>
            <a:cxnLst/>
            <a:rect r="r" b="b" t="t" l="l"/>
            <a:pathLst>
              <a:path h="4558257" w="10618266">
                <a:moveTo>
                  <a:pt x="0" y="0"/>
                </a:moveTo>
                <a:lnTo>
                  <a:pt x="10618266" y="0"/>
                </a:lnTo>
                <a:lnTo>
                  <a:pt x="10618266" y="4558258"/>
                </a:lnTo>
                <a:lnTo>
                  <a:pt x="0" y="45582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479159" y="159703"/>
            <a:ext cx="1132967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Prima Animazione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7627" y="-47627"/>
            <a:ext cx="18383248" cy="10382248"/>
          </a:xfrm>
          <a:custGeom>
            <a:avLst/>
            <a:gdLst/>
            <a:ahLst/>
            <a:cxnLst/>
            <a:rect r="r" b="b" t="t" l="l"/>
            <a:pathLst>
              <a:path h="10382248" w="18383248">
                <a:moveTo>
                  <a:pt x="0" y="0"/>
                </a:moveTo>
                <a:lnTo>
                  <a:pt x="18383247" y="0"/>
                </a:lnTo>
                <a:lnTo>
                  <a:pt x="18383247" y="10382247"/>
                </a:lnTo>
                <a:lnTo>
                  <a:pt x="0" y="10382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6819" y="2864368"/>
            <a:ext cx="4684680" cy="4558257"/>
          </a:xfrm>
          <a:custGeom>
            <a:avLst/>
            <a:gdLst/>
            <a:ahLst/>
            <a:cxnLst/>
            <a:rect r="r" b="b" t="t" l="l"/>
            <a:pathLst>
              <a:path h="4558257" w="4684680">
                <a:moveTo>
                  <a:pt x="0" y="0"/>
                </a:moveTo>
                <a:lnTo>
                  <a:pt x="4684681" y="0"/>
                </a:lnTo>
                <a:lnTo>
                  <a:pt x="4684681" y="4558257"/>
                </a:lnTo>
                <a:lnTo>
                  <a:pt x="0" y="45582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26659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588335" y="4702640"/>
            <a:ext cx="2466329" cy="881713"/>
          </a:xfrm>
          <a:custGeom>
            <a:avLst/>
            <a:gdLst/>
            <a:ahLst/>
            <a:cxnLst/>
            <a:rect r="r" b="b" t="t" l="l"/>
            <a:pathLst>
              <a:path h="881713" w="2466329">
                <a:moveTo>
                  <a:pt x="0" y="0"/>
                </a:moveTo>
                <a:lnTo>
                  <a:pt x="2466329" y="0"/>
                </a:lnTo>
                <a:lnTo>
                  <a:pt x="2466329" y="881713"/>
                </a:lnTo>
                <a:lnTo>
                  <a:pt x="0" y="8817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863424" y="2864368"/>
            <a:ext cx="2466329" cy="881713"/>
          </a:xfrm>
          <a:custGeom>
            <a:avLst/>
            <a:gdLst/>
            <a:ahLst/>
            <a:cxnLst/>
            <a:rect r="r" b="b" t="t" l="l"/>
            <a:pathLst>
              <a:path h="881713" w="2466329">
                <a:moveTo>
                  <a:pt x="0" y="0"/>
                </a:moveTo>
                <a:lnTo>
                  <a:pt x="2466328" y="0"/>
                </a:lnTo>
                <a:lnTo>
                  <a:pt x="2466328" y="881712"/>
                </a:lnTo>
                <a:lnTo>
                  <a:pt x="0" y="8817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870867" y="3422548"/>
            <a:ext cx="11417133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 funzione setup() viene eseguita un’unica volta, all’avvio del programma.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516142" y="5076825"/>
            <a:ext cx="11771858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 funzione draw() viene eseguita all’infinito, più esattamente 60 volte ogni secondo.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8A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389" y="-187970"/>
            <a:ext cx="1854425" cy="2480967"/>
            <a:chOff x="0" y="0"/>
            <a:chExt cx="2472576" cy="33079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244221"/>
              <a:ext cx="2345563" cy="1333881"/>
            </a:xfrm>
            <a:custGeom>
              <a:avLst/>
              <a:gdLst/>
              <a:ahLst/>
              <a:cxnLst/>
              <a:rect r="r" b="b" t="t" l="l"/>
              <a:pathLst>
                <a:path h="1333881" w="2345563">
                  <a:moveTo>
                    <a:pt x="359918" y="0"/>
                  </a:moveTo>
                  <a:cubicBezTo>
                    <a:pt x="236474" y="0"/>
                    <a:pt x="116205" y="4191"/>
                    <a:pt x="0" y="12319"/>
                  </a:cubicBezTo>
                  <a:lnTo>
                    <a:pt x="0" y="12319"/>
                  </a:lnTo>
                  <a:lnTo>
                    <a:pt x="0" y="1305814"/>
                  </a:lnTo>
                  <a:cubicBezTo>
                    <a:pt x="141097" y="1320546"/>
                    <a:pt x="288544" y="1329817"/>
                    <a:pt x="440309" y="1332738"/>
                  </a:cubicBezTo>
                  <a:cubicBezTo>
                    <a:pt x="476758" y="1333500"/>
                    <a:pt x="513080" y="1333881"/>
                    <a:pt x="549148" y="1333881"/>
                  </a:cubicBezTo>
                  <a:cubicBezTo>
                    <a:pt x="1543304" y="1333881"/>
                    <a:pt x="2337943" y="1059688"/>
                    <a:pt x="2345563" y="704723"/>
                  </a:cubicBezTo>
                  <a:cubicBezTo>
                    <a:pt x="2345563" y="703453"/>
                    <a:pt x="2345563" y="702183"/>
                    <a:pt x="2345563" y="700913"/>
                  </a:cubicBezTo>
                  <a:lnTo>
                    <a:pt x="2345563" y="700913"/>
                  </a:lnTo>
                  <a:lnTo>
                    <a:pt x="2345563" y="698373"/>
                  </a:lnTo>
                  <a:lnTo>
                    <a:pt x="2345563" y="698373"/>
                  </a:lnTo>
                  <a:cubicBezTo>
                    <a:pt x="2343658" y="333375"/>
                    <a:pt x="1507109" y="21971"/>
                    <a:pt x="468884" y="1143"/>
                  </a:cubicBezTo>
                  <a:cubicBezTo>
                    <a:pt x="432308" y="381"/>
                    <a:pt x="395986" y="0"/>
                    <a:pt x="359791" y="0"/>
                  </a:cubicBezTo>
                  <a:close/>
                </a:path>
              </a:pathLst>
            </a:custGeom>
            <a:solidFill>
              <a:srgbClr val="00B4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1048004"/>
              <a:ext cx="1588643" cy="2196465"/>
            </a:xfrm>
            <a:custGeom>
              <a:avLst/>
              <a:gdLst/>
              <a:ahLst/>
              <a:cxnLst/>
              <a:rect r="r" b="b" t="t" l="l"/>
              <a:pathLst>
                <a:path h="2196465" w="1588643">
                  <a:moveTo>
                    <a:pt x="0" y="0"/>
                  </a:moveTo>
                  <a:lnTo>
                    <a:pt x="0" y="1662430"/>
                  </a:lnTo>
                  <a:cubicBezTo>
                    <a:pt x="483362" y="2000758"/>
                    <a:pt x="946531" y="2196465"/>
                    <a:pt x="1247267" y="2196465"/>
                  </a:cubicBezTo>
                  <a:cubicBezTo>
                    <a:pt x="1371727" y="2196465"/>
                    <a:pt x="1468374" y="2162937"/>
                    <a:pt x="1527175" y="2092198"/>
                  </a:cubicBezTo>
                  <a:cubicBezTo>
                    <a:pt x="1568196" y="2042795"/>
                    <a:pt x="1588008" y="1978660"/>
                    <a:pt x="1588643" y="1902587"/>
                  </a:cubicBezTo>
                  <a:lnTo>
                    <a:pt x="1588643" y="1902587"/>
                  </a:lnTo>
                  <a:lnTo>
                    <a:pt x="1588643" y="1895729"/>
                  </a:lnTo>
                  <a:lnTo>
                    <a:pt x="1588643" y="1895729"/>
                  </a:lnTo>
                  <a:cubicBezTo>
                    <a:pt x="1585976" y="1535303"/>
                    <a:pt x="1158240" y="917575"/>
                    <a:pt x="500126" y="368935"/>
                  </a:cubicBezTo>
                  <a:cubicBezTo>
                    <a:pt x="333121" y="229870"/>
                    <a:pt x="164465" y="106172"/>
                    <a:pt x="0" y="0"/>
                  </a:cubicBezTo>
                  <a:close/>
                </a:path>
              </a:pathLst>
            </a:custGeom>
            <a:solidFill>
              <a:srgbClr val="FF008C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0" y="63500"/>
              <a:ext cx="731520" cy="559181"/>
            </a:xfrm>
            <a:custGeom>
              <a:avLst/>
              <a:gdLst/>
              <a:ahLst/>
              <a:cxnLst/>
              <a:rect r="r" b="b" t="t" l="l"/>
              <a:pathLst>
                <a:path h="559181" w="731520">
                  <a:moveTo>
                    <a:pt x="0" y="0"/>
                  </a:moveTo>
                  <a:lnTo>
                    <a:pt x="0" y="559181"/>
                  </a:lnTo>
                  <a:cubicBezTo>
                    <a:pt x="286004" y="389128"/>
                    <a:pt x="533654" y="197993"/>
                    <a:pt x="731520" y="0"/>
                  </a:cubicBezTo>
                  <a:close/>
                </a:path>
              </a:pathLst>
            </a:custGeom>
            <a:solidFill>
              <a:srgbClr val="FF141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5454264" y="228525"/>
            <a:ext cx="2525251" cy="770253"/>
            <a:chOff x="0" y="0"/>
            <a:chExt cx="3367002" cy="1027005"/>
          </a:xfrm>
        </p:grpSpPr>
        <p:grpSp>
          <p:nvGrpSpPr>
            <p:cNvPr name="Group 7" id="7"/>
            <p:cNvGrpSpPr>
              <a:grpSpLocks noChangeAspect="true"/>
            </p:cNvGrpSpPr>
            <p:nvPr/>
          </p:nvGrpSpPr>
          <p:grpSpPr>
            <a:xfrm rot="0">
              <a:off x="0" y="0"/>
              <a:ext cx="1027005" cy="1027005"/>
              <a:chOff x="0" y="0"/>
              <a:chExt cx="1026998" cy="1026998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480695" y="567690"/>
                <a:ext cx="482981" cy="199898"/>
              </a:xfrm>
              <a:custGeom>
                <a:avLst/>
                <a:gdLst/>
                <a:ahLst/>
                <a:cxnLst/>
                <a:rect r="r" b="b" t="t" l="l"/>
                <a:pathLst>
                  <a:path h="199898" w="482981">
                    <a:moveTo>
                      <a:pt x="353568" y="0"/>
                    </a:moveTo>
                    <a:cubicBezTo>
                      <a:pt x="314706" y="0"/>
                      <a:pt x="269748" y="4953"/>
                      <a:pt x="222758" y="15367"/>
                    </a:cubicBezTo>
                    <a:cubicBezTo>
                      <a:pt x="96393" y="43307"/>
                      <a:pt x="254" y="100457"/>
                      <a:pt x="0" y="146177"/>
                    </a:cubicBezTo>
                    <a:lnTo>
                      <a:pt x="0" y="146177"/>
                    </a:lnTo>
                    <a:lnTo>
                      <a:pt x="0" y="146558"/>
                    </a:lnTo>
                    <a:cubicBezTo>
                      <a:pt x="0" y="148844"/>
                      <a:pt x="254" y="151003"/>
                      <a:pt x="762" y="153162"/>
                    </a:cubicBezTo>
                    <a:cubicBezTo>
                      <a:pt x="7366" y="183134"/>
                      <a:pt x="57658" y="199644"/>
                      <a:pt x="127889" y="199898"/>
                    </a:cubicBezTo>
                    <a:lnTo>
                      <a:pt x="130810" y="199898"/>
                    </a:lnTo>
                    <a:cubicBezTo>
                      <a:pt x="169418" y="199771"/>
                      <a:pt x="213741" y="194818"/>
                      <a:pt x="260223" y="184531"/>
                    </a:cubicBezTo>
                    <a:cubicBezTo>
                      <a:pt x="386080" y="156718"/>
                      <a:pt x="481838" y="99949"/>
                      <a:pt x="482981" y="54356"/>
                    </a:cubicBezTo>
                    <a:lnTo>
                      <a:pt x="482981" y="52705"/>
                    </a:lnTo>
                    <a:lnTo>
                      <a:pt x="482981" y="52705"/>
                    </a:lnTo>
                    <a:cubicBezTo>
                      <a:pt x="482981" y="50673"/>
                      <a:pt x="482727" y="48641"/>
                      <a:pt x="482219" y="46736"/>
                    </a:cubicBezTo>
                    <a:cubicBezTo>
                      <a:pt x="475488" y="16510"/>
                      <a:pt x="424688" y="0"/>
                      <a:pt x="353695" y="0"/>
                    </a:cubicBezTo>
                    <a:close/>
                  </a:path>
                </a:pathLst>
              </a:custGeom>
              <a:solidFill>
                <a:srgbClr val="FF008C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 flipH="false" flipV="false" rot="0">
                <a:off x="482219" y="684530"/>
                <a:ext cx="276987" cy="168148"/>
              </a:xfrm>
              <a:custGeom>
                <a:avLst/>
                <a:gdLst/>
                <a:ahLst/>
                <a:cxnLst/>
                <a:rect r="r" b="b" t="t" l="l"/>
                <a:pathLst>
                  <a:path h="168148" w="276987">
                    <a:moveTo>
                      <a:pt x="35941" y="0"/>
                    </a:moveTo>
                    <a:cubicBezTo>
                      <a:pt x="19304" y="127"/>
                      <a:pt x="7239" y="4572"/>
                      <a:pt x="2413" y="13589"/>
                    </a:cubicBezTo>
                    <a:cubicBezTo>
                      <a:pt x="889" y="16383"/>
                      <a:pt x="127" y="19431"/>
                      <a:pt x="0" y="22860"/>
                    </a:cubicBezTo>
                    <a:lnTo>
                      <a:pt x="0" y="22860"/>
                    </a:lnTo>
                    <a:lnTo>
                      <a:pt x="0" y="24130"/>
                    </a:lnTo>
                    <a:cubicBezTo>
                      <a:pt x="635" y="51562"/>
                      <a:pt x="44831" y="95885"/>
                      <a:pt x="108077" y="129921"/>
                    </a:cubicBezTo>
                    <a:cubicBezTo>
                      <a:pt x="153543" y="154559"/>
                      <a:pt x="198120" y="168021"/>
                      <a:pt x="228092" y="168148"/>
                    </a:cubicBezTo>
                    <a:lnTo>
                      <a:pt x="229489" y="168148"/>
                    </a:lnTo>
                    <a:cubicBezTo>
                      <a:pt x="246253" y="168021"/>
                      <a:pt x="258445" y="163576"/>
                      <a:pt x="263271" y="154559"/>
                    </a:cubicBezTo>
                    <a:cubicBezTo>
                      <a:pt x="276987" y="129286"/>
                      <a:pt x="229616" y="77089"/>
                      <a:pt x="157607" y="38227"/>
                    </a:cubicBezTo>
                    <a:cubicBezTo>
                      <a:pt x="112268" y="13716"/>
                      <a:pt x="67945" y="254"/>
                      <a:pt x="37846" y="0"/>
                    </a:cubicBezTo>
                    <a:close/>
                  </a:path>
                </a:pathLst>
              </a:custGeom>
              <a:solidFill>
                <a:srgbClr val="FF1414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279019" y="684530"/>
                <a:ext cx="276860" cy="168148"/>
              </a:xfrm>
              <a:custGeom>
                <a:avLst/>
                <a:gdLst/>
                <a:ahLst/>
                <a:cxnLst/>
                <a:rect r="r" b="b" t="t" l="l"/>
                <a:pathLst>
                  <a:path h="168148" w="276860">
                    <a:moveTo>
                      <a:pt x="227838" y="0"/>
                    </a:moveTo>
                    <a:cubicBezTo>
                      <a:pt x="197739" y="254"/>
                      <a:pt x="153416" y="13716"/>
                      <a:pt x="108077" y="38227"/>
                    </a:cubicBezTo>
                    <a:cubicBezTo>
                      <a:pt x="44831" y="72390"/>
                      <a:pt x="635" y="116713"/>
                      <a:pt x="0" y="144145"/>
                    </a:cubicBezTo>
                    <a:lnTo>
                      <a:pt x="0" y="144145"/>
                    </a:lnTo>
                    <a:lnTo>
                      <a:pt x="0" y="145288"/>
                    </a:lnTo>
                    <a:cubicBezTo>
                      <a:pt x="127" y="148717"/>
                      <a:pt x="889" y="151765"/>
                      <a:pt x="2286" y="154559"/>
                    </a:cubicBezTo>
                    <a:cubicBezTo>
                      <a:pt x="7239" y="163703"/>
                      <a:pt x="19304" y="168021"/>
                      <a:pt x="36068" y="168148"/>
                    </a:cubicBezTo>
                    <a:lnTo>
                      <a:pt x="37465" y="168148"/>
                    </a:lnTo>
                    <a:cubicBezTo>
                      <a:pt x="67564" y="167894"/>
                      <a:pt x="112014" y="154432"/>
                      <a:pt x="157480" y="129921"/>
                    </a:cubicBezTo>
                    <a:cubicBezTo>
                      <a:pt x="229489" y="90932"/>
                      <a:pt x="276860" y="38862"/>
                      <a:pt x="263144" y="13589"/>
                    </a:cubicBezTo>
                    <a:cubicBezTo>
                      <a:pt x="258318" y="4572"/>
                      <a:pt x="246253" y="127"/>
                      <a:pt x="229616" y="0"/>
                    </a:cubicBezTo>
                    <a:close/>
                  </a:path>
                </a:pathLst>
              </a:custGeom>
              <a:solidFill>
                <a:srgbClr val="FF821E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327533" y="63500"/>
                <a:ext cx="242189" cy="468884"/>
              </a:xfrm>
              <a:custGeom>
                <a:avLst/>
                <a:gdLst/>
                <a:ahLst/>
                <a:cxnLst/>
                <a:rect r="r" b="b" t="t" l="l"/>
                <a:pathLst>
                  <a:path h="468884" w="242189">
                    <a:moveTo>
                      <a:pt x="44196" y="0"/>
                    </a:moveTo>
                    <a:cubicBezTo>
                      <a:pt x="40640" y="0"/>
                      <a:pt x="37211" y="635"/>
                      <a:pt x="33909" y="1778"/>
                    </a:cubicBezTo>
                    <a:cubicBezTo>
                      <a:pt x="11557" y="9652"/>
                      <a:pt x="254" y="42164"/>
                      <a:pt x="0" y="88646"/>
                    </a:cubicBezTo>
                    <a:lnTo>
                      <a:pt x="0" y="88646"/>
                    </a:lnTo>
                    <a:lnTo>
                      <a:pt x="0" y="92329"/>
                    </a:lnTo>
                    <a:cubicBezTo>
                      <a:pt x="254" y="139319"/>
                      <a:pt x="11557" y="199771"/>
                      <a:pt x="33655" y="263017"/>
                    </a:cubicBezTo>
                    <a:cubicBezTo>
                      <a:pt x="75184" y="381762"/>
                      <a:pt x="140843" y="468884"/>
                      <a:pt x="186182" y="468884"/>
                    </a:cubicBezTo>
                    <a:cubicBezTo>
                      <a:pt x="189865" y="468884"/>
                      <a:pt x="193421" y="468249"/>
                      <a:pt x="196850" y="467106"/>
                    </a:cubicBezTo>
                    <a:cubicBezTo>
                      <a:pt x="242062" y="451358"/>
                      <a:pt x="242189" y="334264"/>
                      <a:pt x="197231" y="205867"/>
                    </a:cubicBezTo>
                    <a:cubicBezTo>
                      <a:pt x="155575" y="87376"/>
                      <a:pt x="90297" y="508"/>
                      <a:pt x="44958" y="0"/>
                    </a:cubicBezTo>
                    <a:close/>
                  </a:path>
                </a:pathLst>
              </a:custGeom>
              <a:solidFill>
                <a:srgbClr val="00B4FF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457454" y="63500"/>
                <a:ext cx="242189" cy="468884"/>
              </a:xfrm>
              <a:custGeom>
                <a:avLst/>
                <a:gdLst/>
                <a:ahLst/>
                <a:cxnLst/>
                <a:rect r="r" b="b" t="t" l="l"/>
                <a:pathLst>
                  <a:path h="468884" w="242189">
                    <a:moveTo>
                      <a:pt x="197104" y="0"/>
                    </a:moveTo>
                    <a:cubicBezTo>
                      <a:pt x="151765" y="508"/>
                      <a:pt x="86487" y="87376"/>
                      <a:pt x="44958" y="205867"/>
                    </a:cubicBezTo>
                    <a:cubicBezTo>
                      <a:pt x="0" y="334391"/>
                      <a:pt x="127" y="451358"/>
                      <a:pt x="45339" y="467106"/>
                    </a:cubicBezTo>
                    <a:cubicBezTo>
                      <a:pt x="48768" y="468249"/>
                      <a:pt x="52324" y="468884"/>
                      <a:pt x="56007" y="468884"/>
                    </a:cubicBezTo>
                    <a:cubicBezTo>
                      <a:pt x="101346" y="468884"/>
                      <a:pt x="166878" y="381889"/>
                      <a:pt x="208534" y="263017"/>
                    </a:cubicBezTo>
                    <a:cubicBezTo>
                      <a:pt x="230759" y="199644"/>
                      <a:pt x="241935" y="139065"/>
                      <a:pt x="242189" y="92075"/>
                    </a:cubicBezTo>
                    <a:lnTo>
                      <a:pt x="242189" y="88900"/>
                    </a:lnTo>
                    <a:lnTo>
                      <a:pt x="242189" y="88900"/>
                    </a:lnTo>
                    <a:cubicBezTo>
                      <a:pt x="241935" y="42291"/>
                      <a:pt x="230632" y="9525"/>
                      <a:pt x="208280" y="1778"/>
                    </a:cubicBezTo>
                    <a:cubicBezTo>
                      <a:pt x="204978" y="635"/>
                      <a:pt x="201549" y="0"/>
                      <a:pt x="197993" y="0"/>
                    </a:cubicBezTo>
                    <a:close/>
                  </a:path>
                </a:pathLst>
              </a:custGeom>
              <a:solidFill>
                <a:srgbClr val="FF008C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63500" y="567690"/>
                <a:ext cx="482981" cy="199898"/>
              </a:xfrm>
              <a:custGeom>
                <a:avLst/>
                <a:gdLst/>
                <a:ahLst/>
                <a:cxnLst/>
                <a:rect r="r" b="b" t="t" l="l"/>
                <a:pathLst>
                  <a:path h="199898" w="482981">
                    <a:moveTo>
                      <a:pt x="129286" y="0"/>
                    </a:moveTo>
                    <a:cubicBezTo>
                      <a:pt x="58293" y="0"/>
                      <a:pt x="7366" y="16510"/>
                      <a:pt x="762" y="46736"/>
                    </a:cubicBezTo>
                    <a:cubicBezTo>
                      <a:pt x="254" y="48895"/>
                      <a:pt x="0" y="51181"/>
                      <a:pt x="0" y="53340"/>
                    </a:cubicBezTo>
                    <a:lnTo>
                      <a:pt x="0" y="53340"/>
                    </a:lnTo>
                    <a:lnTo>
                      <a:pt x="0" y="53721"/>
                    </a:lnTo>
                    <a:cubicBezTo>
                      <a:pt x="254" y="99441"/>
                      <a:pt x="96266" y="156591"/>
                      <a:pt x="222758" y="184531"/>
                    </a:cubicBezTo>
                    <a:cubicBezTo>
                      <a:pt x="269240" y="194818"/>
                      <a:pt x="313563" y="199771"/>
                      <a:pt x="352171" y="199898"/>
                    </a:cubicBezTo>
                    <a:lnTo>
                      <a:pt x="355092" y="199898"/>
                    </a:lnTo>
                    <a:cubicBezTo>
                      <a:pt x="425323" y="199644"/>
                      <a:pt x="475615" y="183134"/>
                      <a:pt x="482219" y="153162"/>
                    </a:cubicBezTo>
                    <a:cubicBezTo>
                      <a:pt x="482727" y="151003"/>
                      <a:pt x="482981" y="148844"/>
                      <a:pt x="482981" y="146558"/>
                    </a:cubicBezTo>
                    <a:lnTo>
                      <a:pt x="482981" y="146177"/>
                    </a:lnTo>
                    <a:lnTo>
                      <a:pt x="482981" y="146177"/>
                    </a:lnTo>
                    <a:cubicBezTo>
                      <a:pt x="482727" y="100457"/>
                      <a:pt x="386588" y="43307"/>
                      <a:pt x="260223" y="15367"/>
                    </a:cubicBezTo>
                    <a:cubicBezTo>
                      <a:pt x="213233" y="4953"/>
                      <a:pt x="168275" y="0"/>
                      <a:pt x="129413" y="0"/>
                    </a:cubicBezTo>
                    <a:close/>
                  </a:path>
                </a:pathLst>
              </a:custGeom>
              <a:solidFill>
                <a:srgbClr val="00B4FF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129159" y="276987"/>
                <a:ext cx="513334" cy="479552"/>
              </a:xfrm>
              <a:custGeom>
                <a:avLst/>
                <a:gdLst/>
                <a:ahLst/>
                <a:cxnLst/>
                <a:rect r="r" b="b" t="t" l="l"/>
                <a:pathLst>
                  <a:path h="479552" w="513334">
                    <a:moveTo>
                      <a:pt x="94869" y="0"/>
                    </a:moveTo>
                    <a:cubicBezTo>
                      <a:pt x="66421" y="127"/>
                      <a:pt x="42418" y="8382"/>
                      <a:pt x="25400" y="25400"/>
                    </a:cubicBezTo>
                    <a:cubicBezTo>
                      <a:pt x="8636" y="42164"/>
                      <a:pt x="381" y="65913"/>
                      <a:pt x="0" y="93853"/>
                    </a:cubicBezTo>
                    <a:lnTo>
                      <a:pt x="0" y="93853"/>
                    </a:lnTo>
                    <a:lnTo>
                      <a:pt x="0" y="97663"/>
                    </a:lnTo>
                    <a:cubicBezTo>
                      <a:pt x="889" y="167894"/>
                      <a:pt x="49276" y="263652"/>
                      <a:pt x="132588" y="346964"/>
                    </a:cubicBezTo>
                    <a:cubicBezTo>
                      <a:pt x="216281" y="430657"/>
                      <a:pt x="312674" y="479171"/>
                      <a:pt x="382905" y="479552"/>
                    </a:cubicBezTo>
                    <a:lnTo>
                      <a:pt x="384683" y="479552"/>
                    </a:lnTo>
                    <a:cubicBezTo>
                      <a:pt x="413131" y="479425"/>
                      <a:pt x="437134" y="471170"/>
                      <a:pt x="454152" y="454152"/>
                    </a:cubicBezTo>
                    <a:cubicBezTo>
                      <a:pt x="513334" y="394970"/>
                      <a:pt x="465328" y="250952"/>
                      <a:pt x="346964" y="132588"/>
                    </a:cubicBezTo>
                    <a:cubicBezTo>
                      <a:pt x="263271" y="48895"/>
                      <a:pt x="166878" y="508"/>
                      <a:pt x="96647" y="0"/>
                    </a:cubicBezTo>
                    <a:close/>
                  </a:path>
                </a:pathLst>
              </a:custGeom>
              <a:solidFill>
                <a:srgbClr val="FF1414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384429" y="276987"/>
                <a:ext cx="513334" cy="479552"/>
              </a:xfrm>
              <a:custGeom>
                <a:avLst/>
                <a:gdLst/>
                <a:ahLst/>
                <a:cxnLst/>
                <a:rect r="r" b="b" t="t" l="l"/>
                <a:pathLst>
                  <a:path h="479552" w="513334">
                    <a:moveTo>
                      <a:pt x="417576" y="0"/>
                    </a:moveTo>
                    <a:cubicBezTo>
                      <a:pt x="347218" y="0"/>
                      <a:pt x="250317" y="48514"/>
                      <a:pt x="166370" y="132588"/>
                    </a:cubicBezTo>
                    <a:cubicBezTo>
                      <a:pt x="48006" y="250952"/>
                      <a:pt x="0" y="394970"/>
                      <a:pt x="59182" y="454152"/>
                    </a:cubicBezTo>
                    <a:cubicBezTo>
                      <a:pt x="76327" y="471297"/>
                      <a:pt x="100711" y="479552"/>
                      <a:pt x="129540" y="479552"/>
                    </a:cubicBezTo>
                    <a:cubicBezTo>
                      <a:pt x="199898" y="479552"/>
                      <a:pt x="296799" y="431038"/>
                      <a:pt x="380746" y="346964"/>
                    </a:cubicBezTo>
                    <a:cubicBezTo>
                      <a:pt x="464439" y="263271"/>
                      <a:pt x="512953" y="166878"/>
                      <a:pt x="513334" y="96647"/>
                    </a:cubicBezTo>
                    <a:lnTo>
                      <a:pt x="513334" y="94869"/>
                    </a:lnTo>
                    <a:lnTo>
                      <a:pt x="513334" y="94869"/>
                    </a:lnTo>
                    <a:cubicBezTo>
                      <a:pt x="513207" y="66421"/>
                      <a:pt x="504952" y="42418"/>
                      <a:pt x="487934" y="25400"/>
                    </a:cubicBezTo>
                    <a:cubicBezTo>
                      <a:pt x="470789" y="8255"/>
                      <a:pt x="446405" y="0"/>
                      <a:pt x="417576" y="0"/>
                    </a:cubicBezTo>
                    <a:close/>
                  </a:path>
                </a:pathLst>
              </a:custGeom>
              <a:solidFill>
                <a:srgbClr val="FF821E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466344" y="759714"/>
                <a:ext cx="94488" cy="203835"/>
              </a:xfrm>
              <a:custGeom>
                <a:avLst/>
                <a:gdLst/>
                <a:ahLst/>
                <a:cxnLst/>
                <a:rect r="r" b="b" t="t" l="l"/>
                <a:pathLst>
                  <a:path h="203835" w="94488">
                    <a:moveTo>
                      <a:pt x="47117" y="0"/>
                    </a:moveTo>
                    <a:cubicBezTo>
                      <a:pt x="34544" y="12319"/>
                      <a:pt x="18415" y="25019"/>
                      <a:pt x="0" y="37084"/>
                    </a:cubicBezTo>
                    <a:lnTo>
                      <a:pt x="0" y="156591"/>
                    </a:lnTo>
                    <a:cubicBezTo>
                      <a:pt x="0" y="182626"/>
                      <a:pt x="21209" y="203835"/>
                      <a:pt x="47244" y="203835"/>
                    </a:cubicBezTo>
                    <a:lnTo>
                      <a:pt x="47244" y="203835"/>
                    </a:lnTo>
                    <a:cubicBezTo>
                      <a:pt x="73279" y="203835"/>
                      <a:pt x="94488" y="182753"/>
                      <a:pt x="94488" y="156591"/>
                    </a:cubicBezTo>
                    <a:lnTo>
                      <a:pt x="94361" y="37084"/>
                    </a:lnTo>
                    <a:cubicBezTo>
                      <a:pt x="75819" y="25019"/>
                      <a:pt x="59817" y="12319"/>
                      <a:pt x="4724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7" id="17"/>
            <p:cNvGrpSpPr>
              <a:grpSpLocks noChangeAspect="true"/>
            </p:cNvGrpSpPr>
            <p:nvPr/>
          </p:nvGrpSpPr>
          <p:grpSpPr>
            <a:xfrm rot="0">
              <a:off x="1080011" y="269996"/>
              <a:ext cx="2286991" cy="487004"/>
              <a:chOff x="0" y="0"/>
              <a:chExt cx="2286991" cy="487007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63500" y="159893"/>
                <a:ext cx="264287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287">
                    <a:moveTo>
                      <a:pt x="132207" y="223266"/>
                    </a:moveTo>
                    <a:cubicBezTo>
                      <a:pt x="81153" y="223266"/>
                      <a:pt x="41275" y="183134"/>
                      <a:pt x="41275" y="131826"/>
                    </a:cubicBezTo>
                    <a:cubicBezTo>
                      <a:pt x="41275" y="80518"/>
                      <a:pt x="81280" y="40386"/>
                      <a:pt x="132207" y="40386"/>
                    </a:cubicBezTo>
                    <a:cubicBezTo>
                      <a:pt x="183134" y="40386"/>
                      <a:pt x="223139" y="80518"/>
                      <a:pt x="223139" y="131826"/>
                    </a:cubicBezTo>
                    <a:cubicBezTo>
                      <a:pt x="223139" y="183134"/>
                      <a:pt x="183134" y="223266"/>
                      <a:pt x="132207" y="223266"/>
                    </a:cubicBezTo>
                    <a:moveTo>
                      <a:pt x="259842" y="5842"/>
                    </a:moveTo>
                    <a:lnTo>
                      <a:pt x="227838" y="5842"/>
                    </a:lnTo>
                    <a:cubicBezTo>
                      <a:pt x="225298" y="5842"/>
                      <a:pt x="223266" y="7874"/>
                      <a:pt x="223266" y="10414"/>
                    </a:cubicBezTo>
                    <a:lnTo>
                      <a:pt x="223266" y="43561"/>
                    </a:lnTo>
                    <a:cubicBezTo>
                      <a:pt x="200787" y="15748"/>
                      <a:pt x="167386" y="0"/>
                      <a:pt x="129921" y="0"/>
                    </a:cubicBezTo>
                    <a:cubicBezTo>
                      <a:pt x="58293" y="0"/>
                      <a:pt x="0" y="59182"/>
                      <a:pt x="0" y="131826"/>
                    </a:cubicBezTo>
                    <a:cubicBezTo>
                      <a:pt x="0" y="204470"/>
                      <a:pt x="58293" y="263652"/>
                      <a:pt x="129794" y="263652"/>
                    </a:cubicBezTo>
                    <a:cubicBezTo>
                      <a:pt x="167386" y="263652"/>
                      <a:pt x="200660" y="247904"/>
                      <a:pt x="223139" y="220091"/>
                    </a:cubicBezTo>
                    <a:lnTo>
                      <a:pt x="223139" y="253238"/>
                    </a:lnTo>
                    <a:cubicBezTo>
                      <a:pt x="223139" y="255778"/>
                      <a:pt x="225171" y="257810"/>
                      <a:pt x="227711" y="257810"/>
                    </a:cubicBezTo>
                    <a:lnTo>
                      <a:pt x="259715" y="257810"/>
                    </a:lnTo>
                    <a:cubicBezTo>
                      <a:pt x="262255" y="257810"/>
                      <a:pt x="264287" y="255778"/>
                      <a:pt x="264287" y="253238"/>
                    </a:cubicBezTo>
                    <a:lnTo>
                      <a:pt x="264287" y="10541"/>
                    </a:lnTo>
                    <a:cubicBezTo>
                      <a:pt x="264287" y="8001"/>
                      <a:pt x="262255" y="5969"/>
                      <a:pt x="259715" y="5969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 flipH="false" flipV="false" rot="0">
                <a:off x="398399" y="161925"/>
                <a:ext cx="117729" cy="255651"/>
              </a:xfrm>
              <a:custGeom>
                <a:avLst/>
                <a:gdLst/>
                <a:ahLst/>
                <a:cxnLst/>
                <a:rect r="r" b="b" t="t" l="l"/>
                <a:pathLst>
                  <a:path h="255651" w="117729">
                    <a:moveTo>
                      <a:pt x="113284" y="0"/>
                    </a:moveTo>
                    <a:cubicBezTo>
                      <a:pt x="81026" y="0"/>
                      <a:pt x="57404" y="10541"/>
                      <a:pt x="41275" y="32385"/>
                    </a:cubicBezTo>
                    <a:lnTo>
                      <a:pt x="41275" y="8509"/>
                    </a:lnTo>
                    <a:cubicBezTo>
                      <a:pt x="41275" y="5969"/>
                      <a:pt x="39243" y="3937"/>
                      <a:pt x="36703" y="3937"/>
                    </a:cubicBezTo>
                    <a:lnTo>
                      <a:pt x="4572" y="3937"/>
                    </a:lnTo>
                    <a:cubicBezTo>
                      <a:pt x="2032" y="3937"/>
                      <a:pt x="0" y="5969"/>
                      <a:pt x="0" y="8509"/>
                    </a:cubicBezTo>
                    <a:lnTo>
                      <a:pt x="0" y="251079"/>
                    </a:lnTo>
                    <a:cubicBezTo>
                      <a:pt x="0" y="253619"/>
                      <a:pt x="2032" y="255651"/>
                      <a:pt x="4572" y="255651"/>
                    </a:cubicBezTo>
                    <a:lnTo>
                      <a:pt x="36576" y="255651"/>
                    </a:lnTo>
                    <a:cubicBezTo>
                      <a:pt x="39116" y="255651"/>
                      <a:pt x="41148" y="253619"/>
                      <a:pt x="41148" y="251079"/>
                    </a:cubicBezTo>
                    <a:lnTo>
                      <a:pt x="41148" y="116205"/>
                    </a:lnTo>
                    <a:cubicBezTo>
                      <a:pt x="41148" y="47625"/>
                      <a:pt x="91567" y="40259"/>
                      <a:pt x="113157" y="40259"/>
                    </a:cubicBezTo>
                    <a:lnTo>
                      <a:pt x="117729" y="38227"/>
                    </a:lnTo>
                    <a:lnTo>
                      <a:pt x="117729" y="4572"/>
                    </a:lnTo>
                    <a:cubicBezTo>
                      <a:pt x="117729" y="2032"/>
                      <a:pt x="115697" y="0"/>
                      <a:pt x="113157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 flipH="false" flipV="false" rot="0">
                <a:off x="532892" y="160020"/>
                <a:ext cx="245745" cy="263525"/>
              </a:xfrm>
              <a:custGeom>
                <a:avLst/>
                <a:gdLst/>
                <a:ahLst/>
                <a:cxnLst/>
                <a:rect r="r" b="b" t="t" l="l"/>
                <a:pathLst>
                  <a:path h="263525" w="245745">
                    <a:moveTo>
                      <a:pt x="216916" y="176276"/>
                    </a:moveTo>
                    <a:lnTo>
                      <a:pt x="214503" y="175514"/>
                    </a:lnTo>
                    <a:lnTo>
                      <a:pt x="211074" y="177038"/>
                    </a:lnTo>
                    <a:cubicBezTo>
                      <a:pt x="194818" y="206375"/>
                      <a:pt x="165735" y="223266"/>
                      <a:pt x="132461" y="223266"/>
                    </a:cubicBezTo>
                    <a:cubicBezTo>
                      <a:pt x="81407" y="223266"/>
                      <a:pt x="41529" y="183134"/>
                      <a:pt x="41529" y="131826"/>
                    </a:cubicBezTo>
                    <a:cubicBezTo>
                      <a:pt x="41529" y="80518"/>
                      <a:pt x="81534" y="40386"/>
                      <a:pt x="132461" y="40386"/>
                    </a:cubicBezTo>
                    <a:cubicBezTo>
                      <a:pt x="166624" y="40386"/>
                      <a:pt x="195707" y="57531"/>
                      <a:pt x="208280" y="85217"/>
                    </a:cubicBezTo>
                    <a:lnTo>
                      <a:pt x="209804" y="87249"/>
                    </a:lnTo>
                    <a:lnTo>
                      <a:pt x="213614" y="87884"/>
                    </a:lnTo>
                    <a:lnTo>
                      <a:pt x="240919" y="72263"/>
                    </a:lnTo>
                    <a:cubicBezTo>
                      <a:pt x="242951" y="71120"/>
                      <a:pt x="243840" y="68453"/>
                      <a:pt x="242824" y="66294"/>
                    </a:cubicBezTo>
                    <a:cubicBezTo>
                      <a:pt x="224155" y="25400"/>
                      <a:pt x="181864" y="0"/>
                      <a:pt x="132334" y="0"/>
                    </a:cubicBezTo>
                    <a:cubicBezTo>
                      <a:pt x="56896" y="0"/>
                      <a:pt x="0" y="56642"/>
                      <a:pt x="0" y="131826"/>
                    </a:cubicBezTo>
                    <a:cubicBezTo>
                      <a:pt x="0" y="207010"/>
                      <a:pt x="57150" y="263525"/>
                      <a:pt x="132588" y="263525"/>
                    </a:cubicBezTo>
                    <a:cubicBezTo>
                      <a:pt x="181229" y="263525"/>
                      <a:pt x="224409" y="238379"/>
                      <a:pt x="245364" y="197993"/>
                    </a:cubicBezTo>
                    <a:lnTo>
                      <a:pt x="245745" y="19316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 flipH="false" flipV="false" rot="0">
                <a:off x="827405" y="68707"/>
                <a:ext cx="217678" cy="348869"/>
              </a:xfrm>
              <a:custGeom>
                <a:avLst/>
                <a:gdLst/>
                <a:ahLst/>
                <a:cxnLst/>
                <a:rect r="r" b="b" t="t" l="l"/>
                <a:pathLst>
                  <a:path h="348869" w="217678">
                    <a:moveTo>
                      <a:pt x="118110" y="91186"/>
                    </a:moveTo>
                    <a:cubicBezTo>
                      <a:pt x="85598" y="91186"/>
                      <a:pt x="59817" y="102616"/>
                      <a:pt x="41148" y="125095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4297"/>
                    </a:lnTo>
                    <a:cubicBezTo>
                      <a:pt x="0" y="346837"/>
                      <a:pt x="2032" y="348869"/>
                      <a:pt x="4572" y="348869"/>
                    </a:cubicBezTo>
                    <a:lnTo>
                      <a:pt x="36576" y="348869"/>
                    </a:lnTo>
                    <a:cubicBezTo>
                      <a:pt x="39116" y="348869"/>
                      <a:pt x="41148" y="346837"/>
                      <a:pt x="41148" y="344297"/>
                    </a:cubicBezTo>
                    <a:lnTo>
                      <a:pt x="41148" y="217170"/>
                    </a:lnTo>
                    <a:cubicBezTo>
                      <a:pt x="41148" y="162687"/>
                      <a:pt x="68072" y="131572"/>
                      <a:pt x="115189" y="131572"/>
                    </a:cubicBezTo>
                    <a:cubicBezTo>
                      <a:pt x="154813" y="131572"/>
                      <a:pt x="176530" y="154178"/>
                      <a:pt x="176530" y="195326"/>
                    </a:cubicBezTo>
                    <a:lnTo>
                      <a:pt x="176530" y="344297"/>
                    </a:lnTo>
                    <a:cubicBezTo>
                      <a:pt x="176530" y="346837"/>
                      <a:pt x="178562" y="348869"/>
                      <a:pt x="181102" y="348869"/>
                    </a:cubicBezTo>
                    <a:lnTo>
                      <a:pt x="213106" y="348869"/>
                    </a:lnTo>
                    <a:cubicBezTo>
                      <a:pt x="215646" y="348869"/>
                      <a:pt x="217678" y="346837"/>
                      <a:pt x="217678" y="344297"/>
                    </a:cubicBezTo>
                    <a:lnTo>
                      <a:pt x="217678" y="195326"/>
                    </a:lnTo>
                    <a:cubicBezTo>
                      <a:pt x="217678" y="131064"/>
                      <a:pt x="179451" y="91186"/>
                      <a:pt x="117983" y="91186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2" id="22"/>
              <p:cNvSpPr/>
              <p:nvPr/>
            </p:nvSpPr>
            <p:spPr>
              <a:xfrm flipH="false" flipV="false" rot="0">
                <a:off x="1109853" y="165735"/>
                <a:ext cx="41148" cy="251841"/>
              </a:xfrm>
              <a:custGeom>
                <a:avLst/>
                <a:gdLst/>
                <a:ahLst/>
                <a:cxnLst/>
                <a:rect r="r" b="b" t="t" l="l"/>
                <a:pathLst>
                  <a:path h="251841" w="41148">
                    <a:moveTo>
                      <a:pt x="36576" y="0"/>
                    </a:move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247269"/>
                    </a:lnTo>
                    <a:cubicBezTo>
                      <a:pt x="0" y="249809"/>
                      <a:pt x="2032" y="251841"/>
                      <a:pt x="4572" y="251841"/>
                    </a:cubicBezTo>
                    <a:lnTo>
                      <a:pt x="36576" y="251841"/>
                    </a:lnTo>
                    <a:cubicBezTo>
                      <a:pt x="39116" y="251841"/>
                      <a:pt x="41148" y="249809"/>
                      <a:pt x="41148" y="247269"/>
                    </a:cubicBezTo>
                    <a:lnTo>
                      <a:pt x="41148" y="4699"/>
                    </a:lnTo>
                    <a:cubicBezTo>
                      <a:pt x="41148" y="2159"/>
                      <a:pt x="39116" y="127"/>
                      <a:pt x="36576" y="127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3" id="23"/>
              <p:cNvSpPr/>
              <p:nvPr/>
            </p:nvSpPr>
            <p:spPr>
              <a:xfrm flipH="false" flipV="false" rot="0">
                <a:off x="1102487" y="67691"/>
                <a:ext cx="55880" cy="55880"/>
              </a:xfrm>
              <a:custGeom>
                <a:avLst/>
                <a:gdLst/>
                <a:ahLst/>
                <a:cxnLst/>
                <a:rect r="r" b="b" t="t" l="l"/>
                <a:pathLst>
                  <a:path h="55880" w="55880">
                    <a:moveTo>
                      <a:pt x="27940" y="0"/>
                    </a:moveTo>
                    <a:cubicBezTo>
                      <a:pt x="12573" y="0"/>
                      <a:pt x="0" y="12573"/>
                      <a:pt x="0" y="27940"/>
                    </a:cubicBezTo>
                    <a:cubicBezTo>
                      <a:pt x="0" y="43307"/>
                      <a:pt x="12573" y="55880"/>
                      <a:pt x="27940" y="55880"/>
                    </a:cubicBezTo>
                    <a:cubicBezTo>
                      <a:pt x="43307" y="55880"/>
                      <a:pt x="55880" y="43307"/>
                      <a:pt x="55880" y="27940"/>
                    </a:cubicBezTo>
                    <a:cubicBezTo>
                      <a:pt x="55880" y="12573"/>
                      <a:pt x="43307" y="0"/>
                      <a:pt x="27940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 flipH="false" flipV="false" rot="0">
                <a:off x="1221359" y="63500"/>
                <a:ext cx="41148" cy="354076"/>
              </a:xfrm>
              <a:custGeom>
                <a:avLst/>
                <a:gdLst/>
                <a:ahLst/>
                <a:cxnLst/>
                <a:rect r="r" b="b" t="t" l="l"/>
                <a:pathLst>
                  <a:path h="354076" w="41148">
                    <a:moveTo>
                      <a:pt x="36703" y="0"/>
                    </a:move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9504"/>
                    </a:lnTo>
                    <a:cubicBezTo>
                      <a:pt x="0" y="352044"/>
                      <a:pt x="2032" y="354076"/>
                      <a:pt x="4572" y="354076"/>
                    </a:cubicBezTo>
                    <a:lnTo>
                      <a:pt x="36576" y="354076"/>
                    </a:lnTo>
                    <a:cubicBezTo>
                      <a:pt x="39116" y="354076"/>
                      <a:pt x="41148" y="352044"/>
                      <a:pt x="41148" y="349504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 flipH="false" flipV="false" rot="0">
                <a:off x="1318641" y="159893"/>
                <a:ext cx="264287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287">
                    <a:moveTo>
                      <a:pt x="132080" y="223266"/>
                    </a:moveTo>
                    <a:cubicBezTo>
                      <a:pt x="81026" y="223266"/>
                      <a:pt x="41148" y="183134"/>
                      <a:pt x="41148" y="131826"/>
                    </a:cubicBezTo>
                    <a:cubicBezTo>
                      <a:pt x="41148" y="80518"/>
                      <a:pt x="81153" y="40386"/>
                      <a:pt x="132080" y="40386"/>
                    </a:cubicBezTo>
                    <a:cubicBezTo>
                      <a:pt x="183007" y="40386"/>
                      <a:pt x="223012" y="80518"/>
                      <a:pt x="223012" y="131826"/>
                    </a:cubicBezTo>
                    <a:cubicBezTo>
                      <a:pt x="223012" y="183134"/>
                      <a:pt x="183007" y="223266"/>
                      <a:pt x="132080" y="223266"/>
                    </a:cubicBezTo>
                    <a:moveTo>
                      <a:pt x="259715" y="5842"/>
                    </a:moveTo>
                    <a:lnTo>
                      <a:pt x="227711" y="5842"/>
                    </a:lnTo>
                    <a:cubicBezTo>
                      <a:pt x="225171" y="5842"/>
                      <a:pt x="223139" y="7874"/>
                      <a:pt x="223139" y="10414"/>
                    </a:cubicBezTo>
                    <a:lnTo>
                      <a:pt x="223139" y="43561"/>
                    </a:lnTo>
                    <a:cubicBezTo>
                      <a:pt x="200660" y="15748"/>
                      <a:pt x="167259" y="0"/>
                      <a:pt x="129794" y="0"/>
                    </a:cubicBezTo>
                    <a:cubicBezTo>
                      <a:pt x="58166" y="0"/>
                      <a:pt x="0" y="59182"/>
                      <a:pt x="0" y="131826"/>
                    </a:cubicBezTo>
                    <a:cubicBezTo>
                      <a:pt x="0" y="204470"/>
                      <a:pt x="58293" y="263652"/>
                      <a:pt x="129794" y="263652"/>
                    </a:cubicBezTo>
                    <a:cubicBezTo>
                      <a:pt x="167386" y="263652"/>
                      <a:pt x="200660" y="247904"/>
                      <a:pt x="223139" y="220091"/>
                    </a:cubicBezTo>
                    <a:lnTo>
                      <a:pt x="223139" y="253238"/>
                    </a:lnTo>
                    <a:cubicBezTo>
                      <a:pt x="223139" y="255778"/>
                      <a:pt x="225171" y="257810"/>
                      <a:pt x="227711" y="257810"/>
                    </a:cubicBezTo>
                    <a:lnTo>
                      <a:pt x="259715" y="257810"/>
                    </a:lnTo>
                    <a:cubicBezTo>
                      <a:pt x="262255" y="257810"/>
                      <a:pt x="264287" y="255778"/>
                      <a:pt x="264287" y="253238"/>
                    </a:cubicBezTo>
                    <a:lnTo>
                      <a:pt x="264287" y="10541"/>
                    </a:lnTo>
                    <a:cubicBezTo>
                      <a:pt x="264287" y="8001"/>
                      <a:pt x="262255" y="5969"/>
                      <a:pt x="259715" y="5969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6" id="26"/>
              <p:cNvSpPr/>
              <p:nvPr/>
            </p:nvSpPr>
            <p:spPr>
              <a:xfrm flipH="false" flipV="false" rot="0">
                <a:off x="1653413" y="68707"/>
                <a:ext cx="264287" cy="354838"/>
              </a:xfrm>
              <a:custGeom>
                <a:avLst/>
                <a:gdLst/>
                <a:ahLst/>
                <a:cxnLst/>
                <a:rect r="r" b="b" t="t" l="l"/>
                <a:pathLst>
                  <a:path h="354838" w="264287">
                    <a:moveTo>
                      <a:pt x="132080" y="131572"/>
                    </a:moveTo>
                    <a:cubicBezTo>
                      <a:pt x="183134" y="131572"/>
                      <a:pt x="223012" y="171704"/>
                      <a:pt x="223012" y="223012"/>
                    </a:cubicBezTo>
                    <a:cubicBezTo>
                      <a:pt x="223012" y="274320"/>
                      <a:pt x="183007" y="314452"/>
                      <a:pt x="132080" y="314452"/>
                    </a:cubicBezTo>
                    <a:cubicBezTo>
                      <a:pt x="81153" y="314452"/>
                      <a:pt x="41148" y="274320"/>
                      <a:pt x="41148" y="223012"/>
                    </a:cubicBezTo>
                    <a:cubicBezTo>
                      <a:pt x="41148" y="171704"/>
                      <a:pt x="81153" y="131572"/>
                      <a:pt x="132080" y="131572"/>
                    </a:cubicBezTo>
                    <a:moveTo>
                      <a:pt x="134493" y="91313"/>
                    </a:moveTo>
                    <a:cubicBezTo>
                      <a:pt x="96901" y="91313"/>
                      <a:pt x="63627" y="107061"/>
                      <a:pt x="41148" y="134874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4297"/>
                    </a:lnTo>
                    <a:cubicBezTo>
                      <a:pt x="0" y="346837"/>
                      <a:pt x="2032" y="348869"/>
                      <a:pt x="4572" y="348869"/>
                    </a:cubicBezTo>
                    <a:lnTo>
                      <a:pt x="36576" y="348869"/>
                    </a:lnTo>
                    <a:cubicBezTo>
                      <a:pt x="39116" y="348869"/>
                      <a:pt x="41148" y="346837"/>
                      <a:pt x="41148" y="344297"/>
                    </a:cubicBezTo>
                    <a:lnTo>
                      <a:pt x="41148" y="311277"/>
                    </a:lnTo>
                    <a:cubicBezTo>
                      <a:pt x="63627" y="339090"/>
                      <a:pt x="97028" y="354838"/>
                      <a:pt x="134493" y="354838"/>
                    </a:cubicBezTo>
                    <a:cubicBezTo>
                      <a:pt x="206121" y="354838"/>
                      <a:pt x="264287" y="295783"/>
                      <a:pt x="264287" y="223012"/>
                    </a:cubicBezTo>
                    <a:cubicBezTo>
                      <a:pt x="264287" y="150241"/>
                      <a:pt x="205994" y="91186"/>
                      <a:pt x="134493" y="91186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 flipH="false" flipV="false" rot="0">
                <a:off x="2037842" y="68707"/>
                <a:ext cx="87376" cy="72390"/>
              </a:xfrm>
              <a:custGeom>
                <a:avLst/>
                <a:gdLst/>
                <a:ahLst/>
                <a:cxnLst/>
                <a:rect r="r" b="b" t="t" l="l"/>
                <a:pathLst>
                  <a:path h="72390" w="87376">
                    <a:moveTo>
                      <a:pt x="47752" y="70485"/>
                    </a:moveTo>
                    <a:lnTo>
                      <a:pt x="50038" y="72390"/>
                    </a:lnTo>
                    <a:lnTo>
                      <a:pt x="82550" y="72390"/>
                    </a:lnTo>
                    <a:cubicBezTo>
                      <a:pt x="84201" y="72390"/>
                      <a:pt x="85725" y="71501"/>
                      <a:pt x="86614" y="69977"/>
                    </a:cubicBezTo>
                    <a:lnTo>
                      <a:pt x="87376" y="66675"/>
                    </a:lnTo>
                    <a:lnTo>
                      <a:pt x="47625" y="2159"/>
                    </a:lnTo>
                    <a:cubicBezTo>
                      <a:pt x="46736" y="762"/>
                      <a:pt x="45339" y="0"/>
                      <a:pt x="43688" y="0"/>
                    </a:cubicBezTo>
                    <a:lnTo>
                      <a:pt x="4826" y="0"/>
                    </a:lnTo>
                    <a:cubicBezTo>
                      <a:pt x="3048" y="0"/>
                      <a:pt x="1524" y="1016"/>
                      <a:pt x="635" y="2540"/>
                    </a:cubicBezTo>
                    <a:lnTo>
                      <a:pt x="0" y="596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 flipH="false" flipV="false" rot="0">
                <a:off x="1958975" y="159893"/>
                <a:ext cx="264414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414">
                    <a:moveTo>
                      <a:pt x="132207" y="223266"/>
                    </a:moveTo>
                    <a:cubicBezTo>
                      <a:pt x="81153" y="223266"/>
                      <a:pt x="41275" y="183134"/>
                      <a:pt x="41275" y="131826"/>
                    </a:cubicBezTo>
                    <a:cubicBezTo>
                      <a:pt x="41275" y="80518"/>
                      <a:pt x="81280" y="40386"/>
                      <a:pt x="132207" y="40386"/>
                    </a:cubicBezTo>
                    <a:cubicBezTo>
                      <a:pt x="183134" y="40386"/>
                      <a:pt x="223139" y="80518"/>
                      <a:pt x="223139" y="131826"/>
                    </a:cubicBezTo>
                    <a:cubicBezTo>
                      <a:pt x="223139" y="183134"/>
                      <a:pt x="183134" y="223266"/>
                      <a:pt x="132207" y="223266"/>
                    </a:cubicBezTo>
                    <a:moveTo>
                      <a:pt x="132207" y="0"/>
                    </a:moveTo>
                    <a:cubicBezTo>
                      <a:pt x="58039" y="0"/>
                      <a:pt x="0" y="57912"/>
                      <a:pt x="0" y="131826"/>
                    </a:cubicBezTo>
                    <a:cubicBezTo>
                      <a:pt x="0" y="205740"/>
                      <a:pt x="58039" y="263652"/>
                      <a:pt x="132207" y="263652"/>
                    </a:cubicBezTo>
                    <a:cubicBezTo>
                      <a:pt x="206375" y="263652"/>
                      <a:pt x="264414" y="205740"/>
                      <a:pt x="264414" y="131826"/>
                    </a:cubicBezTo>
                    <a:cubicBezTo>
                      <a:pt x="264414" y="57912"/>
                      <a:pt x="206375" y="0"/>
                      <a:pt x="132207" y="0"/>
                    </a:cubicBezTo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AutoShape 29" id="29"/>
          <p:cNvSpPr/>
          <p:nvPr/>
        </p:nvSpPr>
        <p:spPr>
          <a:xfrm>
            <a:off x="7710510" y="877774"/>
            <a:ext cx="0" cy="8454920"/>
          </a:xfrm>
          <a:prstGeom prst="line">
            <a:avLst/>
          </a:prstGeom>
          <a:ln cap="flat" w="114300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Freeform 30" id="30"/>
          <p:cNvSpPr/>
          <p:nvPr/>
        </p:nvSpPr>
        <p:spPr>
          <a:xfrm flipH="false" flipV="false" rot="0">
            <a:off x="1028700" y="3919133"/>
            <a:ext cx="5294558" cy="2448733"/>
          </a:xfrm>
          <a:custGeom>
            <a:avLst/>
            <a:gdLst/>
            <a:ahLst/>
            <a:cxnLst/>
            <a:rect r="r" b="b" t="t" l="l"/>
            <a:pathLst>
              <a:path h="2448733" w="5294558">
                <a:moveTo>
                  <a:pt x="0" y="0"/>
                </a:moveTo>
                <a:lnTo>
                  <a:pt x="5294558" y="0"/>
                </a:lnTo>
                <a:lnTo>
                  <a:pt x="5294558" y="2448734"/>
                </a:lnTo>
                <a:lnTo>
                  <a:pt x="0" y="24487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8297385" y="1405902"/>
            <a:ext cx="291494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Link utili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155385" y="4467491"/>
            <a:ext cx="5425529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b="true" sz="3200" u="sng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  <a:hlinkClick r:id="rId3" tooltip="https://p5js.org/reference/"/>
              </a:rPr>
              <a:t>https://p5js.org/reference/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144000" y="3024829"/>
            <a:ext cx="464462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b="true" sz="3200" u="sng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  <a:hlinkClick r:id="rId4" tooltip="https://editor.p5js.org"/>
              </a:rPr>
              <a:t>https://editor.p5js.org/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8392783" y="5872111"/>
            <a:ext cx="272415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Contatti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8133904" y="7109470"/>
            <a:ext cx="10154096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emanuele.s.tagliamonte+coderequest@gmail.com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297385" y="8211393"/>
            <a:ext cx="8322469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400" u="sng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  <a:hlinkClick r:id="rId5" tooltip="https://github.com/EbekSynthsei/CodeLessons-P5JS.git"/>
              </a:rPr>
              <a:t>https://github.com/EbekSynthsei/CodeLessons-P5JS.git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6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897880" y="1204914"/>
            <a:ext cx="6492240" cy="0"/>
          </a:xfrm>
          <a:prstGeom prst="line">
            <a:avLst/>
          </a:prstGeom>
          <a:ln cap="flat" w="38100">
            <a:solidFill>
              <a:srgbClr val="FF00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389" y="-187970"/>
            <a:ext cx="1854425" cy="2480967"/>
            <a:chOff x="0" y="0"/>
            <a:chExt cx="2472576" cy="330795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500" y="244221"/>
              <a:ext cx="2345563" cy="1333881"/>
            </a:xfrm>
            <a:custGeom>
              <a:avLst/>
              <a:gdLst/>
              <a:ahLst/>
              <a:cxnLst/>
              <a:rect r="r" b="b" t="t" l="l"/>
              <a:pathLst>
                <a:path h="1333881" w="2345563">
                  <a:moveTo>
                    <a:pt x="359918" y="0"/>
                  </a:moveTo>
                  <a:cubicBezTo>
                    <a:pt x="236474" y="0"/>
                    <a:pt x="116205" y="4191"/>
                    <a:pt x="0" y="12319"/>
                  </a:cubicBezTo>
                  <a:lnTo>
                    <a:pt x="0" y="12319"/>
                  </a:lnTo>
                  <a:lnTo>
                    <a:pt x="0" y="1305814"/>
                  </a:lnTo>
                  <a:cubicBezTo>
                    <a:pt x="141097" y="1320546"/>
                    <a:pt x="288544" y="1329817"/>
                    <a:pt x="440309" y="1332738"/>
                  </a:cubicBezTo>
                  <a:cubicBezTo>
                    <a:pt x="476758" y="1333500"/>
                    <a:pt x="513080" y="1333881"/>
                    <a:pt x="549148" y="1333881"/>
                  </a:cubicBezTo>
                  <a:cubicBezTo>
                    <a:pt x="1543304" y="1333881"/>
                    <a:pt x="2337943" y="1059688"/>
                    <a:pt x="2345563" y="704723"/>
                  </a:cubicBezTo>
                  <a:cubicBezTo>
                    <a:pt x="2345563" y="703453"/>
                    <a:pt x="2345563" y="702183"/>
                    <a:pt x="2345563" y="700913"/>
                  </a:cubicBezTo>
                  <a:lnTo>
                    <a:pt x="2345563" y="700913"/>
                  </a:lnTo>
                  <a:lnTo>
                    <a:pt x="2345563" y="698373"/>
                  </a:lnTo>
                  <a:lnTo>
                    <a:pt x="2345563" y="698373"/>
                  </a:lnTo>
                  <a:cubicBezTo>
                    <a:pt x="2343658" y="333375"/>
                    <a:pt x="1507109" y="21971"/>
                    <a:pt x="468884" y="1143"/>
                  </a:cubicBezTo>
                  <a:cubicBezTo>
                    <a:pt x="432308" y="381"/>
                    <a:pt x="395986" y="0"/>
                    <a:pt x="359791" y="0"/>
                  </a:cubicBezTo>
                  <a:close/>
                </a:path>
              </a:pathLst>
            </a:custGeom>
            <a:solidFill>
              <a:srgbClr val="00B4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0" y="1048004"/>
              <a:ext cx="1588643" cy="2196465"/>
            </a:xfrm>
            <a:custGeom>
              <a:avLst/>
              <a:gdLst/>
              <a:ahLst/>
              <a:cxnLst/>
              <a:rect r="r" b="b" t="t" l="l"/>
              <a:pathLst>
                <a:path h="2196465" w="1588643">
                  <a:moveTo>
                    <a:pt x="0" y="0"/>
                  </a:moveTo>
                  <a:lnTo>
                    <a:pt x="0" y="1662430"/>
                  </a:lnTo>
                  <a:cubicBezTo>
                    <a:pt x="483362" y="2000758"/>
                    <a:pt x="946531" y="2196465"/>
                    <a:pt x="1247267" y="2196465"/>
                  </a:cubicBezTo>
                  <a:cubicBezTo>
                    <a:pt x="1371727" y="2196465"/>
                    <a:pt x="1468374" y="2162937"/>
                    <a:pt x="1527175" y="2092198"/>
                  </a:cubicBezTo>
                  <a:cubicBezTo>
                    <a:pt x="1568196" y="2042795"/>
                    <a:pt x="1588008" y="1978660"/>
                    <a:pt x="1588643" y="1902587"/>
                  </a:cubicBezTo>
                  <a:lnTo>
                    <a:pt x="1588643" y="1902587"/>
                  </a:lnTo>
                  <a:lnTo>
                    <a:pt x="1588643" y="1895729"/>
                  </a:lnTo>
                  <a:lnTo>
                    <a:pt x="1588643" y="1895729"/>
                  </a:lnTo>
                  <a:cubicBezTo>
                    <a:pt x="1585976" y="1535303"/>
                    <a:pt x="1158240" y="917575"/>
                    <a:pt x="500126" y="368935"/>
                  </a:cubicBezTo>
                  <a:cubicBezTo>
                    <a:pt x="333121" y="229870"/>
                    <a:pt x="164465" y="106172"/>
                    <a:pt x="0" y="0"/>
                  </a:cubicBezTo>
                  <a:close/>
                </a:path>
              </a:pathLst>
            </a:custGeom>
            <a:solidFill>
              <a:srgbClr val="FF008C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0" y="63500"/>
              <a:ext cx="731520" cy="559181"/>
            </a:xfrm>
            <a:custGeom>
              <a:avLst/>
              <a:gdLst/>
              <a:ahLst/>
              <a:cxnLst/>
              <a:rect r="r" b="b" t="t" l="l"/>
              <a:pathLst>
                <a:path h="559181" w="731520">
                  <a:moveTo>
                    <a:pt x="0" y="0"/>
                  </a:moveTo>
                  <a:lnTo>
                    <a:pt x="0" y="559181"/>
                  </a:lnTo>
                  <a:cubicBezTo>
                    <a:pt x="286004" y="389128"/>
                    <a:pt x="533654" y="197993"/>
                    <a:pt x="731520" y="0"/>
                  </a:cubicBezTo>
                  <a:close/>
                </a:path>
              </a:pathLst>
            </a:custGeom>
            <a:solidFill>
              <a:srgbClr val="FF141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454264" y="228525"/>
            <a:ext cx="2525251" cy="770253"/>
            <a:chOff x="0" y="0"/>
            <a:chExt cx="3367002" cy="1027005"/>
          </a:xfrm>
        </p:grpSpPr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0">
              <a:off x="0" y="0"/>
              <a:ext cx="1027005" cy="1027005"/>
              <a:chOff x="0" y="0"/>
              <a:chExt cx="1026998" cy="102699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480695" y="567690"/>
                <a:ext cx="482981" cy="199898"/>
              </a:xfrm>
              <a:custGeom>
                <a:avLst/>
                <a:gdLst/>
                <a:ahLst/>
                <a:cxnLst/>
                <a:rect r="r" b="b" t="t" l="l"/>
                <a:pathLst>
                  <a:path h="199898" w="482981">
                    <a:moveTo>
                      <a:pt x="353568" y="0"/>
                    </a:moveTo>
                    <a:cubicBezTo>
                      <a:pt x="314706" y="0"/>
                      <a:pt x="269748" y="4953"/>
                      <a:pt x="222758" y="15367"/>
                    </a:cubicBezTo>
                    <a:cubicBezTo>
                      <a:pt x="96393" y="43307"/>
                      <a:pt x="254" y="100457"/>
                      <a:pt x="0" y="146177"/>
                    </a:cubicBezTo>
                    <a:lnTo>
                      <a:pt x="0" y="146177"/>
                    </a:lnTo>
                    <a:lnTo>
                      <a:pt x="0" y="146558"/>
                    </a:lnTo>
                    <a:cubicBezTo>
                      <a:pt x="0" y="148844"/>
                      <a:pt x="254" y="151003"/>
                      <a:pt x="762" y="153162"/>
                    </a:cubicBezTo>
                    <a:cubicBezTo>
                      <a:pt x="7366" y="183134"/>
                      <a:pt x="57658" y="199644"/>
                      <a:pt x="127889" y="199898"/>
                    </a:cubicBezTo>
                    <a:lnTo>
                      <a:pt x="130810" y="199898"/>
                    </a:lnTo>
                    <a:cubicBezTo>
                      <a:pt x="169418" y="199771"/>
                      <a:pt x="213741" y="194818"/>
                      <a:pt x="260223" y="184531"/>
                    </a:cubicBezTo>
                    <a:cubicBezTo>
                      <a:pt x="386080" y="156718"/>
                      <a:pt x="481838" y="99949"/>
                      <a:pt x="482981" y="54356"/>
                    </a:cubicBezTo>
                    <a:lnTo>
                      <a:pt x="482981" y="52705"/>
                    </a:lnTo>
                    <a:lnTo>
                      <a:pt x="482981" y="52705"/>
                    </a:lnTo>
                    <a:cubicBezTo>
                      <a:pt x="482981" y="50673"/>
                      <a:pt x="482727" y="48641"/>
                      <a:pt x="482219" y="46736"/>
                    </a:cubicBezTo>
                    <a:cubicBezTo>
                      <a:pt x="475488" y="16510"/>
                      <a:pt x="424688" y="0"/>
                      <a:pt x="353695" y="0"/>
                    </a:cubicBezTo>
                    <a:close/>
                  </a:path>
                </a:pathLst>
              </a:custGeom>
              <a:solidFill>
                <a:srgbClr val="FF008C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482219" y="684530"/>
                <a:ext cx="276987" cy="168148"/>
              </a:xfrm>
              <a:custGeom>
                <a:avLst/>
                <a:gdLst/>
                <a:ahLst/>
                <a:cxnLst/>
                <a:rect r="r" b="b" t="t" l="l"/>
                <a:pathLst>
                  <a:path h="168148" w="276987">
                    <a:moveTo>
                      <a:pt x="35941" y="0"/>
                    </a:moveTo>
                    <a:cubicBezTo>
                      <a:pt x="19304" y="127"/>
                      <a:pt x="7239" y="4572"/>
                      <a:pt x="2413" y="13589"/>
                    </a:cubicBezTo>
                    <a:cubicBezTo>
                      <a:pt x="889" y="16383"/>
                      <a:pt x="127" y="19431"/>
                      <a:pt x="0" y="22860"/>
                    </a:cubicBezTo>
                    <a:lnTo>
                      <a:pt x="0" y="22860"/>
                    </a:lnTo>
                    <a:lnTo>
                      <a:pt x="0" y="24130"/>
                    </a:lnTo>
                    <a:cubicBezTo>
                      <a:pt x="635" y="51562"/>
                      <a:pt x="44831" y="95885"/>
                      <a:pt x="108077" y="129921"/>
                    </a:cubicBezTo>
                    <a:cubicBezTo>
                      <a:pt x="153543" y="154559"/>
                      <a:pt x="198120" y="168021"/>
                      <a:pt x="228092" y="168148"/>
                    </a:cubicBezTo>
                    <a:lnTo>
                      <a:pt x="229489" y="168148"/>
                    </a:lnTo>
                    <a:cubicBezTo>
                      <a:pt x="246253" y="168021"/>
                      <a:pt x="258445" y="163576"/>
                      <a:pt x="263271" y="154559"/>
                    </a:cubicBezTo>
                    <a:cubicBezTo>
                      <a:pt x="276987" y="129286"/>
                      <a:pt x="229616" y="77089"/>
                      <a:pt x="157607" y="38227"/>
                    </a:cubicBezTo>
                    <a:cubicBezTo>
                      <a:pt x="112268" y="13716"/>
                      <a:pt x="67945" y="254"/>
                      <a:pt x="37846" y="0"/>
                    </a:cubicBezTo>
                    <a:close/>
                  </a:path>
                </a:pathLst>
              </a:custGeom>
              <a:solidFill>
                <a:srgbClr val="FF1414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279019" y="684530"/>
                <a:ext cx="276860" cy="168148"/>
              </a:xfrm>
              <a:custGeom>
                <a:avLst/>
                <a:gdLst/>
                <a:ahLst/>
                <a:cxnLst/>
                <a:rect r="r" b="b" t="t" l="l"/>
                <a:pathLst>
                  <a:path h="168148" w="276860">
                    <a:moveTo>
                      <a:pt x="227838" y="0"/>
                    </a:moveTo>
                    <a:cubicBezTo>
                      <a:pt x="197739" y="254"/>
                      <a:pt x="153416" y="13716"/>
                      <a:pt x="108077" y="38227"/>
                    </a:cubicBezTo>
                    <a:cubicBezTo>
                      <a:pt x="44831" y="72390"/>
                      <a:pt x="635" y="116713"/>
                      <a:pt x="0" y="144145"/>
                    </a:cubicBezTo>
                    <a:lnTo>
                      <a:pt x="0" y="144145"/>
                    </a:lnTo>
                    <a:lnTo>
                      <a:pt x="0" y="145288"/>
                    </a:lnTo>
                    <a:cubicBezTo>
                      <a:pt x="127" y="148717"/>
                      <a:pt x="889" y="151765"/>
                      <a:pt x="2286" y="154559"/>
                    </a:cubicBezTo>
                    <a:cubicBezTo>
                      <a:pt x="7239" y="163703"/>
                      <a:pt x="19304" y="168021"/>
                      <a:pt x="36068" y="168148"/>
                    </a:cubicBezTo>
                    <a:lnTo>
                      <a:pt x="37465" y="168148"/>
                    </a:lnTo>
                    <a:cubicBezTo>
                      <a:pt x="67564" y="167894"/>
                      <a:pt x="112014" y="154432"/>
                      <a:pt x="157480" y="129921"/>
                    </a:cubicBezTo>
                    <a:cubicBezTo>
                      <a:pt x="229489" y="90932"/>
                      <a:pt x="276860" y="38862"/>
                      <a:pt x="263144" y="13589"/>
                    </a:cubicBezTo>
                    <a:cubicBezTo>
                      <a:pt x="258318" y="4572"/>
                      <a:pt x="246253" y="127"/>
                      <a:pt x="229616" y="0"/>
                    </a:cubicBezTo>
                    <a:close/>
                  </a:path>
                </a:pathLst>
              </a:custGeom>
              <a:solidFill>
                <a:srgbClr val="FF821E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327533" y="63500"/>
                <a:ext cx="242189" cy="468884"/>
              </a:xfrm>
              <a:custGeom>
                <a:avLst/>
                <a:gdLst/>
                <a:ahLst/>
                <a:cxnLst/>
                <a:rect r="r" b="b" t="t" l="l"/>
                <a:pathLst>
                  <a:path h="468884" w="242189">
                    <a:moveTo>
                      <a:pt x="44196" y="0"/>
                    </a:moveTo>
                    <a:cubicBezTo>
                      <a:pt x="40640" y="0"/>
                      <a:pt x="37211" y="635"/>
                      <a:pt x="33909" y="1778"/>
                    </a:cubicBezTo>
                    <a:cubicBezTo>
                      <a:pt x="11557" y="9652"/>
                      <a:pt x="254" y="42164"/>
                      <a:pt x="0" y="88646"/>
                    </a:cubicBezTo>
                    <a:lnTo>
                      <a:pt x="0" y="88646"/>
                    </a:lnTo>
                    <a:lnTo>
                      <a:pt x="0" y="92329"/>
                    </a:lnTo>
                    <a:cubicBezTo>
                      <a:pt x="254" y="139319"/>
                      <a:pt x="11557" y="199771"/>
                      <a:pt x="33655" y="263017"/>
                    </a:cubicBezTo>
                    <a:cubicBezTo>
                      <a:pt x="75184" y="381762"/>
                      <a:pt x="140843" y="468884"/>
                      <a:pt x="186182" y="468884"/>
                    </a:cubicBezTo>
                    <a:cubicBezTo>
                      <a:pt x="189865" y="468884"/>
                      <a:pt x="193421" y="468249"/>
                      <a:pt x="196850" y="467106"/>
                    </a:cubicBezTo>
                    <a:cubicBezTo>
                      <a:pt x="242062" y="451358"/>
                      <a:pt x="242189" y="334264"/>
                      <a:pt x="197231" y="205867"/>
                    </a:cubicBezTo>
                    <a:cubicBezTo>
                      <a:pt x="155575" y="87376"/>
                      <a:pt x="90297" y="508"/>
                      <a:pt x="44958" y="0"/>
                    </a:cubicBezTo>
                    <a:close/>
                  </a:path>
                </a:pathLst>
              </a:custGeom>
              <a:solidFill>
                <a:srgbClr val="00B4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457454" y="63500"/>
                <a:ext cx="242189" cy="468884"/>
              </a:xfrm>
              <a:custGeom>
                <a:avLst/>
                <a:gdLst/>
                <a:ahLst/>
                <a:cxnLst/>
                <a:rect r="r" b="b" t="t" l="l"/>
                <a:pathLst>
                  <a:path h="468884" w="242189">
                    <a:moveTo>
                      <a:pt x="197104" y="0"/>
                    </a:moveTo>
                    <a:cubicBezTo>
                      <a:pt x="151765" y="508"/>
                      <a:pt x="86487" y="87376"/>
                      <a:pt x="44958" y="205867"/>
                    </a:cubicBezTo>
                    <a:cubicBezTo>
                      <a:pt x="0" y="334391"/>
                      <a:pt x="127" y="451358"/>
                      <a:pt x="45339" y="467106"/>
                    </a:cubicBezTo>
                    <a:cubicBezTo>
                      <a:pt x="48768" y="468249"/>
                      <a:pt x="52324" y="468884"/>
                      <a:pt x="56007" y="468884"/>
                    </a:cubicBezTo>
                    <a:cubicBezTo>
                      <a:pt x="101346" y="468884"/>
                      <a:pt x="166878" y="381889"/>
                      <a:pt x="208534" y="263017"/>
                    </a:cubicBezTo>
                    <a:cubicBezTo>
                      <a:pt x="230759" y="199644"/>
                      <a:pt x="241935" y="139065"/>
                      <a:pt x="242189" y="92075"/>
                    </a:cubicBezTo>
                    <a:lnTo>
                      <a:pt x="242189" y="88900"/>
                    </a:lnTo>
                    <a:lnTo>
                      <a:pt x="242189" y="88900"/>
                    </a:lnTo>
                    <a:cubicBezTo>
                      <a:pt x="241935" y="42291"/>
                      <a:pt x="230632" y="9525"/>
                      <a:pt x="208280" y="1778"/>
                    </a:cubicBezTo>
                    <a:cubicBezTo>
                      <a:pt x="204978" y="635"/>
                      <a:pt x="201549" y="0"/>
                      <a:pt x="197993" y="0"/>
                    </a:cubicBezTo>
                    <a:close/>
                  </a:path>
                </a:pathLst>
              </a:custGeom>
              <a:solidFill>
                <a:srgbClr val="FF008C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63500" y="567690"/>
                <a:ext cx="482981" cy="199898"/>
              </a:xfrm>
              <a:custGeom>
                <a:avLst/>
                <a:gdLst/>
                <a:ahLst/>
                <a:cxnLst/>
                <a:rect r="r" b="b" t="t" l="l"/>
                <a:pathLst>
                  <a:path h="199898" w="482981">
                    <a:moveTo>
                      <a:pt x="129286" y="0"/>
                    </a:moveTo>
                    <a:cubicBezTo>
                      <a:pt x="58293" y="0"/>
                      <a:pt x="7366" y="16510"/>
                      <a:pt x="762" y="46736"/>
                    </a:cubicBezTo>
                    <a:cubicBezTo>
                      <a:pt x="254" y="48895"/>
                      <a:pt x="0" y="51181"/>
                      <a:pt x="0" y="53340"/>
                    </a:cubicBezTo>
                    <a:lnTo>
                      <a:pt x="0" y="53340"/>
                    </a:lnTo>
                    <a:lnTo>
                      <a:pt x="0" y="53721"/>
                    </a:lnTo>
                    <a:cubicBezTo>
                      <a:pt x="254" y="99441"/>
                      <a:pt x="96266" y="156591"/>
                      <a:pt x="222758" y="184531"/>
                    </a:cubicBezTo>
                    <a:cubicBezTo>
                      <a:pt x="269240" y="194818"/>
                      <a:pt x="313563" y="199771"/>
                      <a:pt x="352171" y="199898"/>
                    </a:cubicBezTo>
                    <a:lnTo>
                      <a:pt x="355092" y="199898"/>
                    </a:lnTo>
                    <a:cubicBezTo>
                      <a:pt x="425323" y="199644"/>
                      <a:pt x="475615" y="183134"/>
                      <a:pt x="482219" y="153162"/>
                    </a:cubicBezTo>
                    <a:cubicBezTo>
                      <a:pt x="482727" y="151003"/>
                      <a:pt x="482981" y="148844"/>
                      <a:pt x="482981" y="146558"/>
                    </a:cubicBezTo>
                    <a:lnTo>
                      <a:pt x="482981" y="146177"/>
                    </a:lnTo>
                    <a:lnTo>
                      <a:pt x="482981" y="146177"/>
                    </a:lnTo>
                    <a:cubicBezTo>
                      <a:pt x="482727" y="100457"/>
                      <a:pt x="386588" y="43307"/>
                      <a:pt x="260223" y="15367"/>
                    </a:cubicBezTo>
                    <a:cubicBezTo>
                      <a:pt x="213233" y="4953"/>
                      <a:pt x="168275" y="0"/>
                      <a:pt x="129413" y="0"/>
                    </a:cubicBezTo>
                    <a:close/>
                  </a:path>
                </a:pathLst>
              </a:custGeom>
              <a:solidFill>
                <a:srgbClr val="00B4FF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129159" y="276987"/>
                <a:ext cx="513334" cy="479552"/>
              </a:xfrm>
              <a:custGeom>
                <a:avLst/>
                <a:gdLst/>
                <a:ahLst/>
                <a:cxnLst/>
                <a:rect r="r" b="b" t="t" l="l"/>
                <a:pathLst>
                  <a:path h="479552" w="513334">
                    <a:moveTo>
                      <a:pt x="94869" y="0"/>
                    </a:moveTo>
                    <a:cubicBezTo>
                      <a:pt x="66421" y="127"/>
                      <a:pt x="42418" y="8382"/>
                      <a:pt x="25400" y="25400"/>
                    </a:cubicBezTo>
                    <a:cubicBezTo>
                      <a:pt x="8636" y="42164"/>
                      <a:pt x="381" y="65913"/>
                      <a:pt x="0" y="93853"/>
                    </a:cubicBezTo>
                    <a:lnTo>
                      <a:pt x="0" y="93853"/>
                    </a:lnTo>
                    <a:lnTo>
                      <a:pt x="0" y="97663"/>
                    </a:lnTo>
                    <a:cubicBezTo>
                      <a:pt x="889" y="167894"/>
                      <a:pt x="49276" y="263652"/>
                      <a:pt x="132588" y="346964"/>
                    </a:cubicBezTo>
                    <a:cubicBezTo>
                      <a:pt x="216281" y="430657"/>
                      <a:pt x="312674" y="479171"/>
                      <a:pt x="382905" y="479552"/>
                    </a:cubicBezTo>
                    <a:lnTo>
                      <a:pt x="384683" y="479552"/>
                    </a:lnTo>
                    <a:cubicBezTo>
                      <a:pt x="413131" y="479425"/>
                      <a:pt x="437134" y="471170"/>
                      <a:pt x="454152" y="454152"/>
                    </a:cubicBezTo>
                    <a:cubicBezTo>
                      <a:pt x="513334" y="394970"/>
                      <a:pt x="465328" y="250952"/>
                      <a:pt x="346964" y="132588"/>
                    </a:cubicBezTo>
                    <a:cubicBezTo>
                      <a:pt x="263271" y="48895"/>
                      <a:pt x="166878" y="508"/>
                      <a:pt x="96647" y="0"/>
                    </a:cubicBezTo>
                    <a:close/>
                  </a:path>
                </a:pathLst>
              </a:custGeom>
              <a:solidFill>
                <a:srgbClr val="FF1414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384429" y="276987"/>
                <a:ext cx="513334" cy="479552"/>
              </a:xfrm>
              <a:custGeom>
                <a:avLst/>
                <a:gdLst/>
                <a:ahLst/>
                <a:cxnLst/>
                <a:rect r="r" b="b" t="t" l="l"/>
                <a:pathLst>
                  <a:path h="479552" w="513334">
                    <a:moveTo>
                      <a:pt x="417576" y="0"/>
                    </a:moveTo>
                    <a:cubicBezTo>
                      <a:pt x="347218" y="0"/>
                      <a:pt x="250317" y="48514"/>
                      <a:pt x="166370" y="132588"/>
                    </a:cubicBezTo>
                    <a:cubicBezTo>
                      <a:pt x="48006" y="250952"/>
                      <a:pt x="0" y="394970"/>
                      <a:pt x="59182" y="454152"/>
                    </a:cubicBezTo>
                    <a:cubicBezTo>
                      <a:pt x="76327" y="471297"/>
                      <a:pt x="100711" y="479552"/>
                      <a:pt x="129540" y="479552"/>
                    </a:cubicBezTo>
                    <a:cubicBezTo>
                      <a:pt x="199898" y="479552"/>
                      <a:pt x="296799" y="431038"/>
                      <a:pt x="380746" y="346964"/>
                    </a:cubicBezTo>
                    <a:cubicBezTo>
                      <a:pt x="464439" y="263271"/>
                      <a:pt x="512953" y="166878"/>
                      <a:pt x="513334" y="96647"/>
                    </a:cubicBezTo>
                    <a:lnTo>
                      <a:pt x="513334" y="94869"/>
                    </a:lnTo>
                    <a:lnTo>
                      <a:pt x="513334" y="94869"/>
                    </a:lnTo>
                    <a:cubicBezTo>
                      <a:pt x="513207" y="66421"/>
                      <a:pt x="504952" y="42418"/>
                      <a:pt x="487934" y="25400"/>
                    </a:cubicBezTo>
                    <a:cubicBezTo>
                      <a:pt x="470789" y="8255"/>
                      <a:pt x="446405" y="0"/>
                      <a:pt x="417576" y="0"/>
                    </a:cubicBezTo>
                    <a:close/>
                  </a:path>
                </a:pathLst>
              </a:custGeom>
              <a:solidFill>
                <a:srgbClr val="FF821E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 rot="0">
                <a:off x="466344" y="759714"/>
                <a:ext cx="94488" cy="203835"/>
              </a:xfrm>
              <a:custGeom>
                <a:avLst/>
                <a:gdLst/>
                <a:ahLst/>
                <a:cxnLst/>
                <a:rect r="r" b="b" t="t" l="l"/>
                <a:pathLst>
                  <a:path h="203835" w="94488">
                    <a:moveTo>
                      <a:pt x="47117" y="0"/>
                    </a:moveTo>
                    <a:cubicBezTo>
                      <a:pt x="34544" y="12319"/>
                      <a:pt x="18415" y="25019"/>
                      <a:pt x="0" y="37084"/>
                    </a:cubicBezTo>
                    <a:lnTo>
                      <a:pt x="0" y="156591"/>
                    </a:lnTo>
                    <a:cubicBezTo>
                      <a:pt x="0" y="182626"/>
                      <a:pt x="21209" y="203835"/>
                      <a:pt x="47244" y="203835"/>
                    </a:cubicBezTo>
                    <a:lnTo>
                      <a:pt x="47244" y="203835"/>
                    </a:lnTo>
                    <a:cubicBezTo>
                      <a:pt x="73279" y="203835"/>
                      <a:pt x="94488" y="182753"/>
                      <a:pt x="94488" y="156591"/>
                    </a:cubicBezTo>
                    <a:lnTo>
                      <a:pt x="94361" y="37084"/>
                    </a:lnTo>
                    <a:cubicBezTo>
                      <a:pt x="75819" y="25019"/>
                      <a:pt x="59817" y="12319"/>
                      <a:pt x="4724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8" id="18"/>
            <p:cNvGrpSpPr>
              <a:grpSpLocks noChangeAspect="true"/>
            </p:cNvGrpSpPr>
            <p:nvPr/>
          </p:nvGrpSpPr>
          <p:grpSpPr>
            <a:xfrm rot="0">
              <a:off x="1080011" y="269996"/>
              <a:ext cx="2286991" cy="487004"/>
              <a:chOff x="0" y="0"/>
              <a:chExt cx="2286991" cy="487007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63500" y="159893"/>
                <a:ext cx="264287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287">
                    <a:moveTo>
                      <a:pt x="132207" y="223266"/>
                    </a:moveTo>
                    <a:cubicBezTo>
                      <a:pt x="81153" y="223266"/>
                      <a:pt x="41275" y="183134"/>
                      <a:pt x="41275" y="131826"/>
                    </a:cubicBezTo>
                    <a:cubicBezTo>
                      <a:pt x="41275" y="80518"/>
                      <a:pt x="81280" y="40386"/>
                      <a:pt x="132207" y="40386"/>
                    </a:cubicBezTo>
                    <a:cubicBezTo>
                      <a:pt x="183134" y="40386"/>
                      <a:pt x="223139" y="80518"/>
                      <a:pt x="223139" y="131826"/>
                    </a:cubicBezTo>
                    <a:cubicBezTo>
                      <a:pt x="223139" y="183134"/>
                      <a:pt x="183134" y="223266"/>
                      <a:pt x="132207" y="223266"/>
                    </a:cubicBezTo>
                    <a:moveTo>
                      <a:pt x="259842" y="5842"/>
                    </a:moveTo>
                    <a:lnTo>
                      <a:pt x="227838" y="5842"/>
                    </a:lnTo>
                    <a:cubicBezTo>
                      <a:pt x="225298" y="5842"/>
                      <a:pt x="223266" y="7874"/>
                      <a:pt x="223266" y="10414"/>
                    </a:cubicBezTo>
                    <a:lnTo>
                      <a:pt x="223266" y="43561"/>
                    </a:lnTo>
                    <a:cubicBezTo>
                      <a:pt x="200787" y="15748"/>
                      <a:pt x="167386" y="0"/>
                      <a:pt x="129921" y="0"/>
                    </a:cubicBezTo>
                    <a:cubicBezTo>
                      <a:pt x="58293" y="0"/>
                      <a:pt x="0" y="59182"/>
                      <a:pt x="0" y="131826"/>
                    </a:cubicBezTo>
                    <a:cubicBezTo>
                      <a:pt x="0" y="204470"/>
                      <a:pt x="58293" y="263652"/>
                      <a:pt x="129794" y="263652"/>
                    </a:cubicBezTo>
                    <a:cubicBezTo>
                      <a:pt x="167386" y="263652"/>
                      <a:pt x="200660" y="247904"/>
                      <a:pt x="223139" y="220091"/>
                    </a:cubicBezTo>
                    <a:lnTo>
                      <a:pt x="223139" y="253238"/>
                    </a:lnTo>
                    <a:cubicBezTo>
                      <a:pt x="223139" y="255778"/>
                      <a:pt x="225171" y="257810"/>
                      <a:pt x="227711" y="257810"/>
                    </a:cubicBezTo>
                    <a:lnTo>
                      <a:pt x="259715" y="257810"/>
                    </a:lnTo>
                    <a:cubicBezTo>
                      <a:pt x="262255" y="257810"/>
                      <a:pt x="264287" y="255778"/>
                      <a:pt x="264287" y="253238"/>
                    </a:cubicBezTo>
                    <a:lnTo>
                      <a:pt x="264287" y="10541"/>
                    </a:lnTo>
                    <a:cubicBezTo>
                      <a:pt x="264287" y="8001"/>
                      <a:pt x="262255" y="5969"/>
                      <a:pt x="259715" y="5969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 flipH="false" flipV="false" rot="0">
                <a:off x="398399" y="161925"/>
                <a:ext cx="117729" cy="255651"/>
              </a:xfrm>
              <a:custGeom>
                <a:avLst/>
                <a:gdLst/>
                <a:ahLst/>
                <a:cxnLst/>
                <a:rect r="r" b="b" t="t" l="l"/>
                <a:pathLst>
                  <a:path h="255651" w="117729">
                    <a:moveTo>
                      <a:pt x="113284" y="0"/>
                    </a:moveTo>
                    <a:cubicBezTo>
                      <a:pt x="81026" y="0"/>
                      <a:pt x="57404" y="10541"/>
                      <a:pt x="41275" y="32385"/>
                    </a:cubicBezTo>
                    <a:lnTo>
                      <a:pt x="41275" y="8509"/>
                    </a:lnTo>
                    <a:cubicBezTo>
                      <a:pt x="41275" y="5969"/>
                      <a:pt x="39243" y="3937"/>
                      <a:pt x="36703" y="3937"/>
                    </a:cubicBezTo>
                    <a:lnTo>
                      <a:pt x="4572" y="3937"/>
                    </a:lnTo>
                    <a:cubicBezTo>
                      <a:pt x="2032" y="3937"/>
                      <a:pt x="0" y="5969"/>
                      <a:pt x="0" y="8509"/>
                    </a:cubicBezTo>
                    <a:lnTo>
                      <a:pt x="0" y="251079"/>
                    </a:lnTo>
                    <a:cubicBezTo>
                      <a:pt x="0" y="253619"/>
                      <a:pt x="2032" y="255651"/>
                      <a:pt x="4572" y="255651"/>
                    </a:cubicBezTo>
                    <a:lnTo>
                      <a:pt x="36576" y="255651"/>
                    </a:lnTo>
                    <a:cubicBezTo>
                      <a:pt x="39116" y="255651"/>
                      <a:pt x="41148" y="253619"/>
                      <a:pt x="41148" y="251079"/>
                    </a:cubicBezTo>
                    <a:lnTo>
                      <a:pt x="41148" y="116205"/>
                    </a:lnTo>
                    <a:cubicBezTo>
                      <a:pt x="41148" y="47625"/>
                      <a:pt x="91567" y="40259"/>
                      <a:pt x="113157" y="40259"/>
                    </a:cubicBezTo>
                    <a:lnTo>
                      <a:pt x="117729" y="38227"/>
                    </a:lnTo>
                    <a:lnTo>
                      <a:pt x="117729" y="4572"/>
                    </a:lnTo>
                    <a:cubicBezTo>
                      <a:pt x="117729" y="2032"/>
                      <a:pt x="115697" y="0"/>
                      <a:pt x="113157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 flipH="false" flipV="false" rot="0">
                <a:off x="532892" y="160020"/>
                <a:ext cx="245745" cy="263525"/>
              </a:xfrm>
              <a:custGeom>
                <a:avLst/>
                <a:gdLst/>
                <a:ahLst/>
                <a:cxnLst/>
                <a:rect r="r" b="b" t="t" l="l"/>
                <a:pathLst>
                  <a:path h="263525" w="245745">
                    <a:moveTo>
                      <a:pt x="216916" y="176276"/>
                    </a:moveTo>
                    <a:lnTo>
                      <a:pt x="214503" y="175514"/>
                    </a:lnTo>
                    <a:lnTo>
                      <a:pt x="211074" y="177038"/>
                    </a:lnTo>
                    <a:cubicBezTo>
                      <a:pt x="194818" y="206375"/>
                      <a:pt x="165735" y="223266"/>
                      <a:pt x="132461" y="223266"/>
                    </a:cubicBezTo>
                    <a:cubicBezTo>
                      <a:pt x="81407" y="223266"/>
                      <a:pt x="41529" y="183134"/>
                      <a:pt x="41529" y="131826"/>
                    </a:cubicBezTo>
                    <a:cubicBezTo>
                      <a:pt x="41529" y="80518"/>
                      <a:pt x="81534" y="40386"/>
                      <a:pt x="132461" y="40386"/>
                    </a:cubicBezTo>
                    <a:cubicBezTo>
                      <a:pt x="166624" y="40386"/>
                      <a:pt x="195707" y="57531"/>
                      <a:pt x="208280" y="85217"/>
                    </a:cubicBezTo>
                    <a:lnTo>
                      <a:pt x="209804" y="87249"/>
                    </a:lnTo>
                    <a:lnTo>
                      <a:pt x="213614" y="87884"/>
                    </a:lnTo>
                    <a:lnTo>
                      <a:pt x="240919" y="72263"/>
                    </a:lnTo>
                    <a:cubicBezTo>
                      <a:pt x="242951" y="71120"/>
                      <a:pt x="243840" y="68453"/>
                      <a:pt x="242824" y="66294"/>
                    </a:cubicBezTo>
                    <a:cubicBezTo>
                      <a:pt x="224155" y="25400"/>
                      <a:pt x="181864" y="0"/>
                      <a:pt x="132334" y="0"/>
                    </a:cubicBezTo>
                    <a:cubicBezTo>
                      <a:pt x="56896" y="0"/>
                      <a:pt x="0" y="56642"/>
                      <a:pt x="0" y="131826"/>
                    </a:cubicBezTo>
                    <a:cubicBezTo>
                      <a:pt x="0" y="207010"/>
                      <a:pt x="57150" y="263525"/>
                      <a:pt x="132588" y="263525"/>
                    </a:cubicBezTo>
                    <a:cubicBezTo>
                      <a:pt x="181229" y="263525"/>
                      <a:pt x="224409" y="238379"/>
                      <a:pt x="245364" y="197993"/>
                    </a:cubicBezTo>
                    <a:lnTo>
                      <a:pt x="245745" y="19316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2" id="22"/>
              <p:cNvSpPr/>
              <p:nvPr/>
            </p:nvSpPr>
            <p:spPr>
              <a:xfrm flipH="false" flipV="false" rot="0">
                <a:off x="827405" y="68707"/>
                <a:ext cx="217678" cy="348869"/>
              </a:xfrm>
              <a:custGeom>
                <a:avLst/>
                <a:gdLst/>
                <a:ahLst/>
                <a:cxnLst/>
                <a:rect r="r" b="b" t="t" l="l"/>
                <a:pathLst>
                  <a:path h="348869" w="217678">
                    <a:moveTo>
                      <a:pt x="118110" y="91186"/>
                    </a:moveTo>
                    <a:cubicBezTo>
                      <a:pt x="85598" y="91186"/>
                      <a:pt x="59817" y="102616"/>
                      <a:pt x="41148" y="125095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4297"/>
                    </a:lnTo>
                    <a:cubicBezTo>
                      <a:pt x="0" y="346837"/>
                      <a:pt x="2032" y="348869"/>
                      <a:pt x="4572" y="348869"/>
                    </a:cubicBezTo>
                    <a:lnTo>
                      <a:pt x="36576" y="348869"/>
                    </a:lnTo>
                    <a:cubicBezTo>
                      <a:pt x="39116" y="348869"/>
                      <a:pt x="41148" y="346837"/>
                      <a:pt x="41148" y="344297"/>
                    </a:cubicBezTo>
                    <a:lnTo>
                      <a:pt x="41148" y="217170"/>
                    </a:lnTo>
                    <a:cubicBezTo>
                      <a:pt x="41148" y="162687"/>
                      <a:pt x="68072" y="131572"/>
                      <a:pt x="115189" y="131572"/>
                    </a:cubicBezTo>
                    <a:cubicBezTo>
                      <a:pt x="154813" y="131572"/>
                      <a:pt x="176530" y="154178"/>
                      <a:pt x="176530" y="195326"/>
                    </a:cubicBezTo>
                    <a:lnTo>
                      <a:pt x="176530" y="344297"/>
                    </a:lnTo>
                    <a:cubicBezTo>
                      <a:pt x="176530" y="346837"/>
                      <a:pt x="178562" y="348869"/>
                      <a:pt x="181102" y="348869"/>
                    </a:cubicBezTo>
                    <a:lnTo>
                      <a:pt x="213106" y="348869"/>
                    </a:lnTo>
                    <a:cubicBezTo>
                      <a:pt x="215646" y="348869"/>
                      <a:pt x="217678" y="346837"/>
                      <a:pt x="217678" y="344297"/>
                    </a:cubicBezTo>
                    <a:lnTo>
                      <a:pt x="217678" y="195326"/>
                    </a:lnTo>
                    <a:cubicBezTo>
                      <a:pt x="217678" y="131064"/>
                      <a:pt x="179451" y="91186"/>
                      <a:pt x="117983" y="91186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3" id="23"/>
              <p:cNvSpPr/>
              <p:nvPr/>
            </p:nvSpPr>
            <p:spPr>
              <a:xfrm flipH="false" flipV="false" rot="0">
                <a:off x="1109853" y="165735"/>
                <a:ext cx="41148" cy="251841"/>
              </a:xfrm>
              <a:custGeom>
                <a:avLst/>
                <a:gdLst/>
                <a:ahLst/>
                <a:cxnLst/>
                <a:rect r="r" b="b" t="t" l="l"/>
                <a:pathLst>
                  <a:path h="251841" w="41148">
                    <a:moveTo>
                      <a:pt x="36576" y="0"/>
                    </a:move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247269"/>
                    </a:lnTo>
                    <a:cubicBezTo>
                      <a:pt x="0" y="249809"/>
                      <a:pt x="2032" y="251841"/>
                      <a:pt x="4572" y="251841"/>
                    </a:cubicBezTo>
                    <a:lnTo>
                      <a:pt x="36576" y="251841"/>
                    </a:lnTo>
                    <a:cubicBezTo>
                      <a:pt x="39116" y="251841"/>
                      <a:pt x="41148" y="249809"/>
                      <a:pt x="41148" y="247269"/>
                    </a:cubicBezTo>
                    <a:lnTo>
                      <a:pt x="41148" y="4699"/>
                    </a:lnTo>
                    <a:cubicBezTo>
                      <a:pt x="41148" y="2159"/>
                      <a:pt x="39116" y="127"/>
                      <a:pt x="36576" y="127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 flipH="false" flipV="false" rot="0">
                <a:off x="1102487" y="67691"/>
                <a:ext cx="55880" cy="55880"/>
              </a:xfrm>
              <a:custGeom>
                <a:avLst/>
                <a:gdLst/>
                <a:ahLst/>
                <a:cxnLst/>
                <a:rect r="r" b="b" t="t" l="l"/>
                <a:pathLst>
                  <a:path h="55880" w="55880">
                    <a:moveTo>
                      <a:pt x="27940" y="0"/>
                    </a:moveTo>
                    <a:cubicBezTo>
                      <a:pt x="12573" y="0"/>
                      <a:pt x="0" y="12573"/>
                      <a:pt x="0" y="27940"/>
                    </a:cubicBezTo>
                    <a:cubicBezTo>
                      <a:pt x="0" y="43307"/>
                      <a:pt x="12573" y="55880"/>
                      <a:pt x="27940" y="55880"/>
                    </a:cubicBezTo>
                    <a:cubicBezTo>
                      <a:pt x="43307" y="55880"/>
                      <a:pt x="55880" y="43307"/>
                      <a:pt x="55880" y="27940"/>
                    </a:cubicBezTo>
                    <a:cubicBezTo>
                      <a:pt x="55880" y="12573"/>
                      <a:pt x="43307" y="0"/>
                      <a:pt x="27940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 flipH="false" flipV="false" rot="0">
                <a:off x="1221359" y="63500"/>
                <a:ext cx="41148" cy="354076"/>
              </a:xfrm>
              <a:custGeom>
                <a:avLst/>
                <a:gdLst/>
                <a:ahLst/>
                <a:cxnLst/>
                <a:rect r="r" b="b" t="t" l="l"/>
                <a:pathLst>
                  <a:path h="354076" w="41148">
                    <a:moveTo>
                      <a:pt x="36703" y="0"/>
                    </a:move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9504"/>
                    </a:lnTo>
                    <a:cubicBezTo>
                      <a:pt x="0" y="352044"/>
                      <a:pt x="2032" y="354076"/>
                      <a:pt x="4572" y="354076"/>
                    </a:cubicBezTo>
                    <a:lnTo>
                      <a:pt x="36576" y="354076"/>
                    </a:lnTo>
                    <a:cubicBezTo>
                      <a:pt x="39116" y="354076"/>
                      <a:pt x="41148" y="352044"/>
                      <a:pt x="41148" y="349504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6" id="26"/>
              <p:cNvSpPr/>
              <p:nvPr/>
            </p:nvSpPr>
            <p:spPr>
              <a:xfrm flipH="false" flipV="false" rot="0">
                <a:off x="1318641" y="159893"/>
                <a:ext cx="264287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287">
                    <a:moveTo>
                      <a:pt x="132080" y="223266"/>
                    </a:moveTo>
                    <a:cubicBezTo>
                      <a:pt x="81026" y="223266"/>
                      <a:pt x="41148" y="183134"/>
                      <a:pt x="41148" y="131826"/>
                    </a:cubicBezTo>
                    <a:cubicBezTo>
                      <a:pt x="41148" y="80518"/>
                      <a:pt x="81153" y="40386"/>
                      <a:pt x="132080" y="40386"/>
                    </a:cubicBezTo>
                    <a:cubicBezTo>
                      <a:pt x="183007" y="40386"/>
                      <a:pt x="223012" y="80518"/>
                      <a:pt x="223012" y="131826"/>
                    </a:cubicBezTo>
                    <a:cubicBezTo>
                      <a:pt x="223012" y="183134"/>
                      <a:pt x="183007" y="223266"/>
                      <a:pt x="132080" y="223266"/>
                    </a:cubicBezTo>
                    <a:moveTo>
                      <a:pt x="259715" y="5842"/>
                    </a:moveTo>
                    <a:lnTo>
                      <a:pt x="227711" y="5842"/>
                    </a:lnTo>
                    <a:cubicBezTo>
                      <a:pt x="225171" y="5842"/>
                      <a:pt x="223139" y="7874"/>
                      <a:pt x="223139" y="10414"/>
                    </a:cubicBezTo>
                    <a:lnTo>
                      <a:pt x="223139" y="43561"/>
                    </a:lnTo>
                    <a:cubicBezTo>
                      <a:pt x="200660" y="15748"/>
                      <a:pt x="167259" y="0"/>
                      <a:pt x="129794" y="0"/>
                    </a:cubicBezTo>
                    <a:cubicBezTo>
                      <a:pt x="58166" y="0"/>
                      <a:pt x="0" y="59182"/>
                      <a:pt x="0" y="131826"/>
                    </a:cubicBezTo>
                    <a:cubicBezTo>
                      <a:pt x="0" y="204470"/>
                      <a:pt x="58293" y="263652"/>
                      <a:pt x="129794" y="263652"/>
                    </a:cubicBezTo>
                    <a:cubicBezTo>
                      <a:pt x="167386" y="263652"/>
                      <a:pt x="200660" y="247904"/>
                      <a:pt x="223139" y="220091"/>
                    </a:cubicBezTo>
                    <a:lnTo>
                      <a:pt x="223139" y="253238"/>
                    </a:lnTo>
                    <a:cubicBezTo>
                      <a:pt x="223139" y="255778"/>
                      <a:pt x="225171" y="257810"/>
                      <a:pt x="227711" y="257810"/>
                    </a:cubicBezTo>
                    <a:lnTo>
                      <a:pt x="259715" y="257810"/>
                    </a:lnTo>
                    <a:cubicBezTo>
                      <a:pt x="262255" y="257810"/>
                      <a:pt x="264287" y="255778"/>
                      <a:pt x="264287" y="253238"/>
                    </a:cubicBezTo>
                    <a:lnTo>
                      <a:pt x="264287" y="10541"/>
                    </a:lnTo>
                    <a:cubicBezTo>
                      <a:pt x="264287" y="8001"/>
                      <a:pt x="262255" y="5969"/>
                      <a:pt x="259715" y="5969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 flipH="false" flipV="false" rot="0">
                <a:off x="1653413" y="68707"/>
                <a:ext cx="264287" cy="354838"/>
              </a:xfrm>
              <a:custGeom>
                <a:avLst/>
                <a:gdLst/>
                <a:ahLst/>
                <a:cxnLst/>
                <a:rect r="r" b="b" t="t" l="l"/>
                <a:pathLst>
                  <a:path h="354838" w="264287">
                    <a:moveTo>
                      <a:pt x="132080" y="131572"/>
                    </a:moveTo>
                    <a:cubicBezTo>
                      <a:pt x="183134" y="131572"/>
                      <a:pt x="223012" y="171704"/>
                      <a:pt x="223012" y="223012"/>
                    </a:cubicBezTo>
                    <a:cubicBezTo>
                      <a:pt x="223012" y="274320"/>
                      <a:pt x="183007" y="314452"/>
                      <a:pt x="132080" y="314452"/>
                    </a:cubicBezTo>
                    <a:cubicBezTo>
                      <a:pt x="81153" y="314452"/>
                      <a:pt x="41148" y="274320"/>
                      <a:pt x="41148" y="223012"/>
                    </a:cubicBezTo>
                    <a:cubicBezTo>
                      <a:pt x="41148" y="171704"/>
                      <a:pt x="81153" y="131572"/>
                      <a:pt x="132080" y="131572"/>
                    </a:cubicBezTo>
                    <a:moveTo>
                      <a:pt x="134493" y="91313"/>
                    </a:moveTo>
                    <a:cubicBezTo>
                      <a:pt x="96901" y="91313"/>
                      <a:pt x="63627" y="107061"/>
                      <a:pt x="41148" y="134874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4297"/>
                    </a:lnTo>
                    <a:cubicBezTo>
                      <a:pt x="0" y="346837"/>
                      <a:pt x="2032" y="348869"/>
                      <a:pt x="4572" y="348869"/>
                    </a:cubicBezTo>
                    <a:lnTo>
                      <a:pt x="36576" y="348869"/>
                    </a:lnTo>
                    <a:cubicBezTo>
                      <a:pt x="39116" y="348869"/>
                      <a:pt x="41148" y="346837"/>
                      <a:pt x="41148" y="344297"/>
                    </a:cubicBezTo>
                    <a:lnTo>
                      <a:pt x="41148" y="311277"/>
                    </a:lnTo>
                    <a:cubicBezTo>
                      <a:pt x="63627" y="339090"/>
                      <a:pt x="97028" y="354838"/>
                      <a:pt x="134493" y="354838"/>
                    </a:cubicBezTo>
                    <a:cubicBezTo>
                      <a:pt x="206121" y="354838"/>
                      <a:pt x="264287" y="295783"/>
                      <a:pt x="264287" y="223012"/>
                    </a:cubicBezTo>
                    <a:cubicBezTo>
                      <a:pt x="264287" y="150241"/>
                      <a:pt x="205994" y="91186"/>
                      <a:pt x="134493" y="91186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 flipH="false" flipV="false" rot="0">
                <a:off x="2037842" y="68707"/>
                <a:ext cx="87376" cy="72390"/>
              </a:xfrm>
              <a:custGeom>
                <a:avLst/>
                <a:gdLst/>
                <a:ahLst/>
                <a:cxnLst/>
                <a:rect r="r" b="b" t="t" l="l"/>
                <a:pathLst>
                  <a:path h="72390" w="87376">
                    <a:moveTo>
                      <a:pt x="47752" y="70485"/>
                    </a:moveTo>
                    <a:lnTo>
                      <a:pt x="50038" y="72390"/>
                    </a:lnTo>
                    <a:lnTo>
                      <a:pt x="82550" y="72390"/>
                    </a:lnTo>
                    <a:cubicBezTo>
                      <a:pt x="84201" y="72390"/>
                      <a:pt x="85725" y="71501"/>
                      <a:pt x="86614" y="69977"/>
                    </a:cubicBezTo>
                    <a:lnTo>
                      <a:pt x="87376" y="66675"/>
                    </a:lnTo>
                    <a:lnTo>
                      <a:pt x="47625" y="2159"/>
                    </a:lnTo>
                    <a:cubicBezTo>
                      <a:pt x="46736" y="762"/>
                      <a:pt x="45339" y="0"/>
                      <a:pt x="43688" y="0"/>
                    </a:cubicBezTo>
                    <a:lnTo>
                      <a:pt x="4826" y="0"/>
                    </a:lnTo>
                    <a:cubicBezTo>
                      <a:pt x="3048" y="0"/>
                      <a:pt x="1524" y="1016"/>
                      <a:pt x="635" y="2540"/>
                    </a:cubicBezTo>
                    <a:lnTo>
                      <a:pt x="0" y="596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9" id="29"/>
              <p:cNvSpPr/>
              <p:nvPr/>
            </p:nvSpPr>
            <p:spPr>
              <a:xfrm flipH="false" flipV="false" rot="0">
                <a:off x="1958975" y="159893"/>
                <a:ext cx="264414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414">
                    <a:moveTo>
                      <a:pt x="132207" y="223266"/>
                    </a:moveTo>
                    <a:cubicBezTo>
                      <a:pt x="81153" y="223266"/>
                      <a:pt x="41275" y="183134"/>
                      <a:pt x="41275" y="131826"/>
                    </a:cubicBezTo>
                    <a:cubicBezTo>
                      <a:pt x="41275" y="80518"/>
                      <a:pt x="81280" y="40386"/>
                      <a:pt x="132207" y="40386"/>
                    </a:cubicBezTo>
                    <a:cubicBezTo>
                      <a:pt x="183134" y="40386"/>
                      <a:pt x="223139" y="80518"/>
                      <a:pt x="223139" y="131826"/>
                    </a:cubicBezTo>
                    <a:cubicBezTo>
                      <a:pt x="223139" y="183134"/>
                      <a:pt x="183134" y="223266"/>
                      <a:pt x="132207" y="223266"/>
                    </a:cubicBezTo>
                    <a:moveTo>
                      <a:pt x="132207" y="0"/>
                    </a:moveTo>
                    <a:cubicBezTo>
                      <a:pt x="58039" y="0"/>
                      <a:pt x="0" y="57912"/>
                      <a:pt x="0" y="131826"/>
                    </a:cubicBezTo>
                    <a:cubicBezTo>
                      <a:pt x="0" y="205740"/>
                      <a:pt x="58039" y="263652"/>
                      <a:pt x="132207" y="263652"/>
                    </a:cubicBezTo>
                    <a:cubicBezTo>
                      <a:pt x="206375" y="263652"/>
                      <a:pt x="264414" y="205740"/>
                      <a:pt x="264414" y="131826"/>
                    </a:cubicBezTo>
                    <a:cubicBezTo>
                      <a:pt x="264414" y="57912"/>
                      <a:pt x="206375" y="0"/>
                      <a:pt x="132207" y="0"/>
                    </a:cubicBezTo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Freeform 30" id="30"/>
          <p:cNvSpPr/>
          <p:nvPr/>
        </p:nvSpPr>
        <p:spPr>
          <a:xfrm flipH="false" flipV="false" rot="0">
            <a:off x="9321804" y="2402708"/>
            <a:ext cx="7395085" cy="6855592"/>
          </a:xfrm>
          <a:custGeom>
            <a:avLst/>
            <a:gdLst/>
            <a:ahLst/>
            <a:cxnLst/>
            <a:rect r="r" b="b" t="t" l="l"/>
            <a:pathLst>
              <a:path h="6855592" w="7395085">
                <a:moveTo>
                  <a:pt x="0" y="0"/>
                </a:moveTo>
                <a:lnTo>
                  <a:pt x="7395085" y="0"/>
                </a:lnTo>
                <a:lnTo>
                  <a:pt x="7395085" y="6855592"/>
                </a:lnTo>
                <a:lnTo>
                  <a:pt x="0" y="68555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530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3581141" y="404880"/>
            <a:ext cx="11125717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0"/>
              </a:lnSpc>
            </a:pPr>
            <a:r>
              <a:rPr lang="en-US" b="true" sz="4050">
                <a:solidFill>
                  <a:srgbClr val="0B5394"/>
                </a:solidFill>
                <a:latin typeface="Poppins Bold"/>
                <a:ea typeface="Poppins Bold"/>
                <a:cs typeface="Poppins Bold"/>
                <a:sym typeface="Poppins Bold"/>
              </a:rPr>
              <a:t>Primi Passi: Forme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854814" y="2369197"/>
            <a:ext cx="7211660" cy="6912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29"/>
              </a:lnSpc>
            </a:pPr>
            <a:r>
              <a:rPr lang="en-US" sz="3021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Ora che abbiamo esplorato alcuni modi di colorare l’interno della nostra tela, è il momento di disegnare qualcosa sulla tela stessa.</a:t>
            </a:r>
          </a:p>
          <a:p>
            <a:pPr algn="ctr">
              <a:lnSpc>
                <a:spcPts val="4229"/>
              </a:lnSpc>
            </a:pPr>
            <a:r>
              <a:rPr lang="en-US" sz="3021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All’interno della </a:t>
            </a:r>
            <a:r>
              <a:rPr lang="en-US" sz="3021" u="sng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documentazione </a:t>
            </a:r>
            <a:r>
              <a:rPr lang="en-US" sz="3021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di </a:t>
            </a:r>
            <a:r>
              <a:rPr lang="en-US" sz="3021" b="true">
                <a:solidFill>
                  <a:srgbClr val="0B539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p5.js</a:t>
            </a:r>
            <a:r>
              <a:rPr lang="en-US" sz="3021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 possiamo trovare un insieme di </a:t>
            </a:r>
            <a:r>
              <a:rPr lang="en-US" sz="3021" i="true">
                <a:solidFill>
                  <a:srgbClr val="0B5394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funzioni </a:t>
            </a:r>
            <a:r>
              <a:rPr lang="en-US" sz="3021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per disegnare una serie di forme.</a:t>
            </a:r>
          </a:p>
          <a:p>
            <a:pPr algn="ctr">
              <a:lnSpc>
                <a:spcPts val="4229"/>
              </a:lnSpc>
            </a:pPr>
            <a:r>
              <a:rPr lang="en-US" sz="3021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E’ come avere una serie di strumenti già pronti, in questo caso per disegnare forme geometriche ben definite e semplici da utilizzare in un </a:t>
            </a:r>
            <a:r>
              <a:rPr lang="en-US" b="true" sz="3021" u="sng">
                <a:solidFill>
                  <a:srgbClr val="0B539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piano cartesiano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6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897880" y="1204914"/>
            <a:ext cx="6492240" cy="0"/>
          </a:xfrm>
          <a:prstGeom prst="line">
            <a:avLst/>
          </a:prstGeom>
          <a:ln cap="flat" w="38100">
            <a:solidFill>
              <a:srgbClr val="FF00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389" y="-187970"/>
            <a:ext cx="1854425" cy="2480967"/>
            <a:chOff x="0" y="0"/>
            <a:chExt cx="2472576" cy="330795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500" y="244221"/>
              <a:ext cx="2345563" cy="1333881"/>
            </a:xfrm>
            <a:custGeom>
              <a:avLst/>
              <a:gdLst/>
              <a:ahLst/>
              <a:cxnLst/>
              <a:rect r="r" b="b" t="t" l="l"/>
              <a:pathLst>
                <a:path h="1333881" w="2345563">
                  <a:moveTo>
                    <a:pt x="359918" y="0"/>
                  </a:moveTo>
                  <a:cubicBezTo>
                    <a:pt x="236474" y="0"/>
                    <a:pt x="116205" y="4191"/>
                    <a:pt x="0" y="12319"/>
                  </a:cubicBezTo>
                  <a:lnTo>
                    <a:pt x="0" y="12319"/>
                  </a:lnTo>
                  <a:lnTo>
                    <a:pt x="0" y="1305814"/>
                  </a:lnTo>
                  <a:cubicBezTo>
                    <a:pt x="141097" y="1320546"/>
                    <a:pt x="288544" y="1329817"/>
                    <a:pt x="440309" y="1332738"/>
                  </a:cubicBezTo>
                  <a:cubicBezTo>
                    <a:pt x="476758" y="1333500"/>
                    <a:pt x="513080" y="1333881"/>
                    <a:pt x="549148" y="1333881"/>
                  </a:cubicBezTo>
                  <a:cubicBezTo>
                    <a:pt x="1543304" y="1333881"/>
                    <a:pt x="2337943" y="1059688"/>
                    <a:pt x="2345563" y="704723"/>
                  </a:cubicBezTo>
                  <a:cubicBezTo>
                    <a:pt x="2345563" y="703453"/>
                    <a:pt x="2345563" y="702183"/>
                    <a:pt x="2345563" y="700913"/>
                  </a:cubicBezTo>
                  <a:lnTo>
                    <a:pt x="2345563" y="700913"/>
                  </a:lnTo>
                  <a:lnTo>
                    <a:pt x="2345563" y="698373"/>
                  </a:lnTo>
                  <a:lnTo>
                    <a:pt x="2345563" y="698373"/>
                  </a:lnTo>
                  <a:cubicBezTo>
                    <a:pt x="2343658" y="333375"/>
                    <a:pt x="1507109" y="21971"/>
                    <a:pt x="468884" y="1143"/>
                  </a:cubicBezTo>
                  <a:cubicBezTo>
                    <a:pt x="432308" y="381"/>
                    <a:pt x="395986" y="0"/>
                    <a:pt x="359791" y="0"/>
                  </a:cubicBezTo>
                  <a:close/>
                </a:path>
              </a:pathLst>
            </a:custGeom>
            <a:solidFill>
              <a:srgbClr val="00B4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0" y="1048004"/>
              <a:ext cx="1588643" cy="2196465"/>
            </a:xfrm>
            <a:custGeom>
              <a:avLst/>
              <a:gdLst/>
              <a:ahLst/>
              <a:cxnLst/>
              <a:rect r="r" b="b" t="t" l="l"/>
              <a:pathLst>
                <a:path h="2196465" w="1588643">
                  <a:moveTo>
                    <a:pt x="0" y="0"/>
                  </a:moveTo>
                  <a:lnTo>
                    <a:pt x="0" y="1662430"/>
                  </a:lnTo>
                  <a:cubicBezTo>
                    <a:pt x="483362" y="2000758"/>
                    <a:pt x="946531" y="2196465"/>
                    <a:pt x="1247267" y="2196465"/>
                  </a:cubicBezTo>
                  <a:cubicBezTo>
                    <a:pt x="1371727" y="2196465"/>
                    <a:pt x="1468374" y="2162937"/>
                    <a:pt x="1527175" y="2092198"/>
                  </a:cubicBezTo>
                  <a:cubicBezTo>
                    <a:pt x="1568196" y="2042795"/>
                    <a:pt x="1588008" y="1978660"/>
                    <a:pt x="1588643" y="1902587"/>
                  </a:cubicBezTo>
                  <a:lnTo>
                    <a:pt x="1588643" y="1902587"/>
                  </a:lnTo>
                  <a:lnTo>
                    <a:pt x="1588643" y="1895729"/>
                  </a:lnTo>
                  <a:lnTo>
                    <a:pt x="1588643" y="1895729"/>
                  </a:lnTo>
                  <a:cubicBezTo>
                    <a:pt x="1585976" y="1535303"/>
                    <a:pt x="1158240" y="917575"/>
                    <a:pt x="500126" y="368935"/>
                  </a:cubicBezTo>
                  <a:cubicBezTo>
                    <a:pt x="333121" y="229870"/>
                    <a:pt x="164465" y="106172"/>
                    <a:pt x="0" y="0"/>
                  </a:cubicBezTo>
                  <a:close/>
                </a:path>
              </a:pathLst>
            </a:custGeom>
            <a:solidFill>
              <a:srgbClr val="FF008C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0" y="63500"/>
              <a:ext cx="731520" cy="559181"/>
            </a:xfrm>
            <a:custGeom>
              <a:avLst/>
              <a:gdLst/>
              <a:ahLst/>
              <a:cxnLst/>
              <a:rect r="r" b="b" t="t" l="l"/>
              <a:pathLst>
                <a:path h="559181" w="731520">
                  <a:moveTo>
                    <a:pt x="0" y="0"/>
                  </a:moveTo>
                  <a:lnTo>
                    <a:pt x="0" y="559181"/>
                  </a:lnTo>
                  <a:cubicBezTo>
                    <a:pt x="286004" y="389128"/>
                    <a:pt x="533654" y="197993"/>
                    <a:pt x="731520" y="0"/>
                  </a:cubicBezTo>
                  <a:close/>
                </a:path>
              </a:pathLst>
            </a:custGeom>
            <a:solidFill>
              <a:srgbClr val="FF141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454264" y="228525"/>
            <a:ext cx="2525251" cy="770253"/>
            <a:chOff x="0" y="0"/>
            <a:chExt cx="3367002" cy="1027005"/>
          </a:xfrm>
        </p:grpSpPr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0">
              <a:off x="0" y="0"/>
              <a:ext cx="1027005" cy="1027005"/>
              <a:chOff x="0" y="0"/>
              <a:chExt cx="1026998" cy="102699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480695" y="567690"/>
                <a:ext cx="482981" cy="199898"/>
              </a:xfrm>
              <a:custGeom>
                <a:avLst/>
                <a:gdLst/>
                <a:ahLst/>
                <a:cxnLst/>
                <a:rect r="r" b="b" t="t" l="l"/>
                <a:pathLst>
                  <a:path h="199898" w="482981">
                    <a:moveTo>
                      <a:pt x="353568" y="0"/>
                    </a:moveTo>
                    <a:cubicBezTo>
                      <a:pt x="314706" y="0"/>
                      <a:pt x="269748" y="4953"/>
                      <a:pt x="222758" y="15367"/>
                    </a:cubicBezTo>
                    <a:cubicBezTo>
                      <a:pt x="96393" y="43307"/>
                      <a:pt x="254" y="100457"/>
                      <a:pt x="0" y="146177"/>
                    </a:cubicBezTo>
                    <a:lnTo>
                      <a:pt x="0" y="146177"/>
                    </a:lnTo>
                    <a:lnTo>
                      <a:pt x="0" y="146558"/>
                    </a:lnTo>
                    <a:cubicBezTo>
                      <a:pt x="0" y="148844"/>
                      <a:pt x="254" y="151003"/>
                      <a:pt x="762" y="153162"/>
                    </a:cubicBezTo>
                    <a:cubicBezTo>
                      <a:pt x="7366" y="183134"/>
                      <a:pt x="57658" y="199644"/>
                      <a:pt x="127889" y="199898"/>
                    </a:cubicBezTo>
                    <a:lnTo>
                      <a:pt x="130810" y="199898"/>
                    </a:lnTo>
                    <a:cubicBezTo>
                      <a:pt x="169418" y="199771"/>
                      <a:pt x="213741" y="194818"/>
                      <a:pt x="260223" y="184531"/>
                    </a:cubicBezTo>
                    <a:cubicBezTo>
                      <a:pt x="386080" y="156718"/>
                      <a:pt x="481838" y="99949"/>
                      <a:pt x="482981" y="54356"/>
                    </a:cubicBezTo>
                    <a:lnTo>
                      <a:pt x="482981" y="52705"/>
                    </a:lnTo>
                    <a:lnTo>
                      <a:pt x="482981" y="52705"/>
                    </a:lnTo>
                    <a:cubicBezTo>
                      <a:pt x="482981" y="50673"/>
                      <a:pt x="482727" y="48641"/>
                      <a:pt x="482219" y="46736"/>
                    </a:cubicBezTo>
                    <a:cubicBezTo>
                      <a:pt x="475488" y="16510"/>
                      <a:pt x="424688" y="0"/>
                      <a:pt x="353695" y="0"/>
                    </a:cubicBezTo>
                    <a:close/>
                  </a:path>
                </a:pathLst>
              </a:custGeom>
              <a:solidFill>
                <a:srgbClr val="FF008C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482219" y="684530"/>
                <a:ext cx="276987" cy="168148"/>
              </a:xfrm>
              <a:custGeom>
                <a:avLst/>
                <a:gdLst/>
                <a:ahLst/>
                <a:cxnLst/>
                <a:rect r="r" b="b" t="t" l="l"/>
                <a:pathLst>
                  <a:path h="168148" w="276987">
                    <a:moveTo>
                      <a:pt x="35941" y="0"/>
                    </a:moveTo>
                    <a:cubicBezTo>
                      <a:pt x="19304" y="127"/>
                      <a:pt x="7239" y="4572"/>
                      <a:pt x="2413" y="13589"/>
                    </a:cubicBezTo>
                    <a:cubicBezTo>
                      <a:pt x="889" y="16383"/>
                      <a:pt x="127" y="19431"/>
                      <a:pt x="0" y="22860"/>
                    </a:cubicBezTo>
                    <a:lnTo>
                      <a:pt x="0" y="22860"/>
                    </a:lnTo>
                    <a:lnTo>
                      <a:pt x="0" y="24130"/>
                    </a:lnTo>
                    <a:cubicBezTo>
                      <a:pt x="635" y="51562"/>
                      <a:pt x="44831" y="95885"/>
                      <a:pt x="108077" y="129921"/>
                    </a:cubicBezTo>
                    <a:cubicBezTo>
                      <a:pt x="153543" y="154559"/>
                      <a:pt x="198120" y="168021"/>
                      <a:pt x="228092" y="168148"/>
                    </a:cubicBezTo>
                    <a:lnTo>
                      <a:pt x="229489" y="168148"/>
                    </a:lnTo>
                    <a:cubicBezTo>
                      <a:pt x="246253" y="168021"/>
                      <a:pt x="258445" y="163576"/>
                      <a:pt x="263271" y="154559"/>
                    </a:cubicBezTo>
                    <a:cubicBezTo>
                      <a:pt x="276987" y="129286"/>
                      <a:pt x="229616" y="77089"/>
                      <a:pt x="157607" y="38227"/>
                    </a:cubicBezTo>
                    <a:cubicBezTo>
                      <a:pt x="112268" y="13716"/>
                      <a:pt x="67945" y="254"/>
                      <a:pt x="37846" y="0"/>
                    </a:cubicBezTo>
                    <a:close/>
                  </a:path>
                </a:pathLst>
              </a:custGeom>
              <a:solidFill>
                <a:srgbClr val="FF1414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279019" y="684530"/>
                <a:ext cx="276860" cy="168148"/>
              </a:xfrm>
              <a:custGeom>
                <a:avLst/>
                <a:gdLst/>
                <a:ahLst/>
                <a:cxnLst/>
                <a:rect r="r" b="b" t="t" l="l"/>
                <a:pathLst>
                  <a:path h="168148" w="276860">
                    <a:moveTo>
                      <a:pt x="227838" y="0"/>
                    </a:moveTo>
                    <a:cubicBezTo>
                      <a:pt x="197739" y="254"/>
                      <a:pt x="153416" y="13716"/>
                      <a:pt x="108077" y="38227"/>
                    </a:cubicBezTo>
                    <a:cubicBezTo>
                      <a:pt x="44831" y="72390"/>
                      <a:pt x="635" y="116713"/>
                      <a:pt x="0" y="144145"/>
                    </a:cubicBezTo>
                    <a:lnTo>
                      <a:pt x="0" y="144145"/>
                    </a:lnTo>
                    <a:lnTo>
                      <a:pt x="0" y="145288"/>
                    </a:lnTo>
                    <a:cubicBezTo>
                      <a:pt x="127" y="148717"/>
                      <a:pt x="889" y="151765"/>
                      <a:pt x="2286" y="154559"/>
                    </a:cubicBezTo>
                    <a:cubicBezTo>
                      <a:pt x="7239" y="163703"/>
                      <a:pt x="19304" y="168021"/>
                      <a:pt x="36068" y="168148"/>
                    </a:cubicBezTo>
                    <a:lnTo>
                      <a:pt x="37465" y="168148"/>
                    </a:lnTo>
                    <a:cubicBezTo>
                      <a:pt x="67564" y="167894"/>
                      <a:pt x="112014" y="154432"/>
                      <a:pt x="157480" y="129921"/>
                    </a:cubicBezTo>
                    <a:cubicBezTo>
                      <a:pt x="229489" y="90932"/>
                      <a:pt x="276860" y="38862"/>
                      <a:pt x="263144" y="13589"/>
                    </a:cubicBezTo>
                    <a:cubicBezTo>
                      <a:pt x="258318" y="4572"/>
                      <a:pt x="246253" y="127"/>
                      <a:pt x="229616" y="0"/>
                    </a:cubicBezTo>
                    <a:close/>
                  </a:path>
                </a:pathLst>
              </a:custGeom>
              <a:solidFill>
                <a:srgbClr val="FF821E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327533" y="63500"/>
                <a:ext cx="242189" cy="468884"/>
              </a:xfrm>
              <a:custGeom>
                <a:avLst/>
                <a:gdLst/>
                <a:ahLst/>
                <a:cxnLst/>
                <a:rect r="r" b="b" t="t" l="l"/>
                <a:pathLst>
                  <a:path h="468884" w="242189">
                    <a:moveTo>
                      <a:pt x="44196" y="0"/>
                    </a:moveTo>
                    <a:cubicBezTo>
                      <a:pt x="40640" y="0"/>
                      <a:pt x="37211" y="635"/>
                      <a:pt x="33909" y="1778"/>
                    </a:cubicBezTo>
                    <a:cubicBezTo>
                      <a:pt x="11557" y="9652"/>
                      <a:pt x="254" y="42164"/>
                      <a:pt x="0" y="88646"/>
                    </a:cubicBezTo>
                    <a:lnTo>
                      <a:pt x="0" y="88646"/>
                    </a:lnTo>
                    <a:lnTo>
                      <a:pt x="0" y="92329"/>
                    </a:lnTo>
                    <a:cubicBezTo>
                      <a:pt x="254" y="139319"/>
                      <a:pt x="11557" y="199771"/>
                      <a:pt x="33655" y="263017"/>
                    </a:cubicBezTo>
                    <a:cubicBezTo>
                      <a:pt x="75184" y="381762"/>
                      <a:pt x="140843" y="468884"/>
                      <a:pt x="186182" y="468884"/>
                    </a:cubicBezTo>
                    <a:cubicBezTo>
                      <a:pt x="189865" y="468884"/>
                      <a:pt x="193421" y="468249"/>
                      <a:pt x="196850" y="467106"/>
                    </a:cubicBezTo>
                    <a:cubicBezTo>
                      <a:pt x="242062" y="451358"/>
                      <a:pt x="242189" y="334264"/>
                      <a:pt x="197231" y="205867"/>
                    </a:cubicBezTo>
                    <a:cubicBezTo>
                      <a:pt x="155575" y="87376"/>
                      <a:pt x="90297" y="508"/>
                      <a:pt x="44958" y="0"/>
                    </a:cubicBezTo>
                    <a:close/>
                  </a:path>
                </a:pathLst>
              </a:custGeom>
              <a:solidFill>
                <a:srgbClr val="00B4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457454" y="63500"/>
                <a:ext cx="242189" cy="468884"/>
              </a:xfrm>
              <a:custGeom>
                <a:avLst/>
                <a:gdLst/>
                <a:ahLst/>
                <a:cxnLst/>
                <a:rect r="r" b="b" t="t" l="l"/>
                <a:pathLst>
                  <a:path h="468884" w="242189">
                    <a:moveTo>
                      <a:pt x="197104" y="0"/>
                    </a:moveTo>
                    <a:cubicBezTo>
                      <a:pt x="151765" y="508"/>
                      <a:pt x="86487" y="87376"/>
                      <a:pt x="44958" y="205867"/>
                    </a:cubicBezTo>
                    <a:cubicBezTo>
                      <a:pt x="0" y="334391"/>
                      <a:pt x="127" y="451358"/>
                      <a:pt x="45339" y="467106"/>
                    </a:cubicBezTo>
                    <a:cubicBezTo>
                      <a:pt x="48768" y="468249"/>
                      <a:pt x="52324" y="468884"/>
                      <a:pt x="56007" y="468884"/>
                    </a:cubicBezTo>
                    <a:cubicBezTo>
                      <a:pt x="101346" y="468884"/>
                      <a:pt x="166878" y="381889"/>
                      <a:pt x="208534" y="263017"/>
                    </a:cubicBezTo>
                    <a:cubicBezTo>
                      <a:pt x="230759" y="199644"/>
                      <a:pt x="241935" y="139065"/>
                      <a:pt x="242189" y="92075"/>
                    </a:cubicBezTo>
                    <a:lnTo>
                      <a:pt x="242189" y="88900"/>
                    </a:lnTo>
                    <a:lnTo>
                      <a:pt x="242189" y="88900"/>
                    </a:lnTo>
                    <a:cubicBezTo>
                      <a:pt x="241935" y="42291"/>
                      <a:pt x="230632" y="9525"/>
                      <a:pt x="208280" y="1778"/>
                    </a:cubicBezTo>
                    <a:cubicBezTo>
                      <a:pt x="204978" y="635"/>
                      <a:pt x="201549" y="0"/>
                      <a:pt x="197993" y="0"/>
                    </a:cubicBezTo>
                    <a:close/>
                  </a:path>
                </a:pathLst>
              </a:custGeom>
              <a:solidFill>
                <a:srgbClr val="FF008C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63500" y="567690"/>
                <a:ext cx="482981" cy="199898"/>
              </a:xfrm>
              <a:custGeom>
                <a:avLst/>
                <a:gdLst/>
                <a:ahLst/>
                <a:cxnLst/>
                <a:rect r="r" b="b" t="t" l="l"/>
                <a:pathLst>
                  <a:path h="199898" w="482981">
                    <a:moveTo>
                      <a:pt x="129286" y="0"/>
                    </a:moveTo>
                    <a:cubicBezTo>
                      <a:pt x="58293" y="0"/>
                      <a:pt x="7366" y="16510"/>
                      <a:pt x="762" y="46736"/>
                    </a:cubicBezTo>
                    <a:cubicBezTo>
                      <a:pt x="254" y="48895"/>
                      <a:pt x="0" y="51181"/>
                      <a:pt x="0" y="53340"/>
                    </a:cubicBezTo>
                    <a:lnTo>
                      <a:pt x="0" y="53340"/>
                    </a:lnTo>
                    <a:lnTo>
                      <a:pt x="0" y="53721"/>
                    </a:lnTo>
                    <a:cubicBezTo>
                      <a:pt x="254" y="99441"/>
                      <a:pt x="96266" y="156591"/>
                      <a:pt x="222758" y="184531"/>
                    </a:cubicBezTo>
                    <a:cubicBezTo>
                      <a:pt x="269240" y="194818"/>
                      <a:pt x="313563" y="199771"/>
                      <a:pt x="352171" y="199898"/>
                    </a:cubicBezTo>
                    <a:lnTo>
                      <a:pt x="355092" y="199898"/>
                    </a:lnTo>
                    <a:cubicBezTo>
                      <a:pt x="425323" y="199644"/>
                      <a:pt x="475615" y="183134"/>
                      <a:pt x="482219" y="153162"/>
                    </a:cubicBezTo>
                    <a:cubicBezTo>
                      <a:pt x="482727" y="151003"/>
                      <a:pt x="482981" y="148844"/>
                      <a:pt x="482981" y="146558"/>
                    </a:cubicBezTo>
                    <a:lnTo>
                      <a:pt x="482981" y="146177"/>
                    </a:lnTo>
                    <a:lnTo>
                      <a:pt x="482981" y="146177"/>
                    </a:lnTo>
                    <a:cubicBezTo>
                      <a:pt x="482727" y="100457"/>
                      <a:pt x="386588" y="43307"/>
                      <a:pt x="260223" y="15367"/>
                    </a:cubicBezTo>
                    <a:cubicBezTo>
                      <a:pt x="213233" y="4953"/>
                      <a:pt x="168275" y="0"/>
                      <a:pt x="129413" y="0"/>
                    </a:cubicBezTo>
                    <a:close/>
                  </a:path>
                </a:pathLst>
              </a:custGeom>
              <a:solidFill>
                <a:srgbClr val="00B4FF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129159" y="276987"/>
                <a:ext cx="513334" cy="479552"/>
              </a:xfrm>
              <a:custGeom>
                <a:avLst/>
                <a:gdLst/>
                <a:ahLst/>
                <a:cxnLst/>
                <a:rect r="r" b="b" t="t" l="l"/>
                <a:pathLst>
                  <a:path h="479552" w="513334">
                    <a:moveTo>
                      <a:pt x="94869" y="0"/>
                    </a:moveTo>
                    <a:cubicBezTo>
                      <a:pt x="66421" y="127"/>
                      <a:pt x="42418" y="8382"/>
                      <a:pt x="25400" y="25400"/>
                    </a:cubicBezTo>
                    <a:cubicBezTo>
                      <a:pt x="8636" y="42164"/>
                      <a:pt x="381" y="65913"/>
                      <a:pt x="0" y="93853"/>
                    </a:cubicBezTo>
                    <a:lnTo>
                      <a:pt x="0" y="93853"/>
                    </a:lnTo>
                    <a:lnTo>
                      <a:pt x="0" y="97663"/>
                    </a:lnTo>
                    <a:cubicBezTo>
                      <a:pt x="889" y="167894"/>
                      <a:pt x="49276" y="263652"/>
                      <a:pt x="132588" y="346964"/>
                    </a:cubicBezTo>
                    <a:cubicBezTo>
                      <a:pt x="216281" y="430657"/>
                      <a:pt x="312674" y="479171"/>
                      <a:pt x="382905" y="479552"/>
                    </a:cubicBezTo>
                    <a:lnTo>
                      <a:pt x="384683" y="479552"/>
                    </a:lnTo>
                    <a:cubicBezTo>
                      <a:pt x="413131" y="479425"/>
                      <a:pt x="437134" y="471170"/>
                      <a:pt x="454152" y="454152"/>
                    </a:cubicBezTo>
                    <a:cubicBezTo>
                      <a:pt x="513334" y="394970"/>
                      <a:pt x="465328" y="250952"/>
                      <a:pt x="346964" y="132588"/>
                    </a:cubicBezTo>
                    <a:cubicBezTo>
                      <a:pt x="263271" y="48895"/>
                      <a:pt x="166878" y="508"/>
                      <a:pt x="96647" y="0"/>
                    </a:cubicBezTo>
                    <a:close/>
                  </a:path>
                </a:pathLst>
              </a:custGeom>
              <a:solidFill>
                <a:srgbClr val="FF1414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384429" y="276987"/>
                <a:ext cx="513334" cy="479552"/>
              </a:xfrm>
              <a:custGeom>
                <a:avLst/>
                <a:gdLst/>
                <a:ahLst/>
                <a:cxnLst/>
                <a:rect r="r" b="b" t="t" l="l"/>
                <a:pathLst>
                  <a:path h="479552" w="513334">
                    <a:moveTo>
                      <a:pt x="417576" y="0"/>
                    </a:moveTo>
                    <a:cubicBezTo>
                      <a:pt x="347218" y="0"/>
                      <a:pt x="250317" y="48514"/>
                      <a:pt x="166370" y="132588"/>
                    </a:cubicBezTo>
                    <a:cubicBezTo>
                      <a:pt x="48006" y="250952"/>
                      <a:pt x="0" y="394970"/>
                      <a:pt x="59182" y="454152"/>
                    </a:cubicBezTo>
                    <a:cubicBezTo>
                      <a:pt x="76327" y="471297"/>
                      <a:pt x="100711" y="479552"/>
                      <a:pt x="129540" y="479552"/>
                    </a:cubicBezTo>
                    <a:cubicBezTo>
                      <a:pt x="199898" y="479552"/>
                      <a:pt x="296799" y="431038"/>
                      <a:pt x="380746" y="346964"/>
                    </a:cubicBezTo>
                    <a:cubicBezTo>
                      <a:pt x="464439" y="263271"/>
                      <a:pt x="512953" y="166878"/>
                      <a:pt x="513334" y="96647"/>
                    </a:cubicBezTo>
                    <a:lnTo>
                      <a:pt x="513334" y="94869"/>
                    </a:lnTo>
                    <a:lnTo>
                      <a:pt x="513334" y="94869"/>
                    </a:lnTo>
                    <a:cubicBezTo>
                      <a:pt x="513207" y="66421"/>
                      <a:pt x="504952" y="42418"/>
                      <a:pt x="487934" y="25400"/>
                    </a:cubicBezTo>
                    <a:cubicBezTo>
                      <a:pt x="470789" y="8255"/>
                      <a:pt x="446405" y="0"/>
                      <a:pt x="417576" y="0"/>
                    </a:cubicBezTo>
                    <a:close/>
                  </a:path>
                </a:pathLst>
              </a:custGeom>
              <a:solidFill>
                <a:srgbClr val="FF821E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 rot="0">
                <a:off x="466344" y="759714"/>
                <a:ext cx="94488" cy="203835"/>
              </a:xfrm>
              <a:custGeom>
                <a:avLst/>
                <a:gdLst/>
                <a:ahLst/>
                <a:cxnLst/>
                <a:rect r="r" b="b" t="t" l="l"/>
                <a:pathLst>
                  <a:path h="203835" w="94488">
                    <a:moveTo>
                      <a:pt x="47117" y="0"/>
                    </a:moveTo>
                    <a:cubicBezTo>
                      <a:pt x="34544" y="12319"/>
                      <a:pt x="18415" y="25019"/>
                      <a:pt x="0" y="37084"/>
                    </a:cubicBezTo>
                    <a:lnTo>
                      <a:pt x="0" y="156591"/>
                    </a:lnTo>
                    <a:cubicBezTo>
                      <a:pt x="0" y="182626"/>
                      <a:pt x="21209" y="203835"/>
                      <a:pt x="47244" y="203835"/>
                    </a:cubicBezTo>
                    <a:lnTo>
                      <a:pt x="47244" y="203835"/>
                    </a:lnTo>
                    <a:cubicBezTo>
                      <a:pt x="73279" y="203835"/>
                      <a:pt x="94488" y="182753"/>
                      <a:pt x="94488" y="156591"/>
                    </a:cubicBezTo>
                    <a:lnTo>
                      <a:pt x="94361" y="37084"/>
                    </a:lnTo>
                    <a:cubicBezTo>
                      <a:pt x="75819" y="25019"/>
                      <a:pt x="59817" y="12319"/>
                      <a:pt x="4724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8" id="18"/>
            <p:cNvGrpSpPr>
              <a:grpSpLocks noChangeAspect="true"/>
            </p:cNvGrpSpPr>
            <p:nvPr/>
          </p:nvGrpSpPr>
          <p:grpSpPr>
            <a:xfrm rot="0">
              <a:off x="1080011" y="269996"/>
              <a:ext cx="2286991" cy="487004"/>
              <a:chOff x="0" y="0"/>
              <a:chExt cx="2286991" cy="487007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63500" y="159893"/>
                <a:ext cx="264287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287">
                    <a:moveTo>
                      <a:pt x="132207" y="223266"/>
                    </a:moveTo>
                    <a:cubicBezTo>
                      <a:pt x="81153" y="223266"/>
                      <a:pt x="41275" y="183134"/>
                      <a:pt x="41275" y="131826"/>
                    </a:cubicBezTo>
                    <a:cubicBezTo>
                      <a:pt x="41275" y="80518"/>
                      <a:pt x="81280" y="40386"/>
                      <a:pt x="132207" y="40386"/>
                    </a:cubicBezTo>
                    <a:cubicBezTo>
                      <a:pt x="183134" y="40386"/>
                      <a:pt x="223139" y="80518"/>
                      <a:pt x="223139" y="131826"/>
                    </a:cubicBezTo>
                    <a:cubicBezTo>
                      <a:pt x="223139" y="183134"/>
                      <a:pt x="183134" y="223266"/>
                      <a:pt x="132207" y="223266"/>
                    </a:cubicBezTo>
                    <a:moveTo>
                      <a:pt x="259842" y="5842"/>
                    </a:moveTo>
                    <a:lnTo>
                      <a:pt x="227838" y="5842"/>
                    </a:lnTo>
                    <a:cubicBezTo>
                      <a:pt x="225298" y="5842"/>
                      <a:pt x="223266" y="7874"/>
                      <a:pt x="223266" y="10414"/>
                    </a:cubicBezTo>
                    <a:lnTo>
                      <a:pt x="223266" y="43561"/>
                    </a:lnTo>
                    <a:cubicBezTo>
                      <a:pt x="200787" y="15748"/>
                      <a:pt x="167386" y="0"/>
                      <a:pt x="129921" y="0"/>
                    </a:cubicBezTo>
                    <a:cubicBezTo>
                      <a:pt x="58293" y="0"/>
                      <a:pt x="0" y="59182"/>
                      <a:pt x="0" y="131826"/>
                    </a:cubicBezTo>
                    <a:cubicBezTo>
                      <a:pt x="0" y="204470"/>
                      <a:pt x="58293" y="263652"/>
                      <a:pt x="129794" y="263652"/>
                    </a:cubicBezTo>
                    <a:cubicBezTo>
                      <a:pt x="167386" y="263652"/>
                      <a:pt x="200660" y="247904"/>
                      <a:pt x="223139" y="220091"/>
                    </a:cubicBezTo>
                    <a:lnTo>
                      <a:pt x="223139" y="253238"/>
                    </a:lnTo>
                    <a:cubicBezTo>
                      <a:pt x="223139" y="255778"/>
                      <a:pt x="225171" y="257810"/>
                      <a:pt x="227711" y="257810"/>
                    </a:cubicBezTo>
                    <a:lnTo>
                      <a:pt x="259715" y="257810"/>
                    </a:lnTo>
                    <a:cubicBezTo>
                      <a:pt x="262255" y="257810"/>
                      <a:pt x="264287" y="255778"/>
                      <a:pt x="264287" y="253238"/>
                    </a:cubicBezTo>
                    <a:lnTo>
                      <a:pt x="264287" y="10541"/>
                    </a:lnTo>
                    <a:cubicBezTo>
                      <a:pt x="264287" y="8001"/>
                      <a:pt x="262255" y="5969"/>
                      <a:pt x="259715" y="5969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 flipH="false" flipV="false" rot="0">
                <a:off x="398399" y="161925"/>
                <a:ext cx="117729" cy="255651"/>
              </a:xfrm>
              <a:custGeom>
                <a:avLst/>
                <a:gdLst/>
                <a:ahLst/>
                <a:cxnLst/>
                <a:rect r="r" b="b" t="t" l="l"/>
                <a:pathLst>
                  <a:path h="255651" w="117729">
                    <a:moveTo>
                      <a:pt x="113284" y="0"/>
                    </a:moveTo>
                    <a:cubicBezTo>
                      <a:pt x="81026" y="0"/>
                      <a:pt x="57404" y="10541"/>
                      <a:pt x="41275" y="32385"/>
                    </a:cubicBezTo>
                    <a:lnTo>
                      <a:pt x="41275" y="8509"/>
                    </a:lnTo>
                    <a:cubicBezTo>
                      <a:pt x="41275" y="5969"/>
                      <a:pt x="39243" y="3937"/>
                      <a:pt x="36703" y="3937"/>
                    </a:cubicBezTo>
                    <a:lnTo>
                      <a:pt x="4572" y="3937"/>
                    </a:lnTo>
                    <a:cubicBezTo>
                      <a:pt x="2032" y="3937"/>
                      <a:pt x="0" y="5969"/>
                      <a:pt x="0" y="8509"/>
                    </a:cubicBezTo>
                    <a:lnTo>
                      <a:pt x="0" y="251079"/>
                    </a:lnTo>
                    <a:cubicBezTo>
                      <a:pt x="0" y="253619"/>
                      <a:pt x="2032" y="255651"/>
                      <a:pt x="4572" y="255651"/>
                    </a:cubicBezTo>
                    <a:lnTo>
                      <a:pt x="36576" y="255651"/>
                    </a:lnTo>
                    <a:cubicBezTo>
                      <a:pt x="39116" y="255651"/>
                      <a:pt x="41148" y="253619"/>
                      <a:pt x="41148" y="251079"/>
                    </a:cubicBezTo>
                    <a:lnTo>
                      <a:pt x="41148" y="116205"/>
                    </a:lnTo>
                    <a:cubicBezTo>
                      <a:pt x="41148" y="47625"/>
                      <a:pt x="91567" y="40259"/>
                      <a:pt x="113157" y="40259"/>
                    </a:cubicBezTo>
                    <a:lnTo>
                      <a:pt x="117729" y="38227"/>
                    </a:lnTo>
                    <a:lnTo>
                      <a:pt x="117729" y="4572"/>
                    </a:lnTo>
                    <a:cubicBezTo>
                      <a:pt x="117729" y="2032"/>
                      <a:pt x="115697" y="0"/>
                      <a:pt x="113157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 flipH="false" flipV="false" rot="0">
                <a:off x="532892" y="160020"/>
                <a:ext cx="245745" cy="263525"/>
              </a:xfrm>
              <a:custGeom>
                <a:avLst/>
                <a:gdLst/>
                <a:ahLst/>
                <a:cxnLst/>
                <a:rect r="r" b="b" t="t" l="l"/>
                <a:pathLst>
                  <a:path h="263525" w="245745">
                    <a:moveTo>
                      <a:pt x="216916" y="176276"/>
                    </a:moveTo>
                    <a:lnTo>
                      <a:pt x="214503" y="175514"/>
                    </a:lnTo>
                    <a:lnTo>
                      <a:pt x="211074" y="177038"/>
                    </a:lnTo>
                    <a:cubicBezTo>
                      <a:pt x="194818" y="206375"/>
                      <a:pt x="165735" y="223266"/>
                      <a:pt x="132461" y="223266"/>
                    </a:cubicBezTo>
                    <a:cubicBezTo>
                      <a:pt x="81407" y="223266"/>
                      <a:pt x="41529" y="183134"/>
                      <a:pt x="41529" y="131826"/>
                    </a:cubicBezTo>
                    <a:cubicBezTo>
                      <a:pt x="41529" y="80518"/>
                      <a:pt x="81534" y="40386"/>
                      <a:pt x="132461" y="40386"/>
                    </a:cubicBezTo>
                    <a:cubicBezTo>
                      <a:pt x="166624" y="40386"/>
                      <a:pt x="195707" y="57531"/>
                      <a:pt x="208280" y="85217"/>
                    </a:cubicBezTo>
                    <a:lnTo>
                      <a:pt x="209804" y="87249"/>
                    </a:lnTo>
                    <a:lnTo>
                      <a:pt x="213614" y="87884"/>
                    </a:lnTo>
                    <a:lnTo>
                      <a:pt x="240919" y="72263"/>
                    </a:lnTo>
                    <a:cubicBezTo>
                      <a:pt x="242951" y="71120"/>
                      <a:pt x="243840" y="68453"/>
                      <a:pt x="242824" y="66294"/>
                    </a:cubicBezTo>
                    <a:cubicBezTo>
                      <a:pt x="224155" y="25400"/>
                      <a:pt x="181864" y="0"/>
                      <a:pt x="132334" y="0"/>
                    </a:cubicBezTo>
                    <a:cubicBezTo>
                      <a:pt x="56896" y="0"/>
                      <a:pt x="0" y="56642"/>
                      <a:pt x="0" y="131826"/>
                    </a:cubicBezTo>
                    <a:cubicBezTo>
                      <a:pt x="0" y="207010"/>
                      <a:pt x="57150" y="263525"/>
                      <a:pt x="132588" y="263525"/>
                    </a:cubicBezTo>
                    <a:cubicBezTo>
                      <a:pt x="181229" y="263525"/>
                      <a:pt x="224409" y="238379"/>
                      <a:pt x="245364" y="197993"/>
                    </a:cubicBezTo>
                    <a:lnTo>
                      <a:pt x="245745" y="19316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2" id="22"/>
              <p:cNvSpPr/>
              <p:nvPr/>
            </p:nvSpPr>
            <p:spPr>
              <a:xfrm flipH="false" flipV="false" rot="0">
                <a:off x="827405" y="68707"/>
                <a:ext cx="217678" cy="348869"/>
              </a:xfrm>
              <a:custGeom>
                <a:avLst/>
                <a:gdLst/>
                <a:ahLst/>
                <a:cxnLst/>
                <a:rect r="r" b="b" t="t" l="l"/>
                <a:pathLst>
                  <a:path h="348869" w="217678">
                    <a:moveTo>
                      <a:pt x="118110" y="91186"/>
                    </a:moveTo>
                    <a:cubicBezTo>
                      <a:pt x="85598" y="91186"/>
                      <a:pt x="59817" y="102616"/>
                      <a:pt x="41148" y="125095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4297"/>
                    </a:lnTo>
                    <a:cubicBezTo>
                      <a:pt x="0" y="346837"/>
                      <a:pt x="2032" y="348869"/>
                      <a:pt x="4572" y="348869"/>
                    </a:cubicBezTo>
                    <a:lnTo>
                      <a:pt x="36576" y="348869"/>
                    </a:lnTo>
                    <a:cubicBezTo>
                      <a:pt x="39116" y="348869"/>
                      <a:pt x="41148" y="346837"/>
                      <a:pt x="41148" y="344297"/>
                    </a:cubicBezTo>
                    <a:lnTo>
                      <a:pt x="41148" y="217170"/>
                    </a:lnTo>
                    <a:cubicBezTo>
                      <a:pt x="41148" y="162687"/>
                      <a:pt x="68072" y="131572"/>
                      <a:pt x="115189" y="131572"/>
                    </a:cubicBezTo>
                    <a:cubicBezTo>
                      <a:pt x="154813" y="131572"/>
                      <a:pt x="176530" y="154178"/>
                      <a:pt x="176530" y="195326"/>
                    </a:cubicBezTo>
                    <a:lnTo>
                      <a:pt x="176530" y="344297"/>
                    </a:lnTo>
                    <a:cubicBezTo>
                      <a:pt x="176530" y="346837"/>
                      <a:pt x="178562" y="348869"/>
                      <a:pt x="181102" y="348869"/>
                    </a:cubicBezTo>
                    <a:lnTo>
                      <a:pt x="213106" y="348869"/>
                    </a:lnTo>
                    <a:cubicBezTo>
                      <a:pt x="215646" y="348869"/>
                      <a:pt x="217678" y="346837"/>
                      <a:pt x="217678" y="344297"/>
                    </a:cubicBezTo>
                    <a:lnTo>
                      <a:pt x="217678" y="195326"/>
                    </a:lnTo>
                    <a:cubicBezTo>
                      <a:pt x="217678" y="131064"/>
                      <a:pt x="179451" y="91186"/>
                      <a:pt x="117983" y="91186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3" id="23"/>
              <p:cNvSpPr/>
              <p:nvPr/>
            </p:nvSpPr>
            <p:spPr>
              <a:xfrm flipH="false" flipV="false" rot="0">
                <a:off x="1109853" y="165735"/>
                <a:ext cx="41148" cy="251841"/>
              </a:xfrm>
              <a:custGeom>
                <a:avLst/>
                <a:gdLst/>
                <a:ahLst/>
                <a:cxnLst/>
                <a:rect r="r" b="b" t="t" l="l"/>
                <a:pathLst>
                  <a:path h="251841" w="41148">
                    <a:moveTo>
                      <a:pt x="36576" y="0"/>
                    </a:move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247269"/>
                    </a:lnTo>
                    <a:cubicBezTo>
                      <a:pt x="0" y="249809"/>
                      <a:pt x="2032" y="251841"/>
                      <a:pt x="4572" y="251841"/>
                    </a:cubicBezTo>
                    <a:lnTo>
                      <a:pt x="36576" y="251841"/>
                    </a:lnTo>
                    <a:cubicBezTo>
                      <a:pt x="39116" y="251841"/>
                      <a:pt x="41148" y="249809"/>
                      <a:pt x="41148" y="247269"/>
                    </a:cubicBezTo>
                    <a:lnTo>
                      <a:pt x="41148" y="4699"/>
                    </a:lnTo>
                    <a:cubicBezTo>
                      <a:pt x="41148" y="2159"/>
                      <a:pt x="39116" y="127"/>
                      <a:pt x="36576" y="127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 flipH="false" flipV="false" rot="0">
                <a:off x="1102487" y="67691"/>
                <a:ext cx="55880" cy="55880"/>
              </a:xfrm>
              <a:custGeom>
                <a:avLst/>
                <a:gdLst/>
                <a:ahLst/>
                <a:cxnLst/>
                <a:rect r="r" b="b" t="t" l="l"/>
                <a:pathLst>
                  <a:path h="55880" w="55880">
                    <a:moveTo>
                      <a:pt x="27940" y="0"/>
                    </a:moveTo>
                    <a:cubicBezTo>
                      <a:pt x="12573" y="0"/>
                      <a:pt x="0" y="12573"/>
                      <a:pt x="0" y="27940"/>
                    </a:cubicBezTo>
                    <a:cubicBezTo>
                      <a:pt x="0" y="43307"/>
                      <a:pt x="12573" y="55880"/>
                      <a:pt x="27940" y="55880"/>
                    </a:cubicBezTo>
                    <a:cubicBezTo>
                      <a:pt x="43307" y="55880"/>
                      <a:pt x="55880" y="43307"/>
                      <a:pt x="55880" y="27940"/>
                    </a:cubicBezTo>
                    <a:cubicBezTo>
                      <a:pt x="55880" y="12573"/>
                      <a:pt x="43307" y="0"/>
                      <a:pt x="27940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 flipH="false" flipV="false" rot="0">
                <a:off x="1221359" y="63500"/>
                <a:ext cx="41148" cy="354076"/>
              </a:xfrm>
              <a:custGeom>
                <a:avLst/>
                <a:gdLst/>
                <a:ahLst/>
                <a:cxnLst/>
                <a:rect r="r" b="b" t="t" l="l"/>
                <a:pathLst>
                  <a:path h="354076" w="41148">
                    <a:moveTo>
                      <a:pt x="36703" y="0"/>
                    </a:move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9504"/>
                    </a:lnTo>
                    <a:cubicBezTo>
                      <a:pt x="0" y="352044"/>
                      <a:pt x="2032" y="354076"/>
                      <a:pt x="4572" y="354076"/>
                    </a:cubicBezTo>
                    <a:lnTo>
                      <a:pt x="36576" y="354076"/>
                    </a:lnTo>
                    <a:cubicBezTo>
                      <a:pt x="39116" y="354076"/>
                      <a:pt x="41148" y="352044"/>
                      <a:pt x="41148" y="349504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6" id="26"/>
              <p:cNvSpPr/>
              <p:nvPr/>
            </p:nvSpPr>
            <p:spPr>
              <a:xfrm flipH="false" flipV="false" rot="0">
                <a:off x="1318641" y="159893"/>
                <a:ext cx="264287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287">
                    <a:moveTo>
                      <a:pt x="132080" y="223266"/>
                    </a:moveTo>
                    <a:cubicBezTo>
                      <a:pt x="81026" y="223266"/>
                      <a:pt x="41148" y="183134"/>
                      <a:pt x="41148" y="131826"/>
                    </a:cubicBezTo>
                    <a:cubicBezTo>
                      <a:pt x="41148" y="80518"/>
                      <a:pt x="81153" y="40386"/>
                      <a:pt x="132080" y="40386"/>
                    </a:cubicBezTo>
                    <a:cubicBezTo>
                      <a:pt x="183007" y="40386"/>
                      <a:pt x="223012" y="80518"/>
                      <a:pt x="223012" y="131826"/>
                    </a:cubicBezTo>
                    <a:cubicBezTo>
                      <a:pt x="223012" y="183134"/>
                      <a:pt x="183007" y="223266"/>
                      <a:pt x="132080" y="223266"/>
                    </a:cubicBezTo>
                    <a:moveTo>
                      <a:pt x="259715" y="5842"/>
                    </a:moveTo>
                    <a:lnTo>
                      <a:pt x="227711" y="5842"/>
                    </a:lnTo>
                    <a:cubicBezTo>
                      <a:pt x="225171" y="5842"/>
                      <a:pt x="223139" y="7874"/>
                      <a:pt x="223139" y="10414"/>
                    </a:cubicBezTo>
                    <a:lnTo>
                      <a:pt x="223139" y="43561"/>
                    </a:lnTo>
                    <a:cubicBezTo>
                      <a:pt x="200660" y="15748"/>
                      <a:pt x="167259" y="0"/>
                      <a:pt x="129794" y="0"/>
                    </a:cubicBezTo>
                    <a:cubicBezTo>
                      <a:pt x="58166" y="0"/>
                      <a:pt x="0" y="59182"/>
                      <a:pt x="0" y="131826"/>
                    </a:cubicBezTo>
                    <a:cubicBezTo>
                      <a:pt x="0" y="204470"/>
                      <a:pt x="58293" y="263652"/>
                      <a:pt x="129794" y="263652"/>
                    </a:cubicBezTo>
                    <a:cubicBezTo>
                      <a:pt x="167386" y="263652"/>
                      <a:pt x="200660" y="247904"/>
                      <a:pt x="223139" y="220091"/>
                    </a:cubicBezTo>
                    <a:lnTo>
                      <a:pt x="223139" y="253238"/>
                    </a:lnTo>
                    <a:cubicBezTo>
                      <a:pt x="223139" y="255778"/>
                      <a:pt x="225171" y="257810"/>
                      <a:pt x="227711" y="257810"/>
                    </a:cubicBezTo>
                    <a:lnTo>
                      <a:pt x="259715" y="257810"/>
                    </a:lnTo>
                    <a:cubicBezTo>
                      <a:pt x="262255" y="257810"/>
                      <a:pt x="264287" y="255778"/>
                      <a:pt x="264287" y="253238"/>
                    </a:cubicBezTo>
                    <a:lnTo>
                      <a:pt x="264287" y="10541"/>
                    </a:lnTo>
                    <a:cubicBezTo>
                      <a:pt x="264287" y="8001"/>
                      <a:pt x="262255" y="5969"/>
                      <a:pt x="259715" y="5969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 flipH="false" flipV="false" rot="0">
                <a:off x="1653413" y="68707"/>
                <a:ext cx="264287" cy="354838"/>
              </a:xfrm>
              <a:custGeom>
                <a:avLst/>
                <a:gdLst/>
                <a:ahLst/>
                <a:cxnLst/>
                <a:rect r="r" b="b" t="t" l="l"/>
                <a:pathLst>
                  <a:path h="354838" w="264287">
                    <a:moveTo>
                      <a:pt x="132080" y="131572"/>
                    </a:moveTo>
                    <a:cubicBezTo>
                      <a:pt x="183134" y="131572"/>
                      <a:pt x="223012" y="171704"/>
                      <a:pt x="223012" y="223012"/>
                    </a:cubicBezTo>
                    <a:cubicBezTo>
                      <a:pt x="223012" y="274320"/>
                      <a:pt x="183007" y="314452"/>
                      <a:pt x="132080" y="314452"/>
                    </a:cubicBezTo>
                    <a:cubicBezTo>
                      <a:pt x="81153" y="314452"/>
                      <a:pt x="41148" y="274320"/>
                      <a:pt x="41148" y="223012"/>
                    </a:cubicBezTo>
                    <a:cubicBezTo>
                      <a:pt x="41148" y="171704"/>
                      <a:pt x="81153" y="131572"/>
                      <a:pt x="132080" y="131572"/>
                    </a:cubicBezTo>
                    <a:moveTo>
                      <a:pt x="134493" y="91313"/>
                    </a:moveTo>
                    <a:cubicBezTo>
                      <a:pt x="96901" y="91313"/>
                      <a:pt x="63627" y="107061"/>
                      <a:pt x="41148" y="134874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4297"/>
                    </a:lnTo>
                    <a:cubicBezTo>
                      <a:pt x="0" y="346837"/>
                      <a:pt x="2032" y="348869"/>
                      <a:pt x="4572" y="348869"/>
                    </a:cubicBezTo>
                    <a:lnTo>
                      <a:pt x="36576" y="348869"/>
                    </a:lnTo>
                    <a:cubicBezTo>
                      <a:pt x="39116" y="348869"/>
                      <a:pt x="41148" y="346837"/>
                      <a:pt x="41148" y="344297"/>
                    </a:cubicBezTo>
                    <a:lnTo>
                      <a:pt x="41148" y="311277"/>
                    </a:lnTo>
                    <a:cubicBezTo>
                      <a:pt x="63627" y="339090"/>
                      <a:pt x="97028" y="354838"/>
                      <a:pt x="134493" y="354838"/>
                    </a:cubicBezTo>
                    <a:cubicBezTo>
                      <a:pt x="206121" y="354838"/>
                      <a:pt x="264287" y="295783"/>
                      <a:pt x="264287" y="223012"/>
                    </a:cubicBezTo>
                    <a:cubicBezTo>
                      <a:pt x="264287" y="150241"/>
                      <a:pt x="205994" y="91186"/>
                      <a:pt x="134493" y="91186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 flipH="false" flipV="false" rot="0">
                <a:off x="2037842" y="68707"/>
                <a:ext cx="87376" cy="72390"/>
              </a:xfrm>
              <a:custGeom>
                <a:avLst/>
                <a:gdLst/>
                <a:ahLst/>
                <a:cxnLst/>
                <a:rect r="r" b="b" t="t" l="l"/>
                <a:pathLst>
                  <a:path h="72390" w="87376">
                    <a:moveTo>
                      <a:pt x="47752" y="70485"/>
                    </a:moveTo>
                    <a:lnTo>
                      <a:pt x="50038" y="72390"/>
                    </a:lnTo>
                    <a:lnTo>
                      <a:pt x="82550" y="72390"/>
                    </a:lnTo>
                    <a:cubicBezTo>
                      <a:pt x="84201" y="72390"/>
                      <a:pt x="85725" y="71501"/>
                      <a:pt x="86614" y="69977"/>
                    </a:cubicBezTo>
                    <a:lnTo>
                      <a:pt x="87376" y="66675"/>
                    </a:lnTo>
                    <a:lnTo>
                      <a:pt x="47625" y="2159"/>
                    </a:lnTo>
                    <a:cubicBezTo>
                      <a:pt x="46736" y="762"/>
                      <a:pt x="45339" y="0"/>
                      <a:pt x="43688" y="0"/>
                    </a:cubicBezTo>
                    <a:lnTo>
                      <a:pt x="4826" y="0"/>
                    </a:lnTo>
                    <a:cubicBezTo>
                      <a:pt x="3048" y="0"/>
                      <a:pt x="1524" y="1016"/>
                      <a:pt x="635" y="2540"/>
                    </a:cubicBezTo>
                    <a:lnTo>
                      <a:pt x="0" y="596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9" id="29"/>
              <p:cNvSpPr/>
              <p:nvPr/>
            </p:nvSpPr>
            <p:spPr>
              <a:xfrm flipH="false" flipV="false" rot="0">
                <a:off x="1958975" y="159893"/>
                <a:ext cx="264414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414">
                    <a:moveTo>
                      <a:pt x="132207" y="223266"/>
                    </a:moveTo>
                    <a:cubicBezTo>
                      <a:pt x="81153" y="223266"/>
                      <a:pt x="41275" y="183134"/>
                      <a:pt x="41275" y="131826"/>
                    </a:cubicBezTo>
                    <a:cubicBezTo>
                      <a:pt x="41275" y="80518"/>
                      <a:pt x="81280" y="40386"/>
                      <a:pt x="132207" y="40386"/>
                    </a:cubicBezTo>
                    <a:cubicBezTo>
                      <a:pt x="183134" y="40386"/>
                      <a:pt x="223139" y="80518"/>
                      <a:pt x="223139" y="131826"/>
                    </a:cubicBezTo>
                    <a:cubicBezTo>
                      <a:pt x="223139" y="183134"/>
                      <a:pt x="183134" y="223266"/>
                      <a:pt x="132207" y="223266"/>
                    </a:cubicBezTo>
                    <a:moveTo>
                      <a:pt x="132207" y="0"/>
                    </a:moveTo>
                    <a:cubicBezTo>
                      <a:pt x="58039" y="0"/>
                      <a:pt x="0" y="57912"/>
                      <a:pt x="0" y="131826"/>
                    </a:cubicBezTo>
                    <a:cubicBezTo>
                      <a:pt x="0" y="205740"/>
                      <a:pt x="58039" y="263652"/>
                      <a:pt x="132207" y="263652"/>
                    </a:cubicBezTo>
                    <a:cubicBezTo>
                      <a:pt x="206375" y="263652"/>
                      <a:pt x="264414" y="205740"/>
                      <a:pt x="264414" y="131826"/>
                    </a:cubicBezTo>
                    <a:cubicBezTo>
                      <a:pt x="264414" y="57912"/>
                      <a:pt x="206375" y="0"/>
                      <a:pt x="132207" y="0"/>
                    </a:cubicBezTo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Freeform 30" id="30"/>
          <p:cNvSpPr/>
          <p:nvPr/>
        </p:nvSpPr>
        <p:spPr>
          <a:xfrm flipH="false" flipV="false" rot="0">
            <a:off x="6411895" y="3940881"/>
            <a:ext cx="10847405" cy="4459852"/>
          </a:xfrm>
          <a:custGeom>
            <a:avLst/>
            <a:gdLst/>
            <a:ahLst/>
            <a:cxnLst/>
            <a:rect r="r" b="b" t="t" l="l"/>
            <a:pathLst>
              <a:path h="4459852" w="10847405">
                <a:moveTo>
                  <a:pt x="0" y="0"/>
                </a:moveTo>
                <a:lnTo>
                  <a:pt x="10847405" y="0"/>
                </a:lnTo>
                <a:lnTo>
                  <a:pt x="10847405" y="4459852"/>
                </a:lnTo>
                <a:lnTo>
                  <a:pt x="0" y="44598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3581141" y="404880"/>
            <a:ext cx="11125717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0"/>
              </a:lnSpc>
            </a:pPr>
            <a:r>
              <a:rPr lang="en-US" b="true" sz="4050">
                <a:solidFill>
                  <a:srgbClr val="0B5394"/>
                </a:solidFill>
                <a:latin typeface="Poppins Bold"/>
                <a:ea typeface="Poppins Bold"/>
                <a:cs typeface="Poppins Bold"/>
                <a:sym typeface="Poppins Bold"/>
              </a:rPr>
              <a:t>Primi Passi: Forme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27602" y="2846899"/>
            <a:ext cx="5484293" cy="6581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Prendiamo l’esempio di un rettangolo.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Per disegnarlo, chiameremo la </a:t>
            </a:r>
            <a:r>
              <a:rPr lang="en-US" sz="3399" i="true">
                <a:solidFill>
                  <a:srgbClr val="0B5394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funzione </a:t>
            </a:r>
            <a:r>
              <a:rPr lang="en-US" b="true" sz="3399" i="true">
                <a:solidFill>
                  <a:srgbClr val="0B5394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rect </a:t>
            </a:r>
            <a:r>
              <a:rPr lang="en-US" sz="3399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e gli “diamo in pasto” alcuni numeri.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Questi numeri non sono altro che </a:t>
            </a:r>
            <a:r>
              <a:rPr lang="en-US" sz="3399" b="true">
                <a:solidFill>
                  <a:srgbClr val="0B539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coordinate cartesiane (x1, y1, x2, y2) </a:t>
            </a:r>
            <a:r>
              <a:rPr lang="en-US" sz="3399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che nelle funzioni vengono chiamati </a:t>
            </a:r>
            <a:r>
              <a:rPr lang="en-US" sz="3399" i="true" u="sng">
                <a:solidFill>
                  <a:srgbClr val="0B5394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argomenti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7627" y="-47627"/>
            <a:ext cx="18383248" cy="10382248"/>
          </a:xfrm>
          <a:custGeom>
            <a:avLst/>
            <a:gdLst/>
            <a:ahLst/>
            <a:cxnLst/>
            <a:rect r="r" b="b" t="t" l="l"/>
            <a:pathLst>
              <a:path h="10382248" w="18383248">
                <a:moveTo>
                  <a:pt x="0" y="0"/>
                </a:moveTo>
                <a:lnTo>
                  <a:pt x="18383247" y="0"/>
                </a:lnTo>
                <a:lnTo>
                  <a:pt x="18383247" y="10382247"/>
                </a:lnTo>
                <a:lnTo>
                  <a:pt x="0" y="10382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51696" y="4188778"/>
            <a:ext cx="5111502" cy="165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Variabili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9447269" y="1028700"/>
            <a:ext cx="5294558" cy="2448733"/>
          </a:xfrm>
          <a:custGeom>
            <a:avLst/>
            <a:gdLst/>
            <a:ahLst/>
            <a:cxnLst/>
            <a:rect r="r" b="b" t="t" l="l"/>
            <a:pathLst>
              <a:path h="2448733" w="5294558">
                <a:moveTo>
                  <a:pt x="0" y="0"/>
                </a:moveTo>
                <a:lnTo>
                  <a:pt x="5294558" y="0"/>
                </a:lnTo>
                <a:lnTo>
                  <a:pt x="5294558" y="2448733"/>
                </a:lnTo>
                <a:lnTo>
                  <a:pt x="0" y="24487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6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897880" y="1204914"/>
            <a:ext cx="6492240" cy="0"/>
          </a:xfrm>
          <a:prstGeom prst="line">
            <a:avLst/>
          </a:prstGeom>
          <a:ln cap="flat" w="38100">
            <a:solidFill>
              <a:srgbClr val="FF00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389" y="-187970"/>
            <a:ext cx="1854425" cy="2480967"/>
            <a:chOff x="0" y="0"/>
            <a:chExt cx="2472576" cy="330795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500" y="244221"/>
              <a:ext cx="2345563" cy="1333881"/>
            </a:xfrm>
            <a:custGeom>
              <a:avLst/>
              <a:gdLst/>
              <a:ahLst/>
              <a:cxnLst/>
              <a:rect r="r" b="b" t="t" l="l"/>
              <a:pathLst>
                <a:path h="1333881" w="2345563">
                  <a:moveTo>
                    <a:pt x="359918" y="0"/>
                  </a:moveTo>
                  <a:cubicBezTo>
                    <a:pt x="236474" y="0"/>
                    <a:pt x="116205" y="4191"/>
                    <a:pt x="0" y="12319"/>
                  </a:cubicBezTo>
                  <a:lnTo>
                    <a:pt x="0" y="12319"/>
                  </a:lnTo>
                  <a:lnTo>
                    <a:pt x="0" y="1305814"/>
                  </a:lnTo>
                  <a:cubicBezTo>
                    <a:pt x="141097" y="1320546"/>
                    <a:pt x="288544" y="1329817"/>
                    <a:pt x="440309" y="1332738"/>
                  </a:cubicBezTo>
                  <a:cubicBezTo>
                    <a:pt x="476758" y="1333500"/>
                    <a:pt x="513080" y="1333881"/>
                    <a:pt x="549148" y="1333881"/>
                  </a:cubicBezTo>
                  <a:cubicBezTo>
                    <a:pt x="1543304" y="1333881"/>
                    <a:pt x="2337943" y="1059688"/>
                    <a:pt x="2345563" y="704723"/>
                  </a:cubicBezTo>
                  <a:cubicBezTo>
                    <a:pt x="2345563" y="703453"/>
                    <a:pt x="2345563" y="702183"/>
                    <a:pt x="2345563" y="700913"/>
                  </a:cubicBezTo>
                  <a:lnTo>
                    <a:pt x="2345563" y="700913"/>
                  </a:lnTo>
                  <a:lnTo>
                    <a:pt x="2345563" y="698373"/>
                  </a:lnTo>
                  <a:lnTo>
                    <a:pt x="2345563" y="698373"/>
                  </a:lnTo>
                  <a:cubicBezTo>
                    <a:pt x="2343658" y="333375"/>
                    <a:pt x="1507109" y="21971"/>
                    <a:pt x="468884" y="1143"/>
                  </a:cubicBezTo>
                  <a:cubicBezTo>
                    <a:pt x="432308" y="381"/>
                    <a:pt x="395986" y="0"/>
                    <a:pt x="359791" y="0"/>
                  </a:cubicBezTo>
                  <a:close/>
                </a:path>
              </a:pathLst>
            </a:custGeom>
            <a:solidFill>
              <a:srgbClr val="00B4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0" y="1048004"/>
              <a:ext cx="1588643" cy="2196465"/>
            </a:xfrm>
            <a:custGeom>
              <a:avLst/>
              <a:gdLst/>
              <a:ahLst/>
              <a:cxnLst/>
              <a:rect r="r" b="b" t="t" l="l"/>
              <a:pathLst>
                <a:path h="2196465" w="1588643">
                  <a:moveTo>
                    <a:pt x="0" y="0"/>
                  </a:moveTo>
                  <a:lnTo>
                    <a:pt x="0" y="1662430"/>
                  </a:lnTo>
                  <a:cubicBezTo>
                    <a:pt x="483362" y="2000758"/>
                    <a:pt x="946531" y="2196465"/>
                    <a:pt x="1247267" y="2196465"/>
                  </a:cubicBezTo>
                  <a:cubicBezTo>
                    <a:pt x="1371727" y="2196465"/>
                    <a:pt x="1468374" y="2162937"/>
                    <a:pt x="1527175" y="2092198"/>
                  </a:cubicBezTo>
                  <a:cubicBezTo>
                    <a:pt x="1568196" y="2042795"/>
                    <a:pt x="1588008" y="1978660"/>
                    <a:pt x="1588643" y="1902587"/>
                  </a:cubicBezTo>
                  <a:lnTo>
                    <a:pt x="1588643" y="1902587"/>
                  </a:lnTo>
                  <a:lnTo>
                    <a:pt x="1588643" y="1895729"/>
                  </a:lnTo>
                  <a:lnTo>
                    <a:pt x="1588643" y="1895729"/>
                  </a:lnTo>
                  <a:cubicBezTo>
                    <a:pt x="1585976" y="1535303"/>
                    <a:pt x="1158240" y="917575"/>
                    <a:pt x="500126" y="368935"/>
                  </a:cubicBezTo>
                  <a:cubicBezTo>
                    <a:pt x="333121" y="229870"/>
                    <a:pt x="164465" y="106172"/>
                    <a:pt x="0" y="0"/>
                  </a:cubicBezTo>
                  <a:close/>
                </a:path>
              </a:pathLst>
            </a:custGeom>
            <a:solidFill>
              <a:srgbClr val="FF008C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0" y="63500"/>
              <a:ext cx="731520" cy="559181"/>
            </a:xfrm>
            <a:custGeom>
              <a:avLst/>
              <a:gdLst/>
              <a:ahLst/>
              <a:cxnLst/>
              <a:rect r="r" b="b" t="t" l="l"/>
              <a:pathLst>
                <a:path h="559181" w="731520">
                  <a:moveTo>
                    <a:pt x="0" y="0"/>
                  </a:moveTo>
                  <a:lnTo>
                    <a:pt x="0" y="559181"/>
                  </a:lnTo>
                  <a:cubicBezTo>
                    <a:pt x="286004" y="389128"/>
                    <a:pt x="533654" y="197993"/>
                    <a:pt x="731520" y="0"/>
                  </a:cubicBezTo>
                  <a:close/>
                </a:path>
              </a:pathLst>
            </a:custGeom>
            <a:solidFill>
              <a:srgbClr val="FF141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454264" y="228525"/>
            <a:ext cx="2525251" cy="770253"/>
            <a:chOff x="0" y="0"/>
            <a:chExt cx="3367002" cy="1027005"/>
          </a:xfrm>
        </p:grpSpPr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0">
              <a:off x="0" y="0"/>
              <a:ext cx="1027005" cy="1027005"/>
              <a:chOff x="0" y="0"/>
              <a:chExt cx="1026998" cy="102699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480695" y="567690"/>
                <a:ext cx="482981" cy="199898"/>
              </a:xfrm>
              <a:custGeom>
                <a:avLst/>
                <a:gdLst/>
                <a:ahLst/>
                <a:cxnLst/>
                <a:rect r="r" b="b" t="t" l="l"/>
                <a:pathLst>
                  <a:path h="199898" w="482981">
                    <a:moveTo>
                      <a:pt x="353568" y="0"/>
                    </a:moveTo>
                    <a:cubicBezTo>
                      <a:pt x="314706" y="0"/>
                      <a:pt x="269748" y="4953"/>
                      <a:pt x="222758" y="15367"/>
                    </a:cubicBezTo>
                    <a:cubicBezTo>
                      <a:pt x="96393" y="43307"/>
                      <a:pt x="254" y="100457"/>
                      <a:pt x="0" y="146177"/>
                    </a:cubicBezTo>
                    <a:lnTo>
                      <a:pt x="0" y="146177"/>
                    </a:lnTo>
                    <a:lnTo>
                      <a:pt x="0" y="146558"/>
                    </a:lnTo>
                    <a:cubicBezTo>
                      <a:pt x="0" y="148844"/>
                      <a:pt x="254" y="151003"/>
                      <a:pt x="762" y="153162"/>
                    </a:cubicBezTo>
                    <a:cubicBezTo>
                      <a:pt x="7366" y="183134"/>
                      <a:pt x="57658" y="199644"/>
                      <a:pt x="127889" y="199898"/>
                    </a:cubicBezTo>
                    <a:lnTo>
                      <a:pt x="130810" y="199898"/>
                    </a:lnTo>
                    <a:cubicBezTo>
                      <a:pt x="169418" y="199771"/>
                      <a:pt x="213741" y="194818"/>
                      <a:pt x="260223" y="184531"/>
                    </a:cubicBezTo>
                    <a:cubicBezTo>
                      <a:pt x="386080" y="156718"/>
                      <a:pt x="481838" y="99949"/>
                      <a:pt x="482981" y="54356"/>
                    </a:cubicBezTo>
                    <a:lnTo>
                      <a:pt x="482981" y="52705"/>
                    </a:lnTo>
                    <a:lnTo>
                      <a:pt x="482981" y="52705"/>
                    </a:lnTo>
                    <a:cubicBezTo>
                      <a:pt x="482981" y="50673"/>
                      <a:pt x="482727" y="48641"/>
                      <a:pt x="482219" y="46736"/>
                    </a:cubicBezTo>
                    <a:cubicBezTo>
                      <a:pt x="475488" y="16510"/>
                      <a:pt x="424688" y="0"/>
                      <a:pt x="353695" y="0"/>
                    </a:cubicBezTo>
                    <a:close/>
                  </a:path>
                </a:pathLst>
              </a:custGeom>
              <a:solidFill>
                <a:srgbClr val="FF008C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482219" y="684530"/>
                <a:ext cx="276987" cy="168148"/>
              </a:xfrm>
              <a:custGeom>
                <a:avLst/>
                <a:gdLst/>
                <a:ahLst/>
                <a:cxnLst/>
                <a:rect r="r" b="b" t="t" l="l"/>
                <a:pathLst>
                  <a:path h="168148" w="276987">
                    <a:moveTo>
                      <a:pt x="35941" y="0"/>
                    </a:moveTo>
                    <a:cubicBezTo>
                      <a:pt x="19304" y="127"/>
                      <a:pt x="7239" y="4572"/>
                      <a:pt x="2413" y="13589"/>
                    </a:cubicBezTo>
                    <a:cubicBezTo>
                      <a:pt x="889" y="16383"/>
                      <a:pt x="127" y="19431"/>
                      <a:pt x="0" y="22860"/>
                    </a:cubicBezTo>
                    <a:lnTo>
                      <a:pt x="0" y="22860"/>
                    </a:lnTo>
                    <a:lnTo>
                      <a:pt x="0" y="24130"/>
                    </a:lnTo>
                    <a:cubicBezTo>
                      <a:pt x="635" y="51562"/>
                      <a:pt x="44831" y="95885"/>
                      <a:pt x="108077" y="129921"/>
                    </a:cubicBezTo>
                    <a:cubicBezTo>
                      <a:pt x="153543" y="154559"/>
                      <a:pt x="198120" y="168021"/>
                      <a:pt x="228092" y="168148"/>
                    </a:cubicBezTo>
                    <a:lnTo>
                      <a:pt x="229489" y="168148"/>
                    </a:lnTo>
                    <a:cubicBezTo>
                      <a:pt x="246253" y="168021"/>
                      <a:pt x="258445" y="163576"/>
                      <a:pt x="263271" y="154559"/>
                    </a:cubicBezTo>
                    <a:cubicBezTo>
                      <a:pt x="276987" y="129286"/>
                      <a:pt x="229616" y="77089"/>
                      <a:pt x="157607" y="38227"/>
                    </a:cubicBezTo>
                    <a:cubicBezTo>
                      <a:pt x="112268" y="13716"/>
                      <a:pt x="67945" y="254"/>
                      <a:pt x="37846" y="0"/>
                    </a:cubicBezTo>
                    <a:close/>
                  </a:path>
                </a:pathLst>
              </a:custGeom>
              <a:solidFill>
                <a:srgbClr val="FF1414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279019" y="684530"/>
                <a:ext cx="276860" cy="168148"/>
              </a:xfrm>
              <a:custGeom>
                <a:avLst/>
                <a:gdLst/>
                <a:ahLst/>
                <a:cxnLst/>
                <a:rect r="r" b="b" t="t" l="l"/>
                <a:pathLst>
                  <a:path h="168148" w="276860">
                    <a:moveTo>
                      <a:pt x="227838" y="0"/>
                    </a:moveTo>
                    <a:cubicBezTo>
                      <a:pt x="197739" y="254"/>
                      <a:pt x="153416" y="13716"/>
                      <a:pt x="108077" y="38227"/>
                    </a:cubicBezTo>
                    <a:cubicBezTo>
                      <a:pt x="44831" y="72390"/>
                      <a:pt x="635" y="116713"/>
                      <a:pt x="0" y="144145"/>
                    </a:cubicBezTo>
                    <a:lnTo>
                      <a:pt x="0" y="144145"/>
                    </a:lnTo>
                    <a:lnTo>
                      <a:pt x="0" y="145288"/>
                    </a:lnTo>
                    <a:cubicBezTo>
                      <a:pt x="127" y="148717"/>
                      <a:pt x="889" y="151765"/>
                      <a:pt x="2286" y="154559"/>
                    </a:cubicBezTo>
                    <a:cubicBezTo>
                      <a:pt x="7239" y="163703"/>
                      <a:pt x="19304" y="168021"/>
                      <a:pt x="36068" y="168148"/>
                    </a:cubicBezTo>
                    <a:lnTo>
                      <a:pt x="37465" y="168148"/>
                    </a:lnTo>
                    <a:cubicBezTo>
                      <a:pt x="67564" y="167894"/>
                      <a:pt x="112014" y="154432"/>
                      <a:pt x="157480" y="129921"/>
                    </a:cubicBezTo>
                    <a:cubicBezTo>
                      <a:pt x="229489" y="90932"/>
                      <a:pt x="276860" y="38862"/>
                      <a:pt x="263144" y="13589"/>
                    </a:cubicBezTo>
                    <a:cubicBezTo>
                      <a:pt x="258318" y="4572"/>
                      <a:pt x="246253" y="127"/>
                      <a:pt x="229616" y="0"/>
                    </a:cubicBezTo>
                    <a:close/>
                  </a:path>
                </a:pathLst>
              </a:custGeom>
              <a:solidFill>
                <a:srgbClr val="FF821E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327533" y="63500"/>
                <a:ext cx="242189" cy="468884"/>
              </a:xfrm>
              <a:custGeom>
                <a:avLst/>
                <a:gdLst/>
                <a:ahLst/>
                <a:cxnLst/>
                <a:rect r="r" b="b" t="t" l="l"/>
                <a:pathLst>
                  <a:path h="468884" w="242189">
                    <a:moveTo>
                      <a:pt x="44196" y="0"/>
                    </a:moveTo>
                    <a:cubicBezTo>
                      <a:pt x="40640" y="0"/>
                      <a:pt x="37211" y="635"/>
                      <a:pt x="33909" y="1778"/>
                    </a:cubicBezTo>
                    <a:cubicBezTo>
                      <a:pt x="11557" y="9652"/>
                      <a:pt x="254" y="42164"/>
                      <a:pt x="0" y="88646"/>
                    </a:cubicBezTo>
                    <a:lnTo>
                      <a:pt x="0" y="88646"/>
                    </a:lnTo>
                    <a:lnTo>
                      <a:pt x="0" y="92329"/>
                    </a:lnTo>
                    <a:cubicBezTo>
                      <a:pt x="254" y="139319"/>
                      <a:pt x="11557" y="199771"/>
                      <a:pt x="33655" y="263017"/>
                    </a:cubicBezTo>
                    <a:cubicBezTo>
                      <a:pt x="75184" y="381762"/>
                      <a:pt x="140843" y="468884"/>
                      <a:pt x="186182" y="468884"/>
                    </a:cubicBezTo>
                    <a:cubicBezTo>
                      <a:pt x="189865" y="468884"/>
                      <a:pt x="193421" y="468249"/>
                      <a:pt x="196850" y="467106"/>
                    </a:cubicBezTo>
                    <a:cubicBezTo>
                      <a:pt x="242062" y="451358"/>
                      <a:pt x="242189" y="334264"/>
                      <a:pt x="197231" y="205867"/>
                    </a:cubicBezTo>
                    <a:cubicBezTo>
                      <a:pt x="155575" y="87376"/>
                      <a:pt x="90297" y="508"/>
                      <a:pt x="44958" y="0"/>
                    </a:cubicBezTo>
                    <a:close/>
                  </a:path>
                </a:pathLst>
              </a:custGeom>
              <a:solidFill>
                <a:srgbClr val="00B4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457454" y="63500"/>
                <a:ext cx="242189" cy="468884"/>
              </a:xfrm>
              <a:custGeom>
                <a:avLst/>
                <a:gdLst/>
                <a:ahLst/>
                <a:cxnLst/>
                <a:rect r="r" b="b" t="t" l="l"/>
                <a:pathLst>
                  <a:path h="468884" w="242189">
                    <a:moveTo>
                      <a:pt x="197104" y="0"/>
                    </a:moveTo>
                    <a:cubicBezTo>
                      <a:pt x="151765" y="508"/>
                      <a:pt x="86487" y="87376"/>
                      <a:pt x="44958" y="205867"/>
                    </a:cubicBezTo>
                    <a:cubicBezTo>
                      <a:pt x="0" y="334391"/>
                      <a:pt x="127" y="451358"/>
                      <a:pt x="45339" y="467106"/>
                    </a:cubicBezTo>
                    <a:cubicBezTo>
                      <a:pt x="48768" y="468249"/>
                      <a:pt x="52324" y="468884"/>
                      <a:pt x="56007" y="468884"/>
                    </a:cubicBezTo>
                    <a:cubicBezTo>
                      <a:pt x="101346" y="468884"/>
                      <a:pt x="166878" y="381889"/>
                      <a:pt x="208534" y="263017"/>
                    </a:cubicBezTo>
                    <a:cubicBezTo>
                      <a:pt x="230759" y="199644"/>
                      <a:pt x="241935" y="139065"/>
                      <a:pt x="242189" y="92075"/>
                    </a:cubicBezTo>
                    <a:lnTo>
                      <a:pt x="242189" y="88900"/>
                    </a:lnTo>
                    <a:lnTo>
                      <a:pt x="242189" y="88900"/>
                    </a:lnTo>
                    <a:cubicBezTo>
                      <a:pt x="241935" y="42291"/>
                      <a:pt x="230632" y="9525"/>
                      <a:pt x="208280" y="1778"/>
                    </a:cubicBezTo>
                    <a:cubicBezTo>
                      <a:pt x="204978" y="635"/>
                      <a:pt x="201549" y="0"/>
                      <a:pt x="197993" y="0"/>
                    </a:cubicBezTo>
                    <a:close/>
                  </a:path>
                </a:pathLst>
              </a:custGeom>
              <a:solidFill>
                <a:srgbClr val="FF008C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63500" y="567690"/>
                <a:ext cx="482981" cy="199898"/>
              </a:xfrm>
              <a:custGeom>
                <a:avLst/>
                <a:gdLst/>
                <a:ahLst/>
                <a:cxnLst/>
                <a:rect r="r" b="b" t="t" l="l"/>
                <a:pathLst>
                  <a:path h="199898" w="482981">
                    <a:moveTo>
                      <a:pt x="129286" y="0"/>
                    </a:moveTo>
                    <a:cubicBezTo>
                      <a:pt x="58293" y="0"/>
                      <a:pt x="7366" y="16510"/>
                      <a:pt x="762" y="46736"/>
                    </a:cubicBezTo>
                    <a:cubicBezTo>
                      <a:pt x="254" y="48895"/>
                      <a:pt x="0" y="51181"/>
                      <a:pt x="0" y="53340"/>
                    </a:cubicBezTo>
                    <a:lnTo>
                      <a:pt x="0" y="53340"/>
                    </a:lnTo>
                    <a:lnTo>
                      <a:pt x="0" y="53721"/>
                    </a:lnTo>
                    <a:cubicBezTo>
                      <a:pt x="254" y="99441"/>
                      <a:pt x="96266" y="156591"/>
                      <a:pt x="222758" y="184531"/>
                    </a:cubicBezTo>
                    <a:cubicBezTo>
                      <a:pt x="269240" y="194818"/>
                      <a:pt x="313563" y="199771"/>
                      <a:pt x="352171" y="199898"/>
                    </a:cubicBezTo>
                    <a:lnTo>
                      <a:pt x="355092" y="199898"/>
                    </a:lnTo>
                    <a:cubicBezTo>
                      <a:pt x="425323" y="199644"/>
                      <a:pt x="475615" y="183134"/>
                      <a:pt x="482219" y="153162"/>
                    </a:cubicBezTo>
                    <a:cubicBezTo>
                      <a:pt x="482727" y="151003"/>
                      <a:pt x="482981" y="148844"/>
                      <a:pt x="482981" y="146558"/>
                    </a:cubicBezTo>
                    <a:lnTo>
                      <a:pt x="482981" y="146177"/>
                    </a:lnTo>
                    <a:lnTo>
                      <a:pt x="482981" y="146177"/>
                    </a:lnTo>
                    <a:cubicBezTo>
                      <a:pt x="482727" y="100457"/>
                      <a:pt x="386588" y="43307"/>
                      <a:pt x="260223" y="15367"/>
                    </a:cubicBezTo>
                    <a:cubicBezTo>
                      <a:pt x="213233" y="4953"/>
                      <a:pt x="168275" y="0"/>
                      <a:pt x="129413" y="0"/>
                    </a:cubicBezTo>
                    <a:close/>
                  </a:path>
                </a:pathLst>
              </a:custGeom>
              <a:solidFill>
                <a:srgbClr val="00B4FF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129159" y="276987"/>
                <a:ext cx="513334" cy="479552"/>
              </a:xfrm>
              <a:custGeom>
                <a:avLst/>
                <a:gdLst/>
                <a:ahLst/>
                <a:cxnLst/>
                <a:rect r="r" b="b" t="t" l="l"/>
                <a:pathLst>
                  <a:path h="479552" w="513334">
                    <a:moveTo>
                      <a:pt x="94869" y="0"/>
                    </a:moveTo>
                    <a:cubicBezTo>
                      <a:pt x="66421" y="127"/>
                      <a:pt x="42418" y="8382"/>
                      <a:pt x="25400" y="25400"/>
                    </a:cubicBezTo>
                    <a:cubicBezTo>
                      <a:pt x="8636" y="42164"/>
                      <a:pt x="381" y="65913"/>
                      <a:pt x="0" y="93853"/>
                    </a:cubicBezTo>
                    <a:lnTo>
                      <a:pt x="0" y="93853"/>
                    </a:lnTo>
                    <a:lnTo>
                      <a:pt x="0" y="97663"/>
                    </a:lnTo>
                    <a:cubicBezTo>
                      <a:pt x="889" y="167894"/>
                      <a:pt x="49276" y="263652"/>
                      <a:pt x="132588" y="346964"/>
                    </a:cubicBezTo>
                    <a:cubicBezTo>
                      <a:pt x="216281" y="430657"/>
                      <a:pt x="312674" y="479171"/>
                      <a:pt x="382905" y="479552"/>
                    </a:cubicBezTo>
                    <a:lnTo>
                      <a:pt x="384683" y="479552"/>
                    </a:lnTo>
                    <a:cubicBezTo>
                      <a:pt x="413131" y="479425"/>
                      <a:pt x="437134" y="471170"/>
                      <a:pt x="454152" y="454152"/>
                    </a:cubicBezTo>
                    <a:cubicBezTo>
                      <a:pt x="513334" y="394970"/>
                      <a:pt x="465328" y="250952"/>
                      <a:pt x="346964" y="132588"/>
                    </a:cubicBezTo>
                    <a:cubicBezTo>
                      <a:pt x="263271" y="48895"/>
                      <a:pt x="166878" y="508"/>
                      <a:pt x="96647" y="0"/>
                    </a:cubicBezTo>
                    <a:close/>
                  </a:path>
                </a:pathLst>
              </a:custGeom>
              <a:solidFill>
                <a:srgbClr val="FF1414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384429" y="276987"/>
                <a:ext cx="513334" cy="479552"/>
              </a:xfrm>
              <a:custGeom>
                <a:avLst/>
                <a:gdLst/>
                <a:ahLst/>
                <a:cxnLst/>
                <a:rect r="r" b="b" t="t" l="l"/>
                <a:pathLst>
                  <a:path h="479552" w="513334">
                    <a:moveTo>
                      <a:pt x="417576" y="0"/>
                    </a:moveTo>
                    <a:cubicBezTo>
                      <a:pt x="347218" y="0"/>
                      <a:pt x="250317" y="48514"/>
                      <a:pt x="166370" y="132588"/>
                    </a:cubicBezTo>
                    <a:cubicBezTo>
                      <a:pt x="48006" y="250952"/>
                      <a:pt x="0" y="394970"/>
                      <a:pt x="59182" y="454152"/>
                    </a:cubicBezTo>
                    <a:cubicBezTo>
                      <a:pt x="76327" y="471297"/>
                      <a:pt x="100711" y="479552"/>
                      <a:pt x="129540" y="479552"/>
                    </a:cubicBezTo>
                    <a:cubicBezTo>
                      <a:pt x="199898" y="479552"/>
                      <a:pt x="296799" y="431038"/>
                      <a:pt x="380746" y="346964"/>
                    </a:cubicBezTo>
                    <a:cubicBezTo>
                      <a:pt x="464439" y="263271"/>
                      <a:pt x="512953" y="166878"/>
                      <a:pt x="513334" y="96647"/>
                    </a:cubicBezTo>
                    <a:lnTo>
                      <a:pt x="513334" y="94869"/>
                    </a:lnTo>
                    <a:lnTo>
                      <a:pt x="513334" y="94869"/>
                    </a:lnTo>
                    <a:cubicBezTo>
                      <a:pt x="513207" y="66421"/>
                      <a:pt x="504952" y="42418"/>
                      <a:pt x="487934" y="25400"/>
                    </a:cubicBezTo>
                    <a:cubicBezTo>
                      <a:pt x="470789" y="8255"/>
                      <a:pt x="446405" y="0"/>
                      <a:pt x="417576" y="0"/>
                    </a:cubicBezTo>
                    <a:close/>
                  </a:path>
                </a:pathLst>
              </a:custGeom>
              <a:solidFill>
                <a:srgbClr val="FF821E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 rot="0">
                <a:off x="466344" y="759714"/>
                <a:ext cx="94488" cy="203835"/>
              </a:xfrm>
              <a:custGeom>
                <a:avLst/>
                <a:gdLst/>
                <a:ahLst/>
                <a:cxnLst/>
                <a:rect r="r" b="b" t="t" l="l"/>
                <a:pathLst>
                  <a:path h="203835" w="94488">
                    <a:moveTo>
                      <a:pt x="47117" y="0"/>
                    </a:moveTo>
                    <a:cubicBezTo>
                      <a:pt x="34544" y="12319"/>
                      <a:pt x="18415" y="25019"/>
                      <a:pt x="0" y="37084"/>
                    </a:cubicBezTo>
                    <a:lnTo>
                      <a:pt x="0" y="156591"/>
                    </a:lnTo>
                    <a:cubicBezTo>
                      <a:pt x="0" y="182626"/>
                      <a:pt x="21209" y="203835"/>
                      <a:pt x="47244" y="203835"/>
                    </a:cubicBezTo>
                    <a:lnTo>
                      <a:pt x="47244" y="203835"/>
                    </a:lnTo>
                    <a:cubicBezTo>
                      <a:pt x="73279" y="203835"/>
                      <a:pt x="94488" y="182753"/>
                      <a:pt x="94488" y="156591"/>
                    </a:cubicBezTo>
                    <a:lnTo>
                      <a:pt x="94361" y="37084"/>
                    </a:lnTo>
                    <a:cubicBezTo>
                      <a:pt x="75819" y="25019"/>
                      <a:pt x="59817" y="12319"/>
                      <a:pt x="4724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8" id="18"/>
            <p:cNvGrpSpPr>
              <a:grpSpLocks noChangeAspect="true"/>
            </p:cNvGrpSpPr>
            <p:nvPr/>
          </p:nvGrpSpPr>
          <p:grpSpPr>
            <a:xfrm rot="0">
              <a:off x="1080011" y="269996"/>
              <a:ext cx="2286991" cy="487004"/>
              <a:chOff x="0" y="0"/>
              <a:chExt cx="2286991" cy="487007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63500" y="159893"/>
                <a:ext cx="264287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287">
                    <a:moveTo>
                      <a:pt x="132207" y="223266"/>
                    </a:moveTo>
                    <a:cubicBezTo>
                      <a:pt x="81153" y="223266"/>
                      <a:pt x="41275" y="183134"/>
                      <a:pt x="41275" y="131826"/>
                    </a:cubicBezTo>
                    <a:cubicBezTo>
                      <a:pt x="41275" y="80518"/>
                      <a:pt x="81280" y="40386"/>
                      <a:pt x="132207" y="40386"/>
                    </a:cubicBezTo>
                    <a:cubicBezTo>
                      <a:pt x="183134" y="40386"/>
                      <a:pt x="223139" y="80518"/>
                      <a:pt x="223139" y="131826"/>
                    </a:cubicBezTo>
                    <a:cubicBezTo>
                      <a:pt x="223139" y="183134"/>
                      <a:pt x="183134" y="223266"/>
                      <a:pt x="132207" y="223266"/>
                    </a:cubicBezTo>
                    <a:moveTo>
                      <a:pt x="259842" y="5842"/>
                    </a:moveTo>
                    <a:lnTo>
                      <a:pt x="227838" y="5842"/>
                    </a:lnTo>
                    <a:cubicBezTo>
                      <a:pt x="225298" y="5842"/>
                      <a:pt x="223266" y="7874"/>
                      <a:pt x="223266" y="10414"/>
                    </a:cubicBezTo>
                    <a:lnTo>
                      <a:pt x="223266" y="43561"/>
                    </a:lnTo>
                    <a:cubicBezTo>
                      <a:pt x="200787" y="15748"/>
                      <a:pt x="167386" y="0"/>
                      <a:pt x="129921" y="0"/>
                    </a:cubicBezTo>
                    <a:cubicBezTo>
                      <a:pt x="58293" y="0"/>
                      <a:pt x="0" y="59182"/>
                      <a:pt x="0" y="131826"/>
                    </a:cubicBezTo>
                    <a:cubicBezTo>
                      <a:pt x="0" y="204470"/>
                      <a:pt x="58293" y="263652"/>
                      <a:pt x="129794" y="263652"/>
                    </a:cubicBezTo>
                    <a:cubicBezTo>
                      <a:pt x="167386" y="263652"/>
                      <a:pt x="200660" y="247904"/>
                      <a:pt x="223139" y="220091"/>
                    </a:cubicBezTo>
                    <a:lnTo>
                      <a:pt x="223139" y="253238"/>
                    </a:lnTo>
                    <a:cubicBezTo>
                      <a:pt x="223139" y="255778"/>
                      <a:pt x="225171" y="257810"/>
                      <a:pt x="227711" y="257810"/>
                    </a:cubicBezTo>
                    <a:lnTo>
                      <a:pt x="259715" y="257810"/>
                    </a:lnTo>
                    <a:cubicBezTo>
                      <a:pt x="262255" y="257810"/>
                      <a:pt x="264287" y="255778"/>
                      <a:pt x="264287" y="253238"/>
                    </a:cubicBezTo>
                    <a:lnTo>
                      <a:pt x="264287" y="10541"/>
                    </a:lnTo>
                    <a:cubicBezTo>
                      <a:pt x="264287" y="8001"/>
                      <a:pt x="262255" y="5969"/>
                      <a:pt x="259715" y="5969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 flipH="false" flipV="false" rot="0">
                <a:off x="398399" y="161925"/>
                <a:ext cx="117729" cy="255651"/>
              </a:xfrm>
              <a:custGeom>
                <a:avLst/>
                <a:gdLst/>
                <a:ahLst/>
                <a:cxnLst/>
                <a:rect r="r" b="b" t="t" l="l"/>
                <a:pathLst>
                  <a:path h="255651" w="117729">
                    <a:moveTo>
                      <a:pt x="113284" y="0"/>
                    </a:moveTo>
                    <a:cubicBezTo>
                      <a:pt x="81026" y="0"/>
                      <a:pt x="57404" y="10541"/>
                      <a:pt x="41275" y="32385"/>
                    </a:cubicBezTo>
                    <a:lnTo>
                      <a:pt x="41275" y="8509"/>
                    </a:lnTo>
                    <a:cubicBezTo>
                      <a:pt x="41275" y="5969"/>
                      <a:pt x="39243" y="3937"/>
                      <a:pt x="36703" y="3937"/>
                    </a:cubicBezTo>
                    <a:lnTo>
                      <a:pt x="4572" y="3937"/>
                    </a:lnTo>
                    <a:cubicBezTo>
                      <a:pt x="2032" y="3937"/>
                      <a:pt x="0" y="5969"/>
                      <a:pt x="0" y="8509"/>
                    </a:cubicBezTo>
                    <a:lnTo>
                      <a:pt x="0" y="251079"/>
                    </a:lnTo>
                    <a:cubicBezTo>
                      <a:pt x="0" y="253619"/>
                      <a:pt x="2032" y="255651"/>
                      <a:pt x="4572" y="255651"/>
                    </a:cubicBezTo>
                    <a:lnTo>
                      <a:pt x="36576" y="255651"/>
                    </a:lnTo>
                    <a:cubicBezTo>
                      <a:pt x="39116" y="255651"/>
                      <a:pt x="41148" y="253619"/>
                      <a:pt x="41148" y="251079"/>
                    </a:cubicBezTo>
                    <a:lnTo>
                      <a:pt x="41148" y="116205"/>
                    </a:lnTo>
                    <a:cubicBezTo>
                      <a:pt x="41148" y="47625"/>
                      <a:pt x="91567" y="40259"/>
                      <a:pt x="113157" y="40259"/>
                    </a:cubicBezTo>
                    <a:lnTo>
                      <a:pt x="117729" y="38227"/>
                    </a:lnTo>
                    <a:lnTo>
                      <a:pt x="117729" y="4572"/>
                    </a:lnTo>
                    <a:cubicBezTo>
                      <a:pt x="117729" y="2032"/>
                      <a:pt x="115697" y="0"/>
                      <a:pt x="113157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 flipH="false" flipV="false" rot="0">
                <a:off x="532892" y="160020"/>
                <a:ext cx="245745" cy="263525"/>
              </a:xfrm>
              <a:custGeom>
                <a:avLst/>
                <a:gdLst/>
                <a:ahLst/>
                <a:cxnLst/>
                <a:rect r="r" b="b" t="t" l="l"/>
                <a:pathLst>
                  <a:path h="263525" w="245745">
                    <a:moveTo>
                      <a:pt x="216916" y="176276"/>
                    </a:moveTo>
                    <a:lnTo>
                      <a:pt x="214503" y="175514"/>
                    </a:lnTo>
                    <a:lnTo>
                      <a:pt x="211074" y="177038"/>
                    </a:lnTo>
                    <a:cubicBezTo>
                      <a:pt x="194818" y="206375"/>
                      <a:pt x="165735" y="223266"/>
                      <a:pt x="132461" y="223266"/>
                    </a:cubicBezTo>
                    <a:cubicBezTo>
                      <a:pt x="81407" y="223266"/>
                      <a:pt x="41529" y="183134"/>
                      <a:pt x="41529" y="131826"/>
                    </a:cubicBezTo>
                    <a:cubicBezTo>
                      <a:pt x="41529" y="80518"/>
                      <a:pt x="81534" y="40386"/>
                      <a:pt x="132461" y="40386"/>
                    </a:cubicBezTo>
                    <a:cubicBezTo>
                      <a:pt x="166624" y="40386"/>
                      <a:pt x="195707" y="57531"/>
                      <a:pt x="208280" y="85217"/>
                    </a:cubicBezTo>
                    <a:lnTo>
                      <a:pt x="209804" y="87249"/>
                    </a:lnTo>
                    <a:lnTo>
                      <a:pt x="213614" y="87884"/>
                    </a:lnTo>
                    <a:lnTo>
                      <a:pt x="240919" y="72263"/>
                    </a:lnTo>
                    <a:cubicBezTo>
                      <a:pt x="242951" y="71120"/>
                      <a:pt x="243840" y="68453"/>
                      <a:pt x="242824" y="66294"/>
                    </a:cubicBezTo>
                    <a:cubicBezTo>
                      <a:pt x="224155" y="25400"/>
                      <a:pt x="181864" y="0"/>
                      <a:pt x="132334" y="0"/>
                    </a:cubicBezTo>
                    <a:cubicBezTo>
                      <a:pt x="56896" y="0"/>
                      <a:pt x="0" y="56642"/>
                      <a:pt x="0" y="131826"/>
                    </a:cubicBezTo>
                    <a:cubicBezTo>
                      <a:pt x="0" y="207010"/>
                      <a:pt x="57150" y="263525"/>
                      <a:pt x="132588" y="263525"/>
                    </a:cubicBezTo>
                    <a:cubicBezTo>
                      <a:pt x="181229" y="263525"/>
                      <a:pt x="224409" y="238379"/>
                      <a:pt x="245364" y="197993"/>
                    </a:cubicBezTo>
                    <a:lnTo>
                      <a:pt x="245745" y="19316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2" id="22"/>
              <p:cNvSpPr/>
              <p:nvPr/>
            </p:nvSpPr>
            <p:spPr>
              <a:xfrm flipH="false" flipV="false" rot="0">
                <a:off x="827405" y="68707"/>
                <a:ext cx="217678" cy="348869"/>
              </a:xfrm>
              <a:custGeom>
                <a:avLst/>
                <a:gdLst/>
                <a:ahLst/>
                <a:cxnLst/>
                <a:rect r="r" b="b" t="t" l="l"/>
                <a:pathLst>
                  <a:path h="348869" w="217678">
                    <a:moveTo>
                      <a:pt x="118110" y="91186"/>
                    </a:moveTo>
                    <a:cubicBezTo>
                      <a:pt x="85598" y="91186"/>
                      <a:pt x="59817" y="102616"/>
                      <a:pt x="41148" y="125095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4297"/>
                    </a:lnTo>
                    <a:cubicBezTo>
                      <a:pt x="0" y="346837"/>
                      <a:pt x="2032" y="348869"/>
                      <a:pt x="4572" y="348869"/>
                    </a:cubicBezTo>
                    <a:lnTo>
                      <a:pt x="36576" y="348869"/>
                    </a:lnTo>
                    <a:cubicBezTo>
                      <a:pt x="39116" y="348869"/>
                      <a:pt x="41148" y="346837"/>
                      <a:pt x="41148" y="344297"/>
                    </a:cubicBezTo>
                    <a:lnTo>
                      <a:pt x="41148" y="217170"/>
                    </a:lnTo>
                    <a:cubicBezTo>
                      <a:pt x="41148" y="162687"/>
                      <a:pt x="68072" y="131572"/>
                      <a:pt x="115189" y="131572"/>
                    </a:cubicBezTo>
                    <a:cubicBezTo>
                      <a:pt x="154813" y="131572"/>
                      <a:pt x="176530" y="154178"/>
                      <a:pt x="176530" y="195326"/>
                    </a:cubicBezTo>
                    <a:lnTo>
                      <a:pt x="176530" y="344297"/>
                    </a:lnTo>
                    <a:cubicBezTo>
                      <a:pt x="176530" y="346837"/>
                      <a:pt x="178562" y="348869"/>
                      <a:pt x="181102" y="348869"/>
                    </a:cubicBezTo>
                    <a:lnTo>
                      <a:pt x="213106" y="348869"/>
                    </a:lnTo>
                    <a:cubicBezTo>
                      <a:pt x="215646" y="348869"/>
                      <a:pt x="217678" y="346837"/>
                      <a:pt x="217678" y="344297"/>
                    </a:cubicBezTo>
                    <a:lnTo>
                      <a:pt x="217678" y="195326"/>
                    </a:lnTo>
                    <a:cubicBezTo>
                      <a:pt x="217678" y="131064"/>
                      <a:pt x="179451" y="91186"/>
                      <a:pt x="117983" y="91186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3" id="23"/>
              <p:cNvSpPr/>
              <p:nvPr/>
            </p:nvSpPr>
            <p:spPr>
              <a:xfrm flipH="false" flipV="false" rot="0">
                <a:off x="1109853" y="165735"/>
                <a:ext cx="41148" cy="251841"/>
              </a:xfrm>
              <a:custGeom>
                <a:avLst/>
                <a:gdLst/>
                <a:ahLst/>
                <a:cxnLst/>
                <a:rect r="r" b="b" t="t" l="l"/>
                <a:pathLst>
                  <a:path h="251841" w="41148">
                    <a:moveTo>
                      <a:pt x="36576" y="0"/>
                    </a:move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247269"/>
                    </a:lnTo>
                    <a:cubicBezTo>
                      <a:pt x="0" y="249809"/>
                      <a:pt x="2032" y="251841"/>
                      <a:pt x="4572" y="251841"/>
                    </a:cubicBezTo>
                    <a:lnTo>
                      <a:pt x="36576" y="251841"/>
                    </a:lnTo>
                    <a:cubicBezTo>
                      <a:pt x="39116" y="251841"/>
                      <a:pt x="41148" y="249809"/>
                      <a:pt x="41148" y="247269"/>
                    </a:cubicBezTo>
                    <a:lnTo>
                      <a:pt x="41148" y="4699"/>
                    </a:lnTo>
                    <a:cubicBezTo>
                      <a:pt x="41148" y="2159"/>
                      <a:pt x="39116" y="127"/>
                      <a:pt x="36576" y="127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 flipH="false" flipV="false" rot="0">
                <a:off x="1102487" y="67691"/>
                <a:ext cx="55880" cy="55880"/>
              </a:xfrm>
              <a:custGeom>
                <a:avLst/>
                <a:gdLst/>
                <a:ahLst/>
                <a:cxnLst/>
                <a:rect r="r" b="b" t="t" l="l"/>
                <a:pathLst>
                  <a:path h="55880" w="55880">
                    <a:moveTo>
                      <a:pt x="27940" y="0"/>
                    </a:moveTo>
                    <a:cubicBezTo>
                      <a:pt x="12573" y="0"/>
                      <a:pt x="0" y="12573"/>
                      <a:pt x="0" y="27940"/>
                    </a:cubicBezTo>
                    <a:cubicBezTo>
                      <a:pt x="0" y="43307"/>
                      <a:pt x="12573" y="55880"/>
                      <a:pt x="27940" y="55880"/>
                    </a:cubicBezTo>
                    <a:cubicBezTo>
                      <a:pt x="43307" y="55880"/>
                      <a:pt x="55880" y="43307"/>
                      <a:pt x="55880" y="27940"/>
                    </a:cubicBezTo>
                    <a:cubicBezTo>
                      <a:pt x="55880" y="12573"/>
                      <a:pt x="43307" y="0"/>
                      <a:pt x="27940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 flipH="false" flipV="false" rot="0">
                <a:off x="1221359" y="63500"/>
                <a:ext cx="41148" cy="354076"/>
              </a:xfrm>
              <a:custGeom>
                <a:avLst/>
                <a:gdLst/>
                <a:ahLst/>
                <a:cxnLst/>
                <a:rect r="r" b="b" t="t" l="l"/>
                <a:pathLst>
                  <a:path h="354076" w="41148">
                    <a:moveTo>
                      <a:pt x="36703" y="0"/>
                    </a:move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9504"/>
                    </a:lnTo>
                    <a:cubicBezTo>
                      <a:pt x="0" y="352044"/>
                      <a:pt x="2032" y="354076"/>
                      <a:pt x="4572" y="354076"/>
                    </a:cubicBezTo>
                    <a:lnTo>
                      <a:pt x="36576" y="354076"/>
                    </a:lnTo>
                    <a:cubicBezTo>
                      <a:pt x="39116" y="354076"/>
                      <a:pt x="41148" y="352044"/>
                      <a:pt x="41148" y="349504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6" id="26"/>
              <p:cNvSpPr/>
              <p:nvPr/>
            </p:nvSpPr>
            <p:spPr>
              <a:xfrm flipH="false" flipV="false" rot="0">
                <a:off x="1318641" y="159893"/>
                <a:ext cx="264287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287">
                    <a:moveTo>
                      <a:pt x="132080" y="223266"/>
                    </a:moveTo>
                    <a:cubicBezTo>
                      <a:pt x="81026" y="223266"/>
                      <a:pt x="41148" y="183134"/>
                      <a:pt x="41148" y="131826"/>
                    </a:cubicBezTo>
                    <a:cubicBezTo>
                      <a:pt x="41148" y="80518"/>
                      <a:pt x="81153" y="40386"/>
                      <a:pt x="132080" y="40386"/>
                    </a:cubicBezTo>
                    <a:cubicBezTo>
                      <a:pt x="183007" y="40386"/>
                      <a:pt x="223012" y="80518"/>
                      <a:pt x="223012" y="131826"/>
                    </a:cubicBezTo>
                    <a:cubicBezTo>
                      <a:pt x="223012" y="183134"/>
                      <a:pt x="183007" y="223266"/>
                      <a:pt x="132080" y="223266"/>
                    </a:cubicBezTo>
                    <a:moveTo>
                      <a:pt x="259715" y="5842"/>
                    </a:moveTo>
                    <a:lnTo>
                      <a:pt x="227711" y="5842"/>
                    </a:lnTo>
                    <a:cubicBezTo>
                      <a:pt x="225171" y="5842"/>
                      <a:pt x="223139" y="7874"/>
                      <a:pt x="223139" y="10414"/>
                    </a:cubicBezTo>
                    <a:lnTo>
                      <a:pt x="223139" y="43561"/>
                    </a:lnTo>
                    <a:cubicBezTo>
                      <a:pt x="200660" y="15748"/>
                      <a:pt x="167259" y="0"/>
                      <a:pt x="129794" y="0"/>
                    </a:cubicBezTo>
                    <a:cubicBezTo>
                      <a:pt x="58166" y="0"/>
                      <a:pt x="0" y="59182"/>
                      <a:pt x="0" y="131826"/>
                    </a:cubicBezTo>
                    <a:cubicBezTo>
                      <a:pt x="0" y="204470"/>
                      <a:pt x="58293" y="263652"/>
                      <a:pt x="129794" y="263652"/>
                    </a:cubicBezTo>
                    <a:cubicBezTo>
                      <a:pt x="167386" y="263652"/>
                      <a:pt x="200660" y="247904"/>
                      <a:pt x="223139" y="220091"/>
                    </a:cubicBezTo>
                    <a:lnTo>
                      <a:pt x="223139" y="253238"/>
                    </a:lnTo>
                    <a:cubicBezTo>
                      <a:pt x="223139" y="255778"/>
                      <a:pt x="225171" y="257810"/>
                      <a:pt x="227711" y="257810"/>
                    </a:cubicBezTo>
                    <a:lnTo>
                      <a:pt x="259715" y="257810"/>
                    </a:lnTo>
                    <a:cubicBezTo>
                      <a:pt x="262255" y="257810"/>
                      <a:pt x="264287" y="255778"/>
                      <a:pt x="264287" y="253238"/>
                    </a:cubicBezTo>
                    <a:lnTo>
                      <a:pt x="264287" y="10541"/>
                    </a:lnTo>
                    <a:cubicBezTo>
                      <a:pt x="264287" y="8001"/>
                      <a:pt x="262255" y="5969"/>
                      <a:pt x="259715" y="5969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 flipH="false" flipV="false" rot="0">
                <a:off x="1653413" y="68707"/>
                <a:ext cx="264287" cy="354838"/>
              </a:xfrm>
              <a:custGeom>
                <a:avLst/>
                <a:gdLst/>
                <a:ahLst/>
                <a:cxnLst/>
                <a:rect r="r" b="b" t="t" l="l"/>
                <a:pathLst>
                  <a:path h="354838" w="264287">
                    <a:moveTo>
                      <a:pt x="132080" y="131572"/>
                    </a:moveTo>
                    <a:cubicBezTo>
                      <a:pt x="183134" y="131572"/>
                      <a:pt x="223012" y="171704"/>
                      <a:pt x="223012" y="223012"/>
                    </a:cubicBezTo>
                    <a:cubicBezTo>
                      <a:pt x="223012" y="274320"/>
                      <a:pt x="183007" y="314452"/>
                      <a:pt x="132080" y="314452"/>
                    </a:cubicBezTo>
                    <a:cubicBezTo>
                      <a:pt x="81153" y="314452"/>
                      <a:pt x="41148" y="274320"/>
                      <a:pt x="41148" y="223012"/>
                    </a:cubicBezTo>
                    <a:cubicBezTo>
                      <a:pt x="41148" y="171704"/>
                      <a:pt x="81153" y="131572"/>
                      <a:pt x="132080" y="131572"/>
                    </a:cubicBezTo>
                    <a:moveTo>
                      <a:pt x="134493" y="91313"/>
                    </a:moveTo>
                    <a:cubicBezTo>
                      <a:pt x="96901" y="91313"/>
                      <a:pt x="63627" y="107061"/>
                      <a:pt x="41148" y="134874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4297"/>
                    </a:lnTo>
                    <a:cubicBezTo>
                      <a:pt x="0" y="346837"/>
                      <a:pt x="2032" y="348869"/>
                      <a:pt x="4572" y="348869"/>
                    </a:cubicBezTo>
                    <a:lnTo>
                      <a:pt x="36576" y="348869"/>
                    </a:lnTo>
                    <a:cubicBezTo>
                      <a:pt x="39116" y="348869"/>
                      <a:pt x="41148" y="346837"/>
                      <a:pt x="41148" y="344297"/>
                    </a:cubicBezTo>
                    <a:lnTo>
                      <a:pt x="41148" y="311277"/>
                    </a:lnTo>
                    <a:cubicBezTo>
                      <a:pt x="63627" y="339090"/>
                      <a:pt x="97028" y="354838"/>
                      <a:pt x="134493" y="354838"/>
                    </a:cubicBezTo>
                    <a:cubicBezTo>
                      <a:pt x="206121" y="354838"/>
                      <a:pt x="264287" y="295783"/>
                      <a:pt x="264287" y="223012"/>
                    </a:cubicBezTo>
                    <a:cubicBezTo>
                      <a:pt x="264287" y="150241"/>
                      <a:pt x="205994" y="91186"/>
                      <a:pt x="134493" y="91186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 flipH="false" flipV="false" rot="0">
                <a:off x="2037842" y="68707"/>
                <a:ext cx="87376" cy="72390"/>
              </a:xfrm>
              <a:custGeom>
                <a:avLst/>
                <a:gdLst/>
                <a:ahLst/>
                <a:cxnLst/>
                <a:rect r="r" b="b" t="t" l="l"/>
                <a:pathLst>
                  <a:path h="72390" w="87376">
                    <a:moveTo>
                      <a:pt x="47752" y="70485"/>
                    </a:moveTo>
                    <a:lnTo>
                      <a:pt x="50038" y="72390"/>
                    </a:lnTo>
                    <a:lnTo>
                      <a:pt x="82550" y="72390"/>
                    </a:lnTo>
                    <a:cubicBezTo>
                      <a:pt x="84201" y="72390"/>
                      <a:pt x="85725" y="71501"/>
                      <a:pt x="86614" y="69977"/>
                    </a:cubicBezTo>
                    <a:lnTo>
                      <a:pt x="87376" y="66675"/>
                    </a:lnTo>
                    <a:lnTo>
                      <a:pt x="47625" y="2159"/>
                    </a:lnTo>
                    <a:cubicBezTo>
                      <a:pt x="46736" y="762"/>
                      <a:pt x="45339" y="0"/>
                      <a:pt x="43688" y="0"/>
                    </a:cubicBezTo>
                    <a:lnTo>
                      <a:pt x="4826" y="0"/>
                    </a:lnTo>
                    <a:cubicBezTo>
                      <a:pt x="3048" y="0"/>
                      <a:pt x="1524" y="1016"/>
                      <a:pt x="635" y="2540"/>
                    </a:cubicBezTo>
                    <a:lnTo>
                      <a:pt x="0" y="596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9" id="29"/>
              <p:cNvSpPr/>
              <p:nvPr/>
            </p:nvSpPr>
            <p:spPr>
              <a:xfrm flipH="false" flipV="false" rot="0">
                <a:off x="1958975" y="159893"/>
                <a:ext cx="264414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414">
                    <a:moveTo>
                      <a:pt x="132207" y="223266"/>
                    </a:moveTo>
                    <a:cubicBezTo>
                      <a:pt x="81153" y="223266"/>
                      <a:pt x="41275" y="183134"/>
                      <a:pt x="41275" y="131826"/>
                    </a:cubicBezTo>
                    <a:cubicBezTo>
                      <a:pt x="41275" y="80518"/>
                      <a:pt x="81280" y="40386"/>
                      <a:pt x="132207" y="40386"/>
                    </a:cubicBezTo>
                    <a:cubicBezTo>
                      <a:pt x="183134" y="40386"/>
                      <a:pt x="223139" y="80518"/>
                      <a:pt x="223139" y="131826"/>
                    </a:cubicBezTo>
                    <a:cubicBezTo>
                      <a:pt x="223139" y="183134"/>
                      <a:pt x="183134" y="223266"/>
                      <a:pt x="132207" y="223266"/>
                    </a:cubicBezTo>
                    <a:moveTo>
                      <a:pt x="132207" y="0"/>
                    </a:moveTo>
                    <a:cubicBezTo>
                      <a:pt x="58039" y="0"/>
                      <a:pt x="0" y="57912"/>
                      <a:pt x="0" y="131826"/>
                    </a:cubicBezTo>
                    <a:cubicBezTo>
                      <a:pt x="0" y="205740"/>
                      <a:pt x="58039" y="263652"/>
                      <a:pt x="132207" y="263652"/>
                    </a:cubicBezTo>
                    <a:cubicBezTo>
                      <a:pt x="206375" y="263652"/>
                      <a:pt x="264414" y="205740"/>
                      <a:pt x="264414" y="131826"/>
                    </a:cubicBezTo>
                    <a:cubicBezTo>
                      <a:pt x="264414" y="57912"/>
                      <a:pt x="206375" y="0"/>
                      <a:pt x="132207" y="0"/>
                    </a:cubicBezTo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Freeform 30" id="30"/>
          <p:cNvSpPr/>
          <p:nvPr/>
        </p:nvSpPr>
        <p:spPr>
          <a:xfrm flipH="false" flipV="false" rot="0">
            <a:off x="6394243" y="2658666"/>
            <a:ext cx="10865057" cy="4969667"/>
          </a:xfrm>
          <a:custGeom>
            <a:avLst/>
            <a:gdLst/>
            <a:ahLst/>
            <a:cxnLst/>
            <a:rect r="r" b="b" t="t" l="l"/>
            <a:pathLst>
              <a:path h="4969667" w="10865057">
                <a:moveTo>
                  <a:pt x="0" y="0"/>
                </a:moveTo>
                <a:lnTo>
                  <a:pt x="10865057" y="0"/>
                </a:lnTo>
                <a:lnTo>
                  <a:pt x="10865057" y="4969668"/>
                </a:lnTo>
                <a:lnTo>
                  <a:pt x="0" y="49696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3581141" y="404880"/>
            <a:ext cx="11125717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0"/>
              </a:lnSpc>
            </a:pPr>
            <a:r>
              <a:rPr lang="en-US" b="true" sz="4050">
                <a:solidFill>
                  <a:srgbClr val="0B5394"/>
                </a:solidFill>
                <a:latin typeface="Poppins Bold"/>
                <a:ea typeface="Poppins Bold"/>
                <a:cs typeface="Poppins Bold"/>
                <a:sym typeface="Poppins Bold"/>
              </a:rPr>
              <a:t>Primi Passi: Variabili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854814" y="1519555"/>
            <a:ext cx="4539429" cy="7181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Una </a:t>
            </a:r>
            <a:r>
              <a:rPr lang="en-US" sz="3399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3" tooltip="https://en.wikipedia.org/wiki/Variable_(computer_science)"/>
              </a:rPr>
              <a:t>variabile</a:t>
            </a: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è uno “spazio di memoria con nome” utilizzato per salvare dati. Possiamo usare le variabili per memorizzare informazioni extra, conservarle durante l’esecuzione del codice e ricavare altri dati.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6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897880" y="1204914"/>
            <a:ext cx="6492240" cy="0"/>
          </a:xfrm>
          <a:prstGeom prst="line">
            <a:avLst/>
          </a:prstGeom>
          <a:ln cap="flat" w="38100">
            <a:solidFill>
              <a:srgbClr val="FF00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389" y="-187970"/>
            <a:ext cx="1854425" cy="2480967"/>
            <a:chOff x="0" y="0"/>
            <a:chExt cx="2472576" cy="330795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500" y="244221"/>
              <a:ext cx="2345563" cy="1333881"/>
            </a:xfrm>
            <a:custGeom>
              <a:avLst/>
              <a:gdLst/>
              <a:ahLst/>
              <a:cxnLst/>
              <a:rect r="r" b="b" t="t" l="l"/>
              <a:pathLst>
                <a:path h="1333881" w="2345563">
                  <a:moveTo>
                    <a:pt x="359918" y="0"/>
                  </a:moveTo>
                  <a:cubicBezTo>
                    <a:pt x="236474" y="0"/>
                    <a:pt x="116205" y="4191"/>
                    <a:pt x="0" y="12319"/>
                  </a:cubicBezTo>
                  <a:lnTo>
                    <a:pt x="0" y="12319"/>
                  </a:lnTo>
                  <a:lnTo>
                    <a:pt x="0" y="1305814"/>
                  </a:lnTo>
                  <a:cubicBezTo>
                    <a:pt x="141097" y="1320546"/>
                    <a:pt x="288544" y="1329817"/>
                    <a:pt x="440309" y="1332738"/>
                  </a:cubicBezTo>
                  <a:cubicBezTo>
                    <a:pt x="476758" y="1333500"/>
                    <a:pt x="513080" y="1333881"/>
                    <a:pt x="549148" y="1333881"/>
                  </a:cubicBezTo>
                  <a:cubicBezTo>
                    <a:pt x="1543304" y="1333881"/>
                    <a:pt x="2337943" y="1059688"/>
                    <a:pt x="2345563" y="704723"/>
                  </a:cubicBezTo>
                  <a:cubicBezTo>
                    <a:pt x="2345563" y="703453"/>
                    <a:pt x="2345563" y="702183"/>
                    <a:pt x="2345563" y="700913"/>
                  </a:cubicBezTo>
                  <a:lnTo>
                    <a:pt x="2345563" y="700913"/>
                  </a:lnTo>
                  <a:lnTo>
                    <a:pt x="2345563" y="698373"/>
                  </a:lnTo>
                  <a:lnTo>
                    <a:pt x="2345563" y="698373"/>
                  </a:lnTo>
                  <a:cubicBezTo>
                    <a:pt x="2343658" y="333375"/>
                    <a:pt x="1507109" y="21971"/>
                    <a:pt x="468884" y="1143"/>
                  </a:cubicBezTo>
                  <a:cubicBezTo>
                    <a:pt x="432308" y="381"/>
                    <a:pt x="395986" y="0"/>
                    <a:pt x="359791" y="0"/>
                  </a:cubicBezTo>
                  <a:close/>
                </a:path>
              </a:pathLst>
            </a:custGeom>
            <a:solidFill>
              <a:srgbClr val="00B4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0" y="1048004"/>
              <a:ext cx="1588643" cy="2196465"/>
            </a:xfrm>
            <a:custGeom>
              <a:avLst/>
              <a:gdLst/>
              <a:ahLst/>
              <a:cxnLst/>
              <a:rect r="r" b="b" t="t" l="l"/>
              <a:pathLst>
                <a:path h="2196465" w="1588643">
                  <a:moveTo>
                    <a:pt x="0" y="0"/>
                  </a:moveTo>
                  <a:lnTo>
                    <a:pt x="0" y="1662430"/>
                  </a:lnTo>
                  <a:cubicBezTo>
                    <a:pt x="483362" y="2000758"/>
                    <a:pt x="946531" y="2196465"/>
                    <a:pt x="1247267" y="2196465"/>
                  </a:cubicBezTo>
                  <a:cubicBezTo>
                    <a:pt x="1371727" y="2196465"/>
                    <a:pt x="1468374" y="2162937"/>
                    <a:pt x="1527175" y="2092198"/>
                  </a:cubicBezTo>
                  <a:cubicBezTo>
                    <a:pt x="1568196" y="2042795"/>
                    <a:pt x="1588008" y="1978660"/>
                    <a:pt x="1588643" y="1902587"/>
                  </a:cubicBezTo>
                  <a:lnTo>
                    <a:pt x="1588643" y="1902587"/>
                  </a:lnTo>
                  <a:lnTo>
                    <a:pt x="1588643" y="1895729"/>
                  </a:lnTo>
                  <a:lnTo>
                    <a:pt x="1588643" y="1895729"/>
                  </a:lnTo>
                  <a:cubicBezTo>
                    <a:pt x="1585976" y="1535303"/>
                    <a:pt x="1158240" y="917575"/>
                    <a:pt x="500126" y="368935"/>
                  </a:cubicBezTo>
                  <a:cubicBezTo>
                    <a:pt x="333121" y="229870"/>
                    <a:pt x="164465" y="106172"/>
                    <a:pt x="0" y="0"/>
                  </a:cubicBezTo>
                  <a:close/>
                </a:path>
              </a:pathLst>
            </a:custGeom>
            <a:solidFill>
              <a:srgbClr val="FF008C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0" y="63500"/>
              <a:ext cx="731520" cy="559181"/>
            </a:xfrm>
            <a:custGeom>
              <a:avLst/>
              <a:gdLst/>
              <a:ahLst/>
              <a:cxnLst/>
              <a:rect r="r" b="b" t="t" l="l"/>
              <a:pathLst>
                <a:path h="559181" w="731520">
                  <a:moveTo>
                    <a:pt x="0" y="0"/>
                  </a:moveTo>
                  <a:lnTo>
                    <a:pt x="0" y="559181"/>
                  </a:lnTo>
                  <a:cubicBezTo>
                    <a:pt x="286004" y="389128"/>
                    <a:pt x="533654" y="197993"/>
                    <a:pt x="731520" y="0"/>
                  </a:cubicBezTo>
                  <a:close/>
                </a:path>
              </a:pathLst>
            </a:custGeom>
            <a:solidFill>
              <a:srgbClr val="FF141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454264" y="228525"/>
            <a:ext cx="2525251" cy="770253"/>
            <a:chOff x="0" y="0"/>
            <a:chExt cx="3367002" cy="1027005"/>
          </a:xfrm>
        </p:grpSpPr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0">
              <a:off x="0" y="0"/>
              <a:ext cx="1027005" cy="1027005"/>
              <a:chOff x="0" y="0"/>
              <a:chExt cx="1026998" cy="102699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480695" y="567690"/>
                <a:ext cx="482981" cy="199898"/>
              </a:xfrm>
              <a:custGeom>
                <a:avLst/>
                <a:gdLst/>
                <a:ahLst/>
                <a:cxnLst/>
                <a:rect r="r" b="b" t="t" l="l"/>
                <a:pathLst>
                  <a:path h="199898" w="482981">
                    <a:moveTo>
                      <a:pt x="353568" y="0"/>
                    </a:moveTo>
                    <a:cubicBezTo>
                      <a:pt x="314706" y="0"/>
                      <a:pt x="269748" y="4953"/>
                      <a:pt x="222758" y="15367"/>
                    </a:cubicBezTo>
                    <a:cubicBezTo>
                      <a:pt x="96393" y="43307"/>
                      <a:pt x="254" y="100457"/>
                      <a:pt x="0" y="146177"/>
                    </a:cubicBezTo>
                    <a:lnTo>
                      <a:pt x="0" y="146177"/>
                    </a:lnTo>
                    <a:lnTo>
                      <a:pt x="0" y="146558"/>
                    </a:lnTo>
                    <a:cubicBezTo>
                      <a:pt x="0" y="148844"/>
                      <a:pt x="254" y="151003"/>
                      <a:pt x="762" y="153162"/>
                    </a:cubicBezTo>
                    <a:cubicBezTo>
                      <a:pt x="7366" y="183134"/>
                      <a:pt x="57658" y="199644"/>
                      <a:pt x="127889" y="199898"/>
                    </a:cubicBezTo>
                    <a:lnTo>
                      <a:pt x="130810" y="199898"/>
                    </a:lnTo>
                    <a:cubicBezTo>
                      <a:pt x="169418" y="199771"/>
                      <a:pt x="213741" y="194818"/>
                      <a:pt x="260223" y="184531"/>
                    </a:cubicBezTo>
                    <a:cubicBezTo>
                      <a:pt x="386080" y="156718"/>
                      <a:pt x="481838" y="99949"/>
                      <a:pt x="482981" y="54356"/>
                    </a:cubicBezTo>
                    <a:lnTo>
                      <a:pt x="482981" y="52705"/>
                    </a:lnTo>
                    <a:lnTo>
                      <a:pt x="482981" y="52705"/>
                    </a:lnTo>
                    <a:cubicBezTo>
                      <a:pt x="482981" y="50673"/>
                      <a:pt x="482727" y="48641"/>
                      <a:pt x="482219" y="46736"/>
                    </a:cubicBezTo>
                    <a:cubicBezTo>
                      <a:pt x="475488" y="16510"/>
                      <a:pt x="424688" y="0"/>
                      <a:pt x="353695" y="0"/>
                    </a:cubicBezTo>
                    <a:close/>
                  </a:path>
                </a:pathLst>
              </a:custGeom>
              <a:solidFill>
                <a:srgbClr val="FF008C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482219" y="684530"/>
                <a:ext cx="276987" cy="168148"/>
              </a:xfrm>
              <a:custGeom>
                <a:avLst/>
                <a:gdLst/>
                <a:ahLst/>
                <a:cxnLst/>
                <a:rect r="r" b="b" t="t" l="l"/>
                <a:pathLst>
                  <a:path h="168148" w="276987">
                    <a:moveTo>
                      <a:pt x="35941" y="0"/>
                    </a:moveTo>
                    <a:cubicBezTo>
                      <a:pt x="19304" y="127"/>
                      <a:pt x="7239" y="4572"/>
                      <a:pt x="2413" y="13589"/>
                    </a:cubicBezTo>
                    <a:cubicBezTo>
                      <a:pt x="889" y="16383"/>
                      <a:pt x="127" y="19431"/>
                      <a:pt x="0" y="22860"/>
                    </a:cubicBezTo>
                    <a:lnTo>
                      <a:pt x="0" y="22860"/>
                    </a:lnTo>
                    <a:lnTo>
                      <a:pt x="0" y="24130"/>
                    </a:lnTo>
                    <a:cubicBezTo>
                      <a:pt x="635" y="51562"/>
                      <a:pt x="44831" y="95885"/>
                      <a:pt x="108077" y="129921"/>
                    </a:cubicBezTo>
                    <a:cubicBezTo>
                      <a:pt x="153543" y="154559"/>
                      <a:pt x="198120" y="168021"/>
                      <a:pt x="228092" y="168148"/>
                    </a:cubicBezTo>
                    <a:lnTo>
                      <a:pt x="229489" y="168148"/>
                    </a:lnTo>
                    <a:cubicBezTo>
                      <a:pt x="246253" y="168021"/>
                      <a:pt x="258445" y="163576"/>
                      <a:pt x="263271" y="154559"/>
                    </a:cubicBezTo>
                    <a:cubicBezTo>
                      <a:pt x="276987" y="129286"/>
                      <a:pt x="229616" y="77089"/>
                      <a:pt x="157607" y="38227"/>
                    </a:cubicBezTo>
                    <a:cubicBezTo>
                      <a:pt x="112268" y="13716"/>
                      <a:pt x="67945" y="254"/>
                      <a:pt x="37846" y="0"/>
                    </a:cubicBezTo>
                    <a:close/>
                  </a:path>
                </a:pathLst>
              </a:custGeom>
              <a:solidFill>
                <a:srgbClr val="FF1414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279019" y="684530"/>
                <a:ext cx="276860" cy="168148"/>
              </a:xfrm>
              <a:custGeom>
                <a:avLst/>
                <a:gdLst/>
                <a:ahLst/>
                <a:cxnLst/>
                <a:rect r="r" b="b" t="t" l="l"/>
                <a:pathLst>
                  <a:path h="168148" w="276860">
                    <a:moveTo>
                      <a:pt x="227838" y="0"/>
                    </a:moveTo>
                    <a:cubicBezTo>
                      <a:pt x="197739" y="254"/>
                      <a:pt x="153416" y="13716"/>
                      <a:pt x="108077" y="38227"/>
                    </a:cubicBezTo>
                    <a:cubicBezTo>
                      <a:pt x="44831" y="72390"/>
                      <a:pt x="635" y="116713"/>
                      <a:pt x="0" y="144145"/>
                    </a:cubicBezTo>
                    <a:lnTo>
                      <a:pt x="0" y="144145"/>
                    </a:lnTo>
                    <a:lnTo>
                      <a:pt x="0" y="145288"/>
                    </a:lnTo>
                    <a:cubicBezTo>
                      <a:pt x="127" y="148717"/>
                      <a:pt x="889" y="151765"/>
                      <a:pt x="2286" y="154559"/>
                    </a:cubicBezTo>
                    <a:cubicBezTo>
                      <a:pt x="7239" y="163703"/>
                      <a:pt x="19304" y="168021"/>
                      <a:pt x="36068" y="168148"/>
                    </a:cubicBezTo>
                    <a:lnTo>
                      <a:pt x="37465" y="168148"/>
                    </a:lnTo>
                    <a:cubicBezTo>
                      <a:pt x="67564" y="167894"/>
                      <a:pt x="112014" y="154432"/>
                      <a:pt x="157480" y="129921"/>
                    </a:cubicBezTo>
                    <a:cubicBezTo>
                      <a:pt x="229489" y="90932"/>
                      <a:pt x="276860" y="38862"/>
                      <a:pt x="263144" y="13589"/>
                    </a:cubicBezTo>
                    <a:cubicBezTo>
                      <a:pt x="258318" y="4572"/>
                      <a:pt x="246253" y="127"/>
                      <a:pt x="229616" y="0"/>
                    </a:cubicBezTo>
                    <a:close/>
                  </a:path>
                </a:pathLst>
              </a:custGeom>
              <a:solidFill>
                <a:srgbClr val="FF821E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327533" y="63500"/>
                <a:ext cx="242189" cy="468884"/>
              </a:xfrm>
              <a:custGeom>
                <a:avLst/>
                <a:gdLst/>
                <a:ahLst/>
                <a:cxnLst/>
                <a:rect r="r" b="b" t="t" l="l"/>
                <a:pathLst>
                  <a:path h="468884" w="242189">
                    <a:moveTo>
                      <a:pt x="44196" y="0"/>
                    </a:moveTo>
                    <a:cubicBezTo>
                      <a:pt x="40640" y="0"/>
                      <a:pt x="37211" y="635"/>
                      <a:pt x="33909" y="1778"/>
                    </a:cubicBezTo>
                    <a:cubicBezTo>
                      <a:pt x="11557" y="9652"/>
                      <a:pt x="254" y="42164"/>
                      <a:pt x="0" y="88646"/>
                    </a:cubicBezTo>
                    <a:lnTo>
                      <a:pt x="0" y="88646"/>
                    </a:lnTo>
                    <a:lnTo>
                      <a:pt x="0" y="92329"/>
                    </a:lnTo>
                    <a:cubicBezTo>
                      <a:pt x="254" y="139319"/>
                      <a:pt x="11557" y="199771"/>
                      <a:pt x="33655" y="263017"/>
                    </a:cubicBezTo>
                    <a:cubicBezTo>
                      <a:pt x="75184" y="381762"/>
                      <a:pt x="140843" y="468884"/>
                      <a:pt x="186182" y="468884"/>
                    </a:cubicBezTo>
                    <a:cubicBezTo>
                      <a:pt x="189865" y="468884"/>
                      <a:pt x="193421" y="468249"/>
                      <a:pt x="196850" y="467106"/>
                    </a:cubicBezTo>
                    <a:cubicBezTo>
                      <a:pt x="242062" y="451358"/>
                      <a:pt x="242189" y="334264"/>
                      <a:pt x="197231" y="205867"/>
                    </a:cubicBezTo>
                    <a:cubicBezTo>
                      <a:pt x="155575" y="87376"/>
                      <a:pt x="90297" y="508"/>
                      <a:pt x="44958" y="0"/>
                    </a:cubicBezTo>
                    <a:close/>
                  </a:path>
                </a:pathLst>
              </a:custGeom>
              <a:solidFill>
                <a:srgbClr val="00B4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457454" y="63500"/>
                <a:ext cx="242189" cy="468884"/>
              </a:xfrm>
              <a:custGeom>
                <a:avLst/>
                <a:gdLst/>
                <a:ahLst/>
                <a:cxnLst/>
                <a:rect r="r" b="b" t="t" l="l"/>
                <a:pathLst>
                  <a:path h="468884" w="242189">
                    <a:moveTo>
                      <a:pt x="197104" y="0"/>
                    </a:moveTo>
                    <a:cubicBezTo>
                      <a:pt x="151765" y="508"/>
                      <a:pt x="86487" y="87376"/>
                      <a:pt x="44958" y="205867"/>
                    </a:cubicBezTo>
                    <a:cubicBezTo>
                      <a:pt x="0" y="334391"/>
                      <a:pt x="127" y="451358"/>
                      <a:pt x="45339" y="467106"/>
                    </a:cubicBezTo>
                    <a:cubicBezTo>
                      <a:pt x="48768" y="468249"/>
                      <a:pt x="52324" y="468884"/>
                      <a:pt x="56007" y="468884"/>
                    </a:cubicBezTo>
                    <a:cubicBezTo>
                      <a:pt x="101346" y="468884"/>
                      <a:pt x="166878" y="381889"/>
                      <a:pt x="208534" y="263017"/>
                    </a:cubicBezTo>
                    <a:cubicBezTo>
                      <a:pt x="230759" y="199644"/>
                      <a:pt x="241935" y="139065"/>
                      <a:pt x="242189" y="92075"/>
                    </a:cubicBezTo>
                    <a:lnTo>
                      <a:pt x="242189" y="88900"/>
                    </a:lnTo>
                    <a:lnTo>
                      <a:pt x="242189" y="88900"/>
                    </a:lnTo>
                    <a:cubicBezTo>
                      <a:pt x="241935" y="42291"/>
                      <a:pt x="230632" y="9525"/>
                      <a:pt x="208280" y="1778"/>
                    </a:cubicBezTo>
                    <a:cubicBezTo>
                      <a:pt x="204978" y="635"/>
                      <a:pt x="201549" y="0"/>
                      <a:pt x="197993" y="0"/>
                    </a:cubicBezTo>
                    <a:close/>
                  </a:path>
                </a:pathLst>
              </a:custGeom>
              <a:solidFill>
                <a:srgbClr val="FF008C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63500" y="567690"/>
                <a:ext cx="482981" cy="199898"/>
              </a:xfrm>
              <a:custGeom>
                <a:avLst/>
                <a:gdLst/>
                <a:ahLst/>
                <a:cxnLst/>
                <a:rect r="r" b="b" t="t" l="l"/>
                <a:pathLst>
                  <a:path h="199898" w="482981">
                    <a:moveTo>
                      <a:pt x="129286" y="0"/>
                    </a:moveTo>
                    <a:cubicBezTo>
                      <a:pt x="58293" y="0"/>
                      <a:pt x="7366" y="16510"/>
                      <a:pt x="762" y="46736"/>
                    </a:cubicBezTo>
                    <a:cubicBezTo>
                      <a:pt x="254" y="48895"/>
                      <a:pt x="0" y="51181"/>
                      <a:pt x="0" y="53340"/>
                    </a:cubicBezTo>
                    <a:lnTo>
                      <a:pt x="0" y="53340"/>
                    </a:lnTo>
                    <a:lnTo>
                      <a:pt x="0" y="53721"/>
                    </a:lnTo>
                    <a:cubicBezTo>
                      <a:pt x="254" y="99441"/>
                      <a:pt x="96266" y="156591"/>
                      <a:pt x="222758" y="184531"/>
                    </a:cubicBezTo>
                    <a:cubicBezTo>
                      <a:pt x="269240" y="194818"/>
                      <a:pt x="313563" y="199771"/>
                      <a:pt x="352171" y="199898"/>
                    </a:cubicBezTo>
                    <a:lnTo>
                      <a:pt x="355092" y="199898"/>
                    </a:lnTo>
                    <a:cubicBezTo>
                      <a:pt x="425323" y="199644"/>
                      <a:pt x="475615" y="183134"/>
                      <a:pt x="482219" y="153162"/>
                    </a:cubicBezTo>
                    <a:cubicBezTo>
                      <a:pt x="482727" y="151003"/>
                      <a:pt x="482981" y="148844"/>
                      <a:pt x="482981" y="146558"/>
                    </a:cubicBezTo>
                    <a:lnTo>
                      <a:pt x="482981" y="146177"/>
                    </a:lnTo>
                    <a:lnTo>
                      <a:pt x="482981" y="146177"/>
                    </a:lnTo>
                    <a:cubicBezTo>
                      <a:pt x="482727" y="100457"/>
                      <a:pt x="386588" y="43307"/>
                      <a:pt x="260223" y="15367"/>
                    </a:cubicBezTo>
                    <a:cubicBezTo>
                      <a:pt x="213233" y="4953"/>
                      <a:pt x="168275" y="0"/>
                      <a:pt x="129413" y="0"/>
                    </a:cubicBezTo>
                    <a:close/>
                  </a:path>
                </a:pathLst>
              </a:custGeom>
              <a:solidFill>
                <a:srgbClr val="00B4FF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129159" y="276987"/>
                <a:ext cx="513334" cy="479552"/>
              </a:xfrm>
              <a:custGeom>
                <a:avLst/>
                <a:gdLst/>
                <a:ahLst/>
                <a:cxnLst/>
                <a:rect r="r" b="b" t="t" l="l"/>
                <a:pathLst>
                  <a:path h="479552" w="513334">
                    <a:moveTo>
                      <a:pt x="94869" y="0"/>
                    </a:moveTo>
                    <a:cubicBezTo>
                      <a:pt x="66421" y="127"/>
                      <a:pt x="42418" y="8382"/>
                      <a:pt x="25400" y="25400"/>
                    </a:cubicBezTo>
                    <a:cubicBezTo>
                      <a:pt x="8636" y="42164"/>
                      <a:pt x="381" y="65913"/>
                      <a:pt x="0" y="93853"/>
                    </a:cubicBezTo>
                    <a:lnTo>
                      <a:pt x="0" y="93853"/>
                    </a:lnTo>
                    <a:lnTo>
                      <a:pt x="0" y="97663"/>
                    </a:lnTo>
                    <a:cubicBezTo>
                      <a:pt x="889" y="167894"/>
                      <a:pt x="49276" y="263652"/>
                      <a:pt x="132588" y="346964"/>
                    </a:cubicBezTo>
                    <a:cubicBezTo>
                      <a:pt x="216281" y="430657"/>
                      <a:pt x="312674" y="479171"/>
                      <a:pt x="382905" y="479552"/>
                    </a:cubicBezTo>
                    <a:lnTo>
                      <a:pt x="384683" y="479552"/>
                    </a:lnTo>
                    <a:cubicBezTo>
                      <a:pt x="413131" y="479425"/>
                      <a:pt x="437134" y="471170"/>
                      <a:pt x="454152" y="454152"/>
                    </a:cubicBezTo>
                    <a:cubicBezTo>
                      <a:pt x="513334" y="394970"/>
                      <a:pt x="465328" y="250952"/>
                      <a:pt x="346964" y="132588"/>
                    </a:cubicBezTo>
                    <a:cubicBezTo>
                      <a:pt x="263271" y="48895"/>
                      <a:pt x="166878" y="508"/>
                      <a:pt x="96647" y="0"/>
                    </a:cubicBezTo>
                    <a:close/>
                  </a:path>
                </a:pathLst>
              </a:custGeom>
              <a:solidFill>
                <a:srgbClr val="FF1414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384429" y="276987"/>
                <a:ext cx="513334" cy="479552"/>
              </a:xfrm>
              <a:custGeom>
                <a:avLst/>
                <a:gdLst/>
                <a:ahLst/>
                <a:cxnLst/>
                <a:rect r="r" b="b" t="t" l="l"/>
                <a:pathLst>
                  <a:path h="479552" w="513334">
                    <a:moveTo>
                      <a:pt x="417576" y="0"/>
                    </a:moveTo>
                    <a:cubicBezTo>
                      <a:pt x="347218" y="0"/>
                      <a:pt x="250317" y="48514"/>
                      <a:pt x="166370" y="132588"/>
                    </a:cubicBezTo>
                    <a:cubicBezTo>
                      <a:pt x="48006" y="250952"/>
                      <a:pt x="0" y="394970"/>
                      <a:pt x="59182" y="454152"/>
                    </a:cubicBezTo>
                    <a:cubicBezTo>
                      <a:pt x="76327" y="471297"/>
                      <a:pt x="100711" y="479552"/>
                      <a:pt x="129540" y="479552"/>
                    </a:cubicBezTo>
                    <a:cubicBezTo>
                      <a:pt x="199898" y="479552"/>
                      <a:pt x="296799" y="431038"/>
                      <a:pt x="380746" y="346964"/>
                    </a:cubicBezTo>
                    <a:cubicBezTo>
                      <a:pt x="464439" y="263271"/>
                      <a:pt x="512953" y="166878"/>
                      <a:pt x="513334" y="96647"/>
                    </a:cubicBezTo>
                    <a:lnTo>
                      <a:pt x="513334" y="94869"/>
                    </a:lnTo>
                    <a:lnTo>
                      <a:pt x="513334" y="94869"/>
                    </a:lnTo>
                    <a:cubicBezTo>
                      <a:pt x="513207" y="66421"/>
                      <a:pt x="504952" y="42418"/>
                      <a:pt x="487934" y="25400"/>
                    </a:cubicBezTo>
                    <a:cubicBezTo>
                      <a:pt x="470789" y="8255"/>
                      <a:pt x="446405" y="0"/>
                      <a:pt x="417576" y="0"/>
                    </a:cubicBezTo>
                    <a:close/>
                  </a:path>
                </a:pathLst>
              </a:custGeom>
              <a:solidFill>
                <a:srgbClr val="FF821E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 rot="0">
                <a:off x="466344" y="759714"/>
                <a:ext cx="94488" cy="203835"/>
              </a:xfrm>
              <a:custGeom>
                <a:avLst/>
                <a:gdLst/>
                <a:ahLst/>
                <a:cxnLst/>
                <a:rect r="r" b="b" t="t" l="l"/>
                <a:pathLst>
                  <a:path h="203835" w="94488">
                    <a:moveTo>
                      <a:pt x="47117" y="0"/>
                    </a:moveTo>
                    <a:cubicBezTo>
                      <a:pt x="34544" y="12319"/>
                      <a:pt x="18415" y="25019"/>
                      <a:pt x="0" y="37084"/>
                    </a:cubicBezTo>
                    <a:lnTo>
                      <a:pt x="0" y="156591"/>
                    </a:lnTo>
                    <a:cubicBezTo>
                      <a:pt x="0" y="182626"/>
                      <a:pt x="21209" y="203835"/>
                      <a:pt x="47244" y="203835"/>
                    </a:cubicBezTo>
                    <a:lnTo>
                      <a:pt x="47244" y="203835"/>
                    </a:lnTo>
                    <a:cubicBezTo>
                      <a:pt x="73279" y="203835"/>
                      <a:pt x="94488" y="182753"/>
                      <a:pt x="94488" y="156591"/>
                    </a:cubicBezTo>
                    <a:lnTo>
                      <a:pt x="94361" y="37084"/>
                    </a:lnTo>
                    <a:cubicBezTo>
                      <a:pt x="75819" y="25019"/>
                      <a:pt x="59817" y="12319"/>
                      <a:pt x="4724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8" id="18"/>
            <p:cNvGrpSpPr>
              <a:grpSpLocks noChangeAspect="true"/>
            </p:cNvGrpSpPr>
            <p:nvPr/>
          </p:nvGrpSpPr>
          <p:grpSpPr>
            <a:xfrm rot="0">
              <a:off x="1080011" y="269996"/>
              <a:ext cx="2286991" cy="487004"/>
              <a:chOff x="0" y="0"/>
              <a:chExt cx="2286991" cy="487007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63500" y="159893"/>
                <a:ext cx="264287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287">
                    <a:moveTo>
                      <a:pt x="132207" y="223266"/>
                    </a:moveTo>
                    <a:cubicBezTo>
                      <a:pt x="81153" y="223266"/>
                      <a:pt x="41275" y="183134"/>
                      <a:pt x="41275" y="131826"/>
                    </a:cubicBezTo>
                    <a:cubicBezTo>
                      <a:pt x="41275" y="80518"/>
                      <a:pt x="81280" y="40386"/>
                      <a:pt x="132207" y="40386"/>
                    </a:cubicBezTo>
                    <a:cubicBezTo>
                      <a:pt x="183134" y="40386"/>
                      <a:pt x="223139" y="80518"/>
                      <a:pt x="223139" y="131826"/>
                    </a:cubicBezTo>
                    <a:cubicBezTo>
                      <a:pt x="223139" y="183134"/>
                      <a:pt x="183134" y="223266"/>
                      <a:pt x="132207" y="223266"/>
                    </a:cubicBezTo>
                    <a:moveTo>
                      <a:pt x="259842" y="5842"/>
                    </a:moveTo>
                    <a:lnTo>
                      <a:pt x="227838" y="5842"/>
                    </a:lnTo>
                    <a:cubicBezTo>
                      <a:pt x="225298" y="5842"/>
                      <a:pt x="223266" y="7874"/>
                      <a:pt x="223266" y="10414"/>
                    </a:cubicBezTo>
                    <a:lnTo>
                      <a:pt x="223266" y="43561"/>
                    </a:lnTo>
                    <a:cubicBezTo>
                      <a:pt x="200787" y="15748"/>
                      <a:pt x="167386" y="0"/>
                      <a:pt x="129921" y="0"/>
                    </a:cubicBezTo>
                    <a:cubicBezTo>
                      <a:pt x="58293" y="0"/>
                      <a:pt x="0" y="59182"/>
                      <a:pt x="0" y="131826"/>
                    </a:cubicBezTo>
                    <a:cubicBezTo>
                      <a:pt x="0" y="204470"/>
                      <a:pt x="58293" y="263652"/>
                      <a:pt x="129794" y="263652"/>
                    </a:cubicBezTo>
                    <a:cubicBezTo>
                      <a:pt x="167386" y="263652"/>
                      <a:pt x="200660" y="247904"/>
                      <a:pt x="223139" y="220091"/>
                    </a:cubicBezTo>
                    <a:lnTo>
                      <a:pt x="223139" y="253238"/>
                    </a:lnTo>
                    <a:cubicBezTo>
                      <a:pt x="223139" y="255778"/>
                      <a:pt x="225171" y="257810"/>
                      <a:pt x="227711" y="257810"/>
                    </a:cubicBezTo>
                    <a:lnTo>
                      <a:pt x="259715" y="257810"/>
                    </a:lnTo>
                    <a:cubicBezTo>
                      <a:pt x="262255" y="257810"/>
                      <a:pt x="264287" y="255778"/>
                      <a:pt x="264287" y="253238"/>
                    </a:cubicBezTo>
                    <a:lnTo>
                      <a:pt x="264287" y="10541"/>
                    </a:lnTo>
                    <a:cubicBezTo>
                      <a:pt x="264287" y="8001"/>
                      <a:pt x="262255" y="5969"/>
                      <a:pt x="259715" y="5969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 flipH="false" flipV="false" rot="0">
                <a:off x="398399" y="161925"/>
                <a:ext cx="117729" cy="255651"/>
              </a:xfrm>
              <a:custGeom>
                <a:avLst/>
                <a:gdLst/>
                <a:ahLst/>
                <a:cxnLst/>
                <a:rect r="r" b="b" t="t" l="l"/>
                <a:pathLst>
                  <a:path h="255651" w="117729">
                    <a:moveTo>
                      <a:pt x="113284" y="0"/>
                    </a:moveTo>
                    <a:cubicBezTo>
                      <a:pt x="81026" y="0"/>
                      <a:pt x="57404" y="10541"/>
                      <a:pt x="41275" y="32385"/>
                    </a:cubicBezTo>
                    <a:lnTo>
                      <a:pt x="41275" y="8509"/>
                    </a:lnTo>
                    <a:cubicBezTo>
                      <a:pt x="41275" y="5969"/>
                      <a:pt x="39243" y="3937"/>
                      <a:pt x="36703" y="3937"/>
                    </a:cubicBezTo>
                    <a:lnTo>
                      <a:pt x="4572" y="3937"/>
                    </a:lnTo>
                    <a:cubicBezTo>
                      <a:pt x="2032" y="3937"/>
                      <a:pt x="0" y="5969"/>
                      <a:pt x="0" y="8509"/>
                    </a:cubicBezTo>
                    <a:lnTo>
                      <a:pt x="0" y="251079"/>
                    </a:lnTo>
                    <a:cubicBezTo>
                      <a:pt x="0" y="253619"/>
                      <a:pt x="2032" y="255651"/>
                      <a:pt x="4572" y="255651"/>
                    </a:cubicBezTo>
                    <a:lnTo>
                      <a:pt x="36576" y="255651"/>
                    </a:lnTo>
                    <a:cubicBezTo>
                      <a:pt x="39116" y="255651"/>
                      <a:pt x="41148" y="253619"/>
                      <a:pt x="41148" y="251079"/>
                    </a:cubicBezTo>
                    <a:lnTo>
                      <a:pt x="41148" y="116205"/>
                    </a:lnTo>
                    <a:cubicBezTo>
                      <a:pt x="41148" y="47625"/>
                      <a:pt x="91567" y="40259"/>
                      <a:pt x="113157" y="40259"/>
                    </a:cubicBezTo>
                    <a:lnTo>
                      <a:pt x="117729" y="38227"/>
                    </a:lnTo>
                    <a:lnTo>
                      <a:pt x="117729" y="4572"/>
                    </a:lnTo>
                    <a:cubicBezTo>
                      <a:pt x="117729" y="2032"/>
                      <a:pt x="115697" y="0"/>
                      <a:pt x="113157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 flipH="false" flipV="false" rot="0">
                <a:off x="532892" y="160020"/>
                <a:ext cx="245745" cy="263525"/>
              </a:xfrm>
              <a:custGeom>
                <a:avLst/>
                <a:gdLst/>
                <a:ahLst/>
                <a:cxnLst/>
                <a:rect r="r" b="b" t="t" l="l"/>
                <a:pathLst>
                  <a:path h="263525" w="245745">
                    <a:moveTo>
                      <a:pt x="216916" y="176276"/>
                    </a:moveTo>
                    <a:lnTo>
                      <a:pt x="214503" y="175514"/>
                    </a:lnTo>
                    <a:lnTo>
                      <a:pt x="211074" y="177038"/>
                    </a:lnTo>
                    <a:cubicBezTo>
                      <a:pt x="194818" y="206375"/>
                      <a:pt x="165735" y="223266"/>
                      <a:pt x="132461" y="223266"/>
                    </a:cubicBezTo>
                    <a:cubicBezTo>
                      <a:pt x="81407" y="223266"/>
                      <a:pt x="41529" y="183134"/>
                      <a:pt x="41529" y="131826"/>
                    </a:cubicBezTo>
                    <a:cubicBezTo>
                      <a:pt x="41529" y="80518"/>
                      <a:pt x="81534" y="40386"/>
                      <a:pt x="132461" y="40386"/>
                    </a:cubicBezTo>
                    <a:cubicBezTo>
                      <a:pt x="166624" y="40386"/>
                      <a:pt x="195707" y="57531"/>
                      <a:pt x="208280" y="85217"/>
                    </a:cubicBezTo>
                    <a:lnTo>
                      <a:pt x="209804" y="87249"/>
                    </a:lnTo>
                    <a:lnTo>
                      <a:pt x="213614" y="87884"/>
                    </a:lnTo>
                    <a:lnTo>
                      <a:pt x="240919" y="72263"/>
                    </a:lnTo>
                    <a:cubicBezTo>
                      <a:pt x="242951" y="71120"/>
                      <a:pt x="243840" y="68453"/>
                      <a:pt x="242824" y="66294"/>
                    </a:cubicBezTo>
                    <a:cubicBezTo>
                      <a:pt x="224155" y="25400"/>
                      <a:pt x="181864" y="0"/>
                      <a:pt x="132334" y="0"/>
                    </a:cubicBezTo>
                    <a:cubicBezTo>
                      <a:pt x="56896" y="0"/>
                      <a:pt x="0" y="56642"/>
                      <a:pt x="0" y="131826"/>
                    </a:cubicBezTo>
                    <a:cubicBezTo>
                      <a:pt x="0" y="207010"/>
                      <a:pt x="57150" y="263525"/>
                      <a:pt x="132588" y="263525"/>
                    </a:cubicBezTo>
                    <a:cubicBezTo>
                      <a:pt x="181229" y="263525"/>
                      <a:pt x="224409" y="238379"/>
                      <a:pt x="245364" y="197993"/>
                    </a:cubicBezTo>
                    <a:lnTo>
                      <a:pt x="245745" y="19316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2" id="22"/>
              <p:cNvSpPr/>
              <p:nvPr/>
            </p:nvSpPr>
            <p:spPr>
              <a:xfrm flipH="false" flipV="false" rot="0">
                <a:off x="827405" y="68707"/>
                <a:ext cx="217678" cy="348869"/>
              </a:xfrm>
              <a:custGeom>
                <a:avLst/>
                <a:gdLst/>
                <a:ahLst/>
                <a:cxnLst/>
                <a:rect r="r" b="b" t="t" l="l"/>
                <a:pathLst>
                  <a:path h="348869" w="217678">
                    <a:moveTo>
                      <a:pt x="118110" y="91186"/>
                    </a:moveTo>
                    <a:cubicBezTo>
                      <a:pt x="85598" y="91186"/>
                      <a:pt x="59817" y="102616"/>
                      <a:pt x="41148" y="125095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4297"/>
                    </a:lnTo>
                    <a:cubicBezTo>
                      <a:pt x="0" y="346837"/>
                      <a:pt x="2032" y="348869"/>
                      <a:pt x="4572" y="348869"/>
                    </a:cubicBezTo>
                    <a:lnTo>
                      <a:pt x="36576" y="348869"/>
                    </a:lnTo>
                    <a:cubicBezTo>
                      <a:pt x="39116" y="348869"/>
                      <a:pt x="41148" y="346837"/>
                      <a:pt x="41148" y="344297"/>
                    </a:cubicBezTo>
                    <a:lnTo>
                      <a:pt x="41148" y="217170"/>
                    </a:lnTo>
                    <a:cubicBezTo>
                      <a:pt x="41148" y="162687"/>
                      <a:pt x="68072" y="131572"/>
                      <a:pt x="115189" y="131572"/>
                    </a:cubicBezTo>
                    <a:cubicBezTo>
                      <a:pt x="154813" y="131572"/>
                      <a:pt x="176530" y="154178"/>
                      <a:pt x="176530" y="195326"/>
                    </a:cubicBezTo>
                    <a:lnTo>
                      <a:pt x="176530" y="344297"/>
                    </a:lnTo>
                    <a:cubicBezTo>
                      <a:pt x="176530" y="346837"/>
                      <a:pt x="178562" y="348869"/>
                      <a:pt x="181102" y="348869"/>
                    </a:cubicBezTo>
                    <a:lnTo>
                      <a:pt x="213106" y="348869"/>
                    </a:lnTo>
                    <a:cubicBezTo>
                      <a:pt x="215646" y="348869"/>
                      <a:pt x="217678" y="346837"/>
                      <a:pt x="217678" y="344297"/>
                    </a:cubicBezTo>
                    <a:lnTo>
                      <a:pt x="217678" y="195326"/>
                    </a:lnTo>
                    <a:cubicBezTo>
                      <a:pt x="217678" y="131064"/>
                      <a:pt x="179451" y="91186"/>
                      <a:pt x="117983" y="91186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3" id="23"/>
              <p:cNvSpPr/>
              <p:nvPr/>
            </p:nvSpPr>
            <p:spPr>
              <a:xfrm flipH="false" flipV="false" rot="0">
                <a:off x="1109853" y="165735"/>
                <a:ext cx="41148" cy="251841"/>
              </a:xfrm>
              <a:custGeom>
                <a:avLst/>
                <a:gdLst/>
                <a:ahLst/>
                <a:cxnLst/>
                <a:rect r="r" b="b" t="t" l="l"/>
                <a:pathLst>
                  <a:path h="251841" w="41148">
                    <a:moveTo>
                      <a:pt x="36576" y="0"/>
                    </a:move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247269"/>
                    </a:lnTo>
                    <a:cubicBezTo>
                      <a:pt x="0" y="249809"/>
                      <a:pt x="2032" y="251841"/>
                      <a:pt x="4572" y="251841"/>
                    </a:cubicBezTo>
                    <a:lnTo>
                      <a:pt x="36576" y="251841"/>
                    </a:lnTo>
                    <a:cubicBezTo>
                      <a:pt x="39116" y="251841"/>
                      <a:pt x="41148" y="249809"/>
                      <a:pt x="41148" y="247269"/>
                    </a:cubicBezTo>
                    <a:lnTo>
                      <a:pt x="41148" y="4699"/>
                    </a:lnTo>
                    <a:cubicBezTo>
                      <a:pt x="41148" y="2159"/>
                      <a:pt x="39116" y="127"/>
                      <a:pt x="36576" y="127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 flipH="false" flipV="false" rot="0">
                <a:off x="1102487" y="67691"/>
                <a:ext cx="55880" cy="55880"/>
              </a:xfrm>
              <a:custGeom>
                <a:avLst/>
                <a:gdLst/>
                <a:ahLst/>
                <a:cxnLst/>
                <a:rect r="r" b="b" t="t" l="l"/>
                <a:pathLst>
                  <a:path h="55880" w="55880">
                    <a:moveTo>
                      <a:pt x="27940" y="0"/>
                    </a:moveTo>
                    <a:cubicBezTo>
                      <a:pt x="12573" y="0"/>
                      <a:pt x="0" y="12573"/>
                      <a:pt x="0" y="27940"/>
                    </a:cubicBezTo>
                    <a:cubicBezTo>
                      <a:pt x="0" y="43307"/>
                      <a:pt x="12573" y="55880"/>
                      <a:pt x="27940" y="55880"/>
                    </a:cubicBezTo>
                    <a:cubicBezTo>
                      <a:pt x="43307" y="55880"/>
                      <a:pt x="55880" y="43307"/>
                      <a:pt x="55880" y="27940"/>
                    </a:cubicBezTo>
                    <a:cubicBezTo>
                      <a:pt x="55880" y="12573"/>
                      <a:pt x="43307" y="0"/>
                      <a:pt x="27940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 flipH="false" flipV="false" rot="0">
                <a:off x="1221359" y="63500"/>
                <a:ext cx="41148" cy="354076"/>
              </a:xfrm>
              <a:custGeom>
                <a:avLst/>
                <a:gdLst/>
                <a:ahLst/>
                <a:cxnLst/>
                <a:rect r="r" b="b" t="t" l="l"/>
                <a:pathLst>
                  <a:path h="354076" w="41148">
                    <a:moveTo>
                      <a:pt x="36703" y="0"/>
                    </a:move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9504"/>
                    </a:lnTo>
                    <a:cubicBezTo>
                      <a:pt x="0" y="352044"/>
                      <a:pt x="2032" y="354076"/>
                      <a:pt x="4572" y="354076"/>
                    </a:cubicBezTo>
                    <a:lnTo>
                      <a:pt x="36576" y="354076"/>
                    </a:lnTo>
                    <a:cubicBezTo>
                      <a:pt x="39116" y="354076"/>
                      <a:pt x="41148" y="352044"/>
                      <a:pt x="41148" y="349504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6" id="26"/>
              <p:cNvSpPr/>
              <p:nvPr/>
            </p:nvSpPr>
            <p:spPr>
              <a:xfrm flipH="false" flipV="false" rot="0">
                <a:off x="1318641" y="159893"/>
                <a:ext cx="264287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287">
                    <a:moveTo>
                      <a:pt x="132080" y="223266"/>
                    </a:moveTo>
                    <a:cubicBezTo>
                      <a:pt x="81026" y="223266"/>
                      <a:pt x="41148" y="183134"/>
                      <a:pt x="41148" y="131826"/>
                    </a:cubicBezTo>
                    <a:cubicBezTo>
                      <a:pt x="41148" y="80518"/>
                      <a:pt x="81153" y="40386"/>
                      <a:pt x="132080" y="40386"/>
                    </a:cubicBezTo>
                    <a:cubicBezTo>
                      <a:pt x="183007" y="40386"/>
                      <a:pt x="223012" y="80518"/>
                      <a:pt x="223012" y="131826"/>
                    </a:cubicBezTo>
                    <a:cubicBezTo>
                      <a:pt x="223012" y="183134"/>
                      <a:pt x="183007" y="223266"/>
                      <a:pt x="132080" y="223266"/>
                    </a:cubicBezTo>
                    <a:moveTo>
                      <a:pt x="259715" y="5842"/>
                    </a:moveTo>
                    <a:lnTo>
                      <a:pt x="227711" y="5842"/>
                    </a:lnTo>
                    <a:cubicBezTo>
                      <a:pt x="225171" y="5842"/>
                      <a:pt x="223139" y="7874"/>
                      <a:pt x="223139" y="10414"/>
                    </a:cubicBezTo>
                    <a:lnTo>
                      <a:pt x="223139" y="43561"/>
                    </a:lnTo>
                    <a:cubicBezTo>
                      <a:pt x="200660" y="15748"/>
                      <a:pt x="167259" y="0"/>
                      <a:pt x="129794" y="0"/>
                    </a:cubicBezTo>
                    <a:cubicBezTo>
                      <a:pt x="58166" y="0"/>
                      <a:pt x="0" y="59182"/>
                      <a:pt x="0" y="131826"/>
                    </a:cubicBezTo>
                    <a:cubicBezTo>
                      <a:pt x="0" y="204470"/>
                      <a:pt x="58293" y="263652"/>
                      <a:pt x="129794" y="263652"/>
                    </a:cubicBezTo>
                    <a:cubicBezTo>
                      <a:pt x="167386" y="263652"/>
                      <a:pt x="200660" y="247904"/>
                      <a:pt x="223139" y="220091"/>
                    </a:cubicBezTo>
                    <a:lnTo>
                      <a:pt x="223139" y="253238"/>
                    </a:lnTo>
                    <a:cubicBezTo>
                      <a:pt x="223139" y="255778"/>
                      <a:pt x="225171" y="257810"/>
                      <a:pt x="227711" y="257810"/>
                    </a:cubicBezTo>
                    <a:lnTo>
                      <a:pt x="259715" y="257810"/>
                    </a:lnTo>
                    <a:cubicBezTo>
                      <a:pt x="262255" y="257810"/>
                      <a:pt x="264287" y="255778"/>
                      <a:pt x="264287" y="253238"/>
                    </a:cubicBezTo>
                    <a:lnTo>
                      <a:pt x="264287" y="10541"/>
                    </a:lnTo>
                    <a:cubicBezTo>
                      <a:pt x="264287" y="8001"/>
                      <a:pt x="262255" y="5969"/>
                      <a:pt x="259715" y="5969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 flipH="false" flipV="false" rot="0">
                <a:off x="1653413" y="68707"/>
                <a:ext cx="264287" cy="354838"/>
              </a:xfrm>
              <a:custGeom>
                <a:avLst/>
                <a:gdLst/>
                <a:ahLst/>
                <a:cxnLst/>
                <a:rect r="r" b="b" t="t" l="l"/>
                <a:pathLst>
                  <a:path h="354838" w="264287">
                    <a:moveTo>
                      <a:pt x="132080" y="131572"/>
                    </a:moveTo>
                    <a:cubicBezTo>
                      <a:pt x="183134" y="131572"/>
                      <a:pt x="223012" y="171704"/>
                      <a:pt x="223012" y="223012"/>
                    </a:cubicBezTo>
                    <a:cubicBezTo>
                      <a:pt x="223012" y="274320"/>
                      <a:pt x="183007" y="314452"/>
                      <a:pt x="132080" y="314452"/>
                    </a:cubicBezTo>
                    <a:cubicBezTo>
                      <a:pt x="81153" y="314452"/>
                      <a:pt x="41148" y="274320"/>
                      <a:pt x="41148" y="223012"/>
                    </a:cubicBezTo>
                    <a:cubicBezTo>
                      <a:pt x="41148" y="171704"/>
                      <a:pt x="81153" y="131572"/>
                      <a:pt x="132080" y="131572"/>
                    </a:cubicBezTo>
                    <a:moveTo>
                      <a:pt x="134493" y="91313"/>
                    </a:moveTo>
                    <a:cubicBezTo>
                      <a:pt x="96901" y="91313"/>
                      <a:pt x="63627" y="107061"/>
                      <a:pt x="41148" y="134874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4297"/>
                    </a:lnTo>
                    <a:cubicBezTo>
                      <a:pt x="0" y="346837"/>
                      <a:pt x="2032" y="348869"/>
                      <a:pt x="4572" y="348869"/>
                    </a:cubicBezTo>
                    <a:lnTo>
                      <a:pt x="36576" y="348869"/>
                    </a:lnTo>
                    <a:cubicBezTo>
                      <a:pt x="39116" y="348869"/>
                      <a:pt x="41148" y="346837"/>
                      <a:pt x="41148" y="344297"/>
                    </a:cubicBezTo>
                    <a:lnTo>
                      <a:pt x="41148" y="311277"/>
                    </a:lnTo>
                    <a:cubicBezTo>
                      <a:pt x="63627" y="339090"/>
                      <a:pt x="97028" y="354838"/>
                      <a:pt x="134493" y="354838"/>
                    </a:cubicBezTo>
                    <a:cubicBezTo>
                      <a:pt x="206121" y="354838"/>
                      <a:pt x="264287" y="295783"/>
                      <a:pt x="264287" y="223012"/>
                    </a:cubicBezTo>
                    <a:cubicBezTo>
                      <a:pt x="264287" y="150241"/>
                      <a:pt x="205994" y="91186"/>
                      <a:pt x="134493" y="91186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 flipH="false" flipV="false" rot="0">
                <a:off x="2037842" y="68707"/>
                <a:ext cx="87376" cy="72390"/>
              </a:xfrm>
              <a:custGeom>
                <a:avLst/>
                <a:gdLst/>
                <a:ahLst/>
                <a:cxnLst/>
                <a:rect r="r" b="b" t="t" l="l"/>
                <a:pathLst>
                  <a:path h="72390" w="87376">
                    <a:moveTo>
                      <a:pt x="47752" y="70485"/>
                    </a:moveTo>
                    <a:lnTo>
                      <a:pt x="50038" y="72390"/>
                    </a:lnTo>
                    <a:lnTo>
                      <a:pt x="82550" y="72390"/>
                    </a:lnTo>
                    <a:cubicBezTo>
                      <a:pt x="84201" y="72390"/>
                      <a:pt x="85725" y="71501"/>
                      <a:pt x="86614" y="69977"/>
                    </a:cubicBezTo>
                    <a:lnTo>
                      <a:pt x="87376" y="66675"/>
                    </a:lnTo>
                    <a:lnTo>
                      <a:pt x="47625" y="2159"/>
                    </a:lnTo>
                    <a:cubicBezTo>
                      <a:pt x="46736" y="762"/>
                      <a:pt x="45339" y="0"/>
                      <a:pt x="43688" y="0"/>
                    </a:cubicBezTo>
                    <a:lnTo>
                      <a:pt x="4826" y="0"/>
                    </a:lnTo>
                    <a:cubicBezTo>
                      <a:pt x="3048" y="0"/>
                      <a:pt x="1524" y="1016"/>
                      <a:pt x="635" y="2540"/>
                    </a:cubicBezTo>
                    <a:lnTo>
                      <a:pt x="0" y="596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9" id="29"/>
              <p:cNvSpPr/>
              <p:nvPr/>
            </p:nvSpPr>
            <p:spPr>
              <a:xfrm flipH="false" flipV="false" rot="0">
                <a:off x="1958975" y="159893"/>
                <a:ext cx="264414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414">
                    <a:moveTo>
                      <a:pt x="132207" y="223266"/>
                    </a:moveTo>
                    <a:cubicBezTo>
                      <a:pt x="81153" y="223266"/>
                      <a:pt x="41275" y="183134"/>
                      <a:pt x="41275" y="131826"/>
                    </a:cubicBezTo>
                    <a:cubicBezTo>
                      <a:pt x="41275" y="80518"/>
                      <a:pt x="81280" y="40386"/>
                      <a:pt x="132207" y="40386"/>
                    </a:cubicBezTo>
                    <a:cubicBezTo>
                      <a:pt x="183134" y="40386"/>
                      <a:pt x="223139" y="80518"/>
                      <a:pt x="223139" y="131826"/>
                    </a:cubicBezTo>
                    <a:cubicBezTo>
                      <a:pt x="223139" y="183134"/>
                      <a:pt x="183134" y="223266"/>
                      <a:pt x="132207" y="223266"/>
                    </a:cubicBezTo>
                    <a:moveTo>
                      <a:pt x="132207" y="0"/>
                    </a:moveTo>
                    <a:cubicBezTo>
                      <a:pt x="58039" y="0"/>
                      <a:pt x="0" y="57912"/>
                      <a:pt x="0" y="131826"/>
                    </a:cubicBezTo>
                    <a:cubicBezTo>
                      <a:pt x="0" y="205740"/>
                      <a:pt x="58039" y="263652"/>
                      <a:pt x="132207" y="263652"/>
                    </a:cubicBezTo>
                    <a:cubicBezTo>
                      <a:pt x="206375" y="263652"/>
                      <a:pt x="264414" y="205740"/>
                      <a:pt x="264414" y="131826"/>
                    </a:cubicBezTo>
                    <a:cubicBezTo>
                      <a:pt x="264414" y="57912"/>
                      <a:pt x="206375" y="0"/>
                      <a:pt x="132207" y="0"/>
                    </a:cubicBezTo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Freeform 30" id="30"/>
          <p:cNvSpPr/>
          <p:nvPr/>
        </p:nvSpPr>
        <p:spPr>
          <a:xfrm flipH="false" flipV="false" rot="0">
            <a:off x="6394243" y="2658666"/>
            <a:ext cx="10865057" cy="4969667"/>
          </a:xfrm>
          <a:custGeom>
            <a:avLst/>
            <a:gdLst/>
            <a:ahLst/>
            <a:cxnLst/>
            <a:rect r="r" b="b" t="t" l="l"/>
            <a:pathLst>
              <a:path h="4969667" w="10865057">
                <a:moveTo>
                  <a:pt x="0" y="0"/>
                </a:moveTo>
                <a:lnTo>
                  <a:pt x="10865057" y="0"/>
                </a:lnTo>
                <a:lnTo>
                  <a:pt x="10865057" y="4969668"/>
                </a:lnTo>
                <a:lnTo>
                  <a:pt x="0" y="49696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3581141" y="404880"/>
            <a:ext cx="11125717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0"/>
              </a:lnSpc>
            </a:pPr>
            <a:r>
              <a:rPr lang="en-US" b="true" sz="4050">
                <a:solidFill>
                  <a:srgbClr val="0B5394"/>
                </a:solidFill>
                <a:latin typeface="Poppins Bold"/>
                <a:ea typeface="Poppins Bold"/>
                <a:cs typeface="Poppins Bold"/>
                <a:sym typeface="Poppins Bold"/>
              </a:rPr>
              <a:t>Primi Passi: Variabili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854814" y="2591991"/>
            <a:ext cx="4043066" cy="598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E’ possibile utilizzare, per semplificare il modo con cui si interagisce con il codice, le </a:t>
            </a:r>
            <a:r>
              <a:rPr lang="en-US" b="true" sz="3399" i="true" u="sng">
                <a:solidFill>
                  <a:srgbClr val="FFFFFF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variabili.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Esistono 2 modi per </a:t>
            </a:r>
            <a:r>
              <a:rPr lang="en-US" sz="3399" i="true">
                <a:solidFill>
                  <a:srgbClr val="FFFFFF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dichiarare una variabile</a:t>
            </a: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algn="ctr">
              <a:lnSpc>
                <a:spcPts val="4759"/>
              </a:lnSpc>
            </a:pPr>
            <a:r>
              <a:rPr lang="en-US" sz="3399" i="true">
                <a:solidFill>
                  <a:srgbClr val="FFFFFF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let e var</a:t>
            </a: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6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897880" y="1204914"/>
            <a:ext cx="6492240" cy="0"/>
          </a:xfrm>
          <a:prstGeom prst="line">
            <a:avLst/>
          </a:prstGeom>
          <a:ln cap="flat" w="38100">
            <a:solidFill>
              <a:srgbClr val="FF00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389" y="-187970"/>
            <a:ext cx="1854425" cy="2480967"/>
            <a:chOff x="0" y="0"/>
            <a:chExt cx="2472576" cy="330795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500" y="244221"/>
              <a:ext cx="2345563" cy="1333881"/>
            </a:xfrm>
            <a:custGeom>
              <a:avLst/>
              <a:gdLst/>
              <a:ahLst/>
              <a:cxnLst/>
              <a:rect r="r" b="b" t="t" l="l"/>
              <a:pathLst>
                <a:path h="1333881" w="2345563">
                  <a:moveTo>
                    <a:pt x="359918" y="0"/>
                  </a:moveTo>
                  <a:cubicBezTo>
                    <a:pt x="236474" y="0"/>
                    <a:pt x="116205" y="4191"/>
                    <a:pt x="0" y="12319"/>
                  </a:cubicBezTo>
                  <a:lnTo>
                    <a:pt x="0" y="12319"/>
                  </a:lnTo>
                  <a:lnTo>
                    <a:pt x="0" y="1305814"/>
                  </a:lnTo>
                  <a:cubicBezTo>
                    <a:pt x="141097" y="1320546"/>
                    <a:pt x="288544" y="1329817"/>
                    <a:pt x="440309" y="1332738"/>
                  </a:cubicBezTo>
                  <a:cubicBezTo>
                    <a:pt x="476758" y="1333500"/>
                    <a:pt x="513080" y="1333881"/>
                    <a:pt x="549148" y="1333881"/>
                  </a:cubicBezTo>
                  <a:cubicBezTo>
                    <a:pt x="1543304" y="1333881"/>
                    <a:pt x="2337943" y="1059688"/>
                    <a:pt x="2345563" y="704723"/>
                  </a:cubicBezTo>
                  <a:cubicBezTo>
                    <a:pt x="2345563" y="703453"/>
                    <a:pt x="2345563" y="702183"/>
                    <a:pt x="2345563" y="700913"/>
                  </a:cubicBezTo>
                  <a:lnTo>
                    <a:pt x="2345563" y="700913"/>
                  </a:lnTo>
                  <a:lnTo>
                    <a:pt x="2345563" y="698373"/>
                  </a:lnTo>
                  <a:lnTo>
                    <a:pt x="2345563" y="698373"/>
                  </a:lnTo>
                  <a:cubicBezTo>
                    <a:pt x="2343658" y="333375"/>
                    <a:pt x="1507109" y="21971"/>
                    <a:pt x="468884" y="1143"/>
                  </a:cubicBezTo>
                  <a:cubicBezTo>
                    <a:pt x="432308" y="381"/>
                    <a:pt x="395986" y="0"/>
                    <a:pt x="359791" y="0"/>
                  </a:cubicBezTo>
                  <a:close/>
                </a:path>
              </a:pathLst>
            </a:custGeom>
            <a:solidFill>
              <a:srgbClr val="00B4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0" y="1048004"/>
              <a:ext cx="1588643" cy="2196465"/>
            </a:xfrm>
            <a:custGeom>
              <a:avLst/>
              <a:gdLst/>
              <a:ahLst/>
              <a:cxnLst/>
              <a:rect r="r" b="b" t="t" l="l"/>
              <a:pathLst>
                <a:path h="2196465" w="1588643">
                  <a:moveTo>
                    <a:pt x="0" y="0"/>
                  </a:moveTo>
                  <a:lnTo>
                    <a:pt x="0" y="1662430"/>
                  </a:lnTo>
                  <a:cubicBezTo>
                    <a:pt x="483362" y="2000758"/>
                    <a:pt x="946531" y="2196465"/>
                    <a:pt x="1247267" y="2196465"/>
                  </a:cubicBezTo>
                  <a:cubicBezTo>
                    <a:pt x="1371727" y="2196465"/>
                    <a:pt x="1468374" y="2162937"/>
                    <a:pt x="1527175" y="2092198"/>
                  </a:cubicBezTo>
                  <a:cubicBezTo>
                    <a:pt x="1568196" y="2042795"/>
                    <a:pt x="1588008" y="1978660"/>
                    <a:pt x="1588643" y="1902587"/>
                  </a:cubicBezTo>
                  <a:lnTo>
                    <a:pt x="1588643" y="1902587"/>
                  </a:lnTo>
                  <a:lnTo>
                    <a:pt x="1588643" y="1895729"/>
                  </a:lnTo>
                  <a:lnTo>
                    <a:pt x="1588643" y="1895729"/>
                  </a:lnTo>
                  <a:cubicBezTo>
                    <a:pt x="1585976" y="1535303"/>
                    <a:pt x="1158240" y="917575"/>
                    <a:pt x="500126" y="368935"/>
                  </a:cubicBezTo>
                  <a:cubicBezTo>
                    <a:pt x="333121" y="229870"/>
                    <a:pt x="164465" y="106172"/>
                    <a:pt x="0" y="0"/>
                  </a:cubicBezTo>
                  <a:close/>
                </a:path>
              </a:pathLst>
            </a:custGeom>
            <a:solidFill>
              <a:srgbClr val="FF008C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0" y="63500"/>
              <a:ext cx="731520" cy="559181"/>
            </a:xfrm>
            <a:custGeom>
              <a:avLst/>
              <a:gdLst/>
              <a:ahLst/>
              <a:cxnLst/>
              <a:rect r="r" b="b" t="t" l="l"/>
              <a:pathLst>
                <a:path h="559181" w="731520">
                  <a:moveTo>
                    <a:pt x="0" y="0"/>
                  </a:moveTo>
                  <a:lnTo>
                    <a:pt x="0" y="559181"/>
                  </a:lnTo>
                  <a:cubicBezTo>
                    <a:pt x="286004" y="389128"/>
                    <a:pt x="533654" y="197993"/>
                    <a:pt x="731520" y="0"/>
                  </a:cubicBezTo>
                  <a:close/>
                </a:path>
              </a:pathLst>
            </a:custGeom>
            <a:solidFill>
              <a:srgbClr val="FF141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454264" y="228525"/>
            <a:ext cx="2525251" cy="770253"/>
            <a:chOff x="0" y="0"/>
            <a:chExt cx="3367002" cy="1027005"/>
          </a:xfrm>
        </p:grpSpPr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0">
              <a:off x="0" y="0"/>
              <a:ext cx="1027005" cy="1027005"/>
              <a:chOff x="0" y="0"/>
              <a:chExt cx="1026998" cy="102699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480695" y="567690"/>
                <a:ext cx="482981" cy="199898"/>
              </a:xfrm>
              <a:custGeom>
                <a:avLst/>
                <a:gdLst/>
                <a:ahLst/>
                <a:cxnLst/>
                <a:rect r="r" b="b" t="t" l="l"/>
                <a:pathLst>
                  <a:path h="199898" w="482981">
                    <a:moveTo>
                      <a:pt x="353568" y="0"/>
                    </a:moveTo>
                    <a:cubicBezTo>
                      <a:pt x="314706" y="0"/>
                      <a:pt x="269748" y="4953"/>
                      <a:pt x="222758" y="15367"/>
                    </a:cubicBezTo>
                    <a:cubicBezTo>
                      <a:pt x="96393" y="43307"/>
                      <a:pt x="254" y="100457"/>
                      <a:pt x="0" y="146177"/>
                    </a:cubicBezTo>
                    <a:lnTo>
                      <a:pt x="0" y="146177"/>
                    </a:lnTo>
                    <a:lnTo>
                      <a:pt x="0" y="146558"/>
                    </a:lnTo>
                    <a:cubicBezTo>
                      <a:pt x="0" y="148844"/>
                      <a:pt x="254" y="151003"/>
                      <a:pt x="762" y="153162"/>
                    </a:cubicBezTo>
                    <a:cubicBezTo>
                      <a:pt x="7366" y="183134"/>
                      <a:pt x="57658" y="199644"/>
                      <a:pt x="127889" y="199898"/>
                    </a:cubicBezTo>
                    <a:lnTo>
                      <a:pt x="130810" y="199898"/>
                    </a:lnTo>
                    <a:cubicBezTo>
                      <a:pt x="169418" y="199771"/>
                      <a:pt x="213741" y="194818"/>
                      <a:pt x="260223" y="184531"/>
                    </a:cubicBezTo>
                    <a:cubicBezTo>
                      <a:pt x="386080" y="156718"/>
                      <a:pt x="481838" y="99949"/>
                      <a:pt x="482981" y="54356"/>
                    </a:cubicBezTo>
                    <a:lnTo>
                      <a:pt x="482981" y="52705"/>
                    </a:lnTo>
                    <a:lnTo>
                      <a:pt x="482981" y="52705"/>
                    </a:lnTo>
                    <a:cubicBezTo>
                      <a:pt x="482981" y="50673"/>
                      <a:pt x="482727" y="48641"/>
                      <a:pt x="482219" y="46736"/>
                    </a:cubicBezTo>
                    <a:cubicBezTo>
                      <a:pt x="475488" y="16510"/>
                      <a:pt x="424688" y="0"/>
                      <a:pt x="353695" y="0"/>
                    </a:cubicBezTo>
                    <a:close/>
                  </a:path>
                </a:pathLst>
              </a:custGeom>
              <a:solidFill>
                <a:srgbClr val="FF008C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482219" y="684530"/>
                <a:ext cx="276987" cy="168148"/>
              </a:xfrm>
              <a:custGeom>
                <a:avLst/>
                <a:gdLst/>
                <a:ahLst/>
                <a:cxnLst/>
                <a:rect r="r" b="b" t="t" l="l"/>
                <a:pathLst>
                  <a:path h="168148" w="276987">
                    <a:moveTo>
                      <a:pt x="35941" y="0"/>
                    </a:moveTo>
                    <a:cubicBezTo>
                      <a:pt x="19304" y="127"/>
                      <a:pt x="7239" y="4572"/>
                      <a:pt x="2413" y="13589"/>
                    </a:cubicBezTo>
                    <a:cubicBezTo>
                      <a:pt x="889" y="16383"/>
                      <a:pt x="127" y="19431"/>
                      <a:pt x="0" y="22860"/>
                    </a:cubicBezTo>
                    <a:lnTo>
                      <a:pt x="0" y="22860"/>
                    </a:lnTo>
                    <a:lnTo>
                      <a:pt x="0" y="24130"/>
                    </a:lnTo>
                    <a:cubicBezTo>
                      <a:pt x="635" y="51562"/>
                      <a:pt x="44831" y="95885"/>
                      <a:pt x="108077" y="129921"/>
                    </a:cubicBezTo>
                    <a:cubicBezTo>
                      <a:pt x="153543" y="154559"/>
                      <a:pt x="198120" y="168021"/>
                      <a:pt x="228092" y="168148"/>
                    </a:cubicBezTo>
                    <a:lnTo>
                      <a:pt x="229489" y="168148"/>
                    </a:lnTo>
                    <a:cubicBezTo>
                      <a:pt x="246253" y="168021"/>
                      <a:pt x="258445" y="163576"/>
                      <a:pt x="263271" y="154559"/>
                    </a:cubicBezTo>
                    <a:cubicBezTo>
                      <a:pt x="276987" y="129286"/>
                      <a:pt x="229616" y="77089"/>
                      <a:pt x="157607" y="38227"/>
                    </a:cubicBezTo>
                    <a:cubicBezTo>
                      <a:pt x="112268" y="13716"/>
                      <a:pt x="67945" y="254"/>
                      <a:pt x="37846" y="0"/>
                    </a:cubicBezTo>
                    <a:close/>
                  </a:path>
                </a:pathLst>
              </a:custGeom>
              <a:solidFill>
                <a:srgbClr val="FF1414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279019" y="684530"/>
                <a:ext cx="276860" cy="168148"/>
              </a:xfrm>
              <a:custGeom>
                <a:avLst/>
                <a:gdLst/>
                <a:ahLst/>
                <a:cxnLst/>
                <a:rect r="r" b="b" t="t" l="l"/>
                <a:pathLst>
                  <a:path h="168148" w="276860">
                    <a:moveTo>
                      <a:pt x="227838" y="0"/>
                    </a:moveTo>
                    <a:cubicBezTo>
                      <a:pt x="197739" y="254"/>
                      <a:pt x="153416" y="13716"/>
                      <a:pt x="108077" y="38227"/>
                    </a:cubicBezTo>
                    <a:cubicBezTo>
                      <a:pt x="44831" y="72390"/>
                      <a:pt x="635" y="116713"/>
                      <a:pt x="0" y="144145"/>
                    </a:cubicBezTo>
                    <a:lnTo>
                      <a:pt x="0" y="144145"/>
                    </a:lnTo>
                    <a:lnTo>
                      <a:pt x="0" y="145288"/>
                    </a:lnTo>
                    <a:cubicBezTo>
                      <a:pt x="127" y="148717"/>
                      <a:pt x="889" y="151765"/>
                      <a:pt x="2286" y="154559"/>
                    </a:cubicBezTo>
                    <a:cubicBezTo>
                      <a:pt x="7239" y="163703"/>
                      <a:pt x="19304" y="168021"/>
                      <a:pt x="36068" y="168148"/>
                    </a:cubicBezTo>
                    <a:lnTo>
                      <a:pt x="37465" y="168148"/>
                    </a:lnTo>
                    <a:cubicBezTo>
                      <a:pt x="67564" y="167894"/>
                      <a:pt x="112014" y="154432"/>
                      <a:pt x="157480" y="129921"/>
                    </a:cubicBezTo>
                    <a:cubicBezTo>
                      <a:pt x="229489" y="90932"/>
                      <a:pt x="276860" y="38862"/>
                      <a:pt x="263144" y="13589"/>
                    </a:cubicBezTo>
                    <a:cubicBezTo>
                      <a:pt x="258318" y="4572"/>
                      <a:pt x="246253" y="127"/>
                      <a:pt x="229616" y="0"/>
                    </a:cubicBezTo>
                    <a:close/>
                  </a:path>
                </a:pathLst>
              </a:custGeom>
              <a:solidFill>
                <a:srgbClr val="FF821E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327533" y="63500"/>
                <a:ext cx="242189" cy="468884"/>
              </a:xfrm>
              <a:custGeom>
                <a:avLst/>
                <a:gdLst/>
                <a:ahLst/>
                <a:cxnLst/>
                <a:rect r="r" b="b" t="t" l="l"/>
                <a:pathLst>
                  <a:path h="468884" w="242189">
                    <a:moveTo>
                      <a:pt x="44196" y="0"/>
                    </a:moveTo>
                    <a:cubicBezTo>
                      <a:pt x="40640" y="0"/>
                      <a:pt x="37211" y="635"/>
                      <a:pt x="33909" y="1778"/>
                    </a:cubicBezTo>
                    <a:cubicBezTo>
                      <a:pt x="11557" y="9652"/>
                      <a:pt x="254" y="42164"/>
                      <a:pt x="0" y="88646"/>
                    </a:cubicBezTo>
                    <a:lnTo>
                      <a:pt x="0" y="88646"/>
                    </a:lnTo>
                    <a:lnTo>
                      <a:pt x="0" y="92329"/>
                    </a:lnTo>
                    <a:cubicBezTo>
                      <a:pt x="254" y="139319"/>
                      <a:pt x="11557" y="199771"/>
                      <a:pt x="33655" y="263017"/>
                    </a:cubicBezTo>
                    <a:cubicBezTo>
                      <a:pt x="75184" y="381762"/>
                      <a:pt x="140843" y="468884"/>
                      <a:pt x="186182" y="468884"/>
                    </a:cubicBezTo>
                    <a:cubicBezTo>
                      <a:pt x="189865" y="468884"/>
                      <a:pt x="193421" y="468249"/>
                      <a:pt x="196850" y="467106"/>
                    </a:cubicBezTo>
                    <a:cubicBezTo>
                      <a:pt x="242062" y="451358"/>
                      <a:pt x="242189" y="334264"/>
                      <a:pt x="197231" y="205867"/>
                    </a:cubicBezTo>
                    <a:cubicBezTo>
                      <a:pt x="155575" y="87376"/>
                      <a:pt x="90297" y="508"/>
                      <a:pt x="44958" y="0"/>
                    </a:cubicBezTo>
                    <a:close/>
                  </a:path>
                </a:pathLst>
              </a:custGeom>
              <a:solidFill>
                <a:srgbClr val="00B4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457454" y="63500"/>
                <a:ext cx="242189" cy="468884"/>
              </a:xfrm>
              <a:custGeom>
                <a:avLst/>
                <a:gdLst/>
                <a:ahLst/>
                <a:cxnLst/>
                <a:rect r="r" b="b" t="t" l="l"/>
                <a:pathLst>
                  <a:path h="468884" w="242189">
                    <a:moveTo>
                      <a:pt x="197104" y="0"/>
                    </a:moveTo>
                    <a:cubicBezTo>
                      <a:pt x="151765" y="508"/>
                      <a:pt x="86487" y="87376"/>
                      <a:pt x="44958" y="205867"/>
                    </a:cubicBezTo>
                    <a:cubicBezTo>
                      <a:pt x="0" y="334391"/>
                      <a:pt x="127" y="451358"/>
                      <a:pt x="45339" y="467106"/>
                    </a:cubicBezTo>
                    <a:cubicBezTo>
                      <a:pt x="48768" y="468249"/>
                      <a:pt x="52324" y="468884"/>
                      <a:pt x="56007" y="468884"/>
                    </a:cubicBezTo>
                    <a:cubicBezTo>
                      <a:pt x="101346" y="468884"/>
                      <a:pt x="166878" y="381889"/>
                      <a:pt x="208534" y="263017"/>
                    </a:cubicBezTo>
                    <a:cubicBezTo>
                      <a:pt x="230759" y="199644"/>
                      <a:pt x="241935" y="139065"/>
                      <a:pt x="242189" y="92075"/>
                    </a:cubicBezTo>
                    <a:lnTo>
                      <a:pt x="242189" y="88900"/>
                    </a:lnTo>
                    <a:lnTo>
                      <a:pt x="242189" y="88900"/>
                    </a:lnTo>
                    <a:cubicBezTo>
                      <a:pt x="241935" y="42291"/>
                      <a:pt x="230632" y="9525"/>
                      <a:pt x="208280" y="1778"/>
                    </a:cubicBezTo>
                    <a:cubicBezTo>
                      <a:pt x="204978" y="635"/>
                      <a:pt x="201549" y="0"/>
                      <a:pt x="197993" y="0"/>
                    </a:cubicBezTo>
                    <a:close/>
                  </a:path>
                </a:pathLst>
              </a:custGeom>
              <a:solidFill>
                <a:srgbClr val="FF008C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63500" y="567690"/>
                <a:ext cx="482981" cy="199898"/>
              </a:xfrm>
              <a:custGeom>
                <a:avLst/>
                <a:gdLst/>
                <a:ahLst/>
                <a:cxnLst/>
                <a:rect r="r" b="b" t="t" l="l"/>
                <a:pathLst>
                  <a:path h="199898" w="482981">
                    <a:moveTo>
                      <a:pt x="129286" y="0"/>
                    </a:moveTo>
                    <a:cubicBezTo>
                      <a:pt x="58293" y="0"/>
                      <a:pt x="7366" y="16510"/>
                      <a:pt x="762" y="46736"/>
                    </a:cubicBezTo>
                    <a:cubicBezTo>
                      <a:pt x="254" y="48895"/>
                      <a:pt x="0" y="51181"/>
                      <a:pt x="0" y="53340"/>
                    </a:cubicBezTo>
                    <a:lnTo>
                      <a:pt x="0" y="53340"/>
                    </a:lnTo>
                    <a:lnTo>
                      <a:pt x="0" y="53721"/>
                    </a:lnTo>
                    <a:cubicBezTo>
                      <a:pt x="254" y="99441"/>
                      <a:pt x="96266" y="156591"/>
                      <a:pt x="222758" y="184531"/>
                    </a:cubicBezTo>
                    <a:cubicBezTo>
                      <a:pt x="269240" y="194818"/>
                      <a:pt x="313563" y="199771"/>
                      <a:pt x="352171" y="199898"/>
                    </a:cubicBezTo>
                    <a:lnTo>
                      <a:pt x="355092" y="199898"/>
                    </a:lnTo>
                    <a:cubicBezTo>
                      <a:pt x="425323" y="199644"/>
                      <a:pt x="475615" y="183134"/>
                      <a:pt x="482219" y="153162"/>
                    </a:cubicBezTo>
                    <a:cubicBezTo>
                      <a:pt x="482727" y="151003"/>
                      <a:pt x="482981" y="148844"/>
                      <a:pt x="482981" y="146558"/>
                    </a:cubicBezTo>
                    <a:lnTo>
                      <a:pt x="482981" y="146177"/>
                    </a:lnTo>
                    <a:lnTo>
                      <a:pt x="482981" y="146177"/>
                    </a:lnTo>
                    <a:cubicBezTo>
                      <a:pt x="482727" y="100457"/>
                      <a:pt x="386588" y="43307"/>
                      <a:pt x="260223" y="15367"/>
                    </a:cubicBezTo>
                    <a:cubicBezTo>
                      <a:pt x="213233" y="4953"/>
                      <a:pt x="168275" y="0"/>
                      <a:pt x="129413" y="0"/>
                    </a:cubicBezTo>
                    <a:close/>
                  </a:path>
                </a:pathLst>
              </a:custGeom>
              <a:solidFill>
                <a:srgbClr val="00B4FF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129159" y="276987"/>
                <a:ext cx="513334" cy="479552"/>
              </a:xfrm>
              <a:custGeom>
                <a:avLst/>
                <a:gdLst/>
                <a:ahLst/>
                <a:cxnLst/>
                <a:rect r="r" b="b" t="t" l="l"/>
                <a:pathLst>
                  <a:path h="479552" w="513334">
                    <a:moveTo>
                      <a:pt x="94869" y="0"/>
                    </a:moveTo>
                    <a:cubicBezTo>
                      <a:pt x="66421" y="127"/>
                      <a:pt x="42418" y="8382"/>
                      <a:pt x="25400" y="25400"/>
                    </a:cubicBezTo>
                    <a:cubicBezTo>
                      <a:pt x="8636" y="42164"/>
                      <a:pt x="381" y="65913"/>
                      <a:pt x="0" y="93853"/>
                    </a:cubicBezTo>
                    <a:lnTo>
                      <a:pt x="0" y="93853"/>
                    </a:lnTo>
                    <a:lnTo>
                      <a:pt x="0" y="97663"/>
                    </a:lnTo>
                    <a:cubicBezTo>
                      <a:pt x="889" y="167894"/>
                      <a:pt x="49276" y="263652"/>
                      <a:pt x="132588" y="346964"/>
                    </a:cubicBezTo>
                    <a:cubicBezTo>
                      <a:pt x="216281" y="430657"/>
                      <a:pt x="312674" y="479171"/>
                      <a:pt x="382905" y="479552"/>
                    </a:cubicBezTo>
                    <a:lnTo>
                      <a:pt x="384683" y="479552"/>
                    </a:lnTo>
                    <a:cubicBezTo>
                      <a:pt x="413131" y="479425"/>
                      <a:pt x="437134" y="471170"/>
                      <a:pt x="454152" y="454152"/>
                    </a:cubicBezTo>
                    <a:cubicBezTo>
                      <a:pt x="513334" y="394970"/>
                      <a:pt x="465328" y="250952"/>
                      <a:pt x="346964" y="132588"/>
                    </a:cubicBezTo>
                    <a:cubicBezTo>
                      <a:pt x="263271" y="48895"/>
                      <a:pt x="166878" y="508"/>
                      <a:pt x="96647" y="0"/>
                    </a:cubicBezTo>
                    <a:close/>
                  </a:path>
                </a:pathLst>
              </a:custGeom>
              <a:solidFill>
                <a:srgbClr val="FF1414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384429" y="276987"/>
                <a:ext cx="513334" cy="479552"/>
              </a:xfrm>
              <a:custGeom>
                <a:avLst/>
                <a:gdLst/>
                <a:ahLst/>
                <a:cxnLst/>
                <a:rect r="r" b="b" t="t" l="l"/>
                <a:pathLst>
                  <a:path h="479552" w="513334">
                    <a:moveTo>
                      <a:pt x="417576" y="0"/>
                    </a:moveTo>
                    <a:cubicBezTo>
                      <a:pt x="347218" y="0"/>
                      <a:pt x="250317" y="48514"/>
                      <a:pt x="166370" y="132588"/>
                    </a:cubicBezTo>
                    <a:cubicBezTo>
                      <a:pt x="48006" y="250952"/>
                      <a:pt x="0" y="394970"/>
                      <a:pt x="59182" y="454152"/>
                    </a:cubicBezTo>
                    <a:cubicBezTo>
                      <a:pt x="76327" y="471297"/>
                      <a:pt x="100711" y="479552"/>
                      <a:pt x="129540" y="479552"/>
                    </a:cubicBezTo>
                    <a:cubicBezTo>
                      <a:pt x="199898" y="479552"/>
                      <a:pt x="296799" y="431038"/>
                      <a:pt x="380746" y="346964"/>
                    </a:cubicBezTo>
                    <a:cubicBezTo>
                      <a:pt x="464439" y="263271"/>
                      <a:pt x="512953" y="166878"/>
                      <a:pt x="513334" y="96647"/>
                    </a:cubicBezTo>
                    <a:lnTo>
                      <a:pt x="513334" y="94869"/>
                    </a:lnTo>
                    <a:lnTo>
                      <a:pt x="513334" y="94869"/>
                    </a:lnTo>
                    <a:cubicBezTo>
                      <a:pt x="513207" y="66421"/>
                      <a:pt x="504952" y="42418"/>
                      <a:pt x="487934" y="25400"/>
                    </a:cubicBezTo>
                    <a:cubicBezTo>
                      <a:pt x="470789" y="8255"/>
                      <a:pt x="446405" y="0"/>
                      <a:pt x="417576" y="0"/>
                    </a:cubicBezTo>
                    <a:close/>
                  </a:path>
                </a:pathLst>
              </a:custGeom>
              <a:solidFill>
                <a:srgbClr val="FF821E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 rot="0">
                <a:off x="466344" y="759714"/>
                <a:ext cx="94488" cy="203835"/>
              </a:xfrm>
              <a:custGeom>
                <a:avLst/>
                <a:gdLst/>
                <a:ahLst/>
                <a:cxnLst/>
                <a:rect r="r" b="b" t="t" l="l"/>
                <a:pathLst>
                  <a:path h="203835" w="94488">
                    <a:moveTo>
                      <a:pt x="47117" y="0"/>
                    </a:moveTo>
                    <a:cubicBezTo>
                      <a:pt x="34544" y="12319"/>
                      <a:pt x="18415" y="25019"/>
                      <a:pt x="0" y="37084"/>
                    </a:cubicBezTo>
                    <a:lnTo>
                      <a:pt x="0" y="156591"/>
                    </a:lnTo>
                    <a:cubicBezTo>
                      <a:pt x="0" y="182626"/>
                      <a:pt x="21209" y="203835"/>
                      <a:pt x="47244" y="203835"/>
                    </a:cubicBezTo>
                    <a:lnTo>
                      <a:pt x="47244" y="203835"/>
                    </a:lnTo>
                    <a:cubicBezTo>
                      <a:pt x="73279" y="203835"/>
                      <a:pt x="94488" y="182753"/>
                      <a:pt x="94488" y="156591"/>
                    </a:cubicBezTo>
                    <a:lnTo>
                      <a:pt x="94361" y="37084"/>
                    </a:lnTo>
                    <a:cubicBezTo>
                      <a:pt x="75819" y="25019"/>
                      <a:pt x="59817" y="12319"/>
                      <a:pt x="4724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8" id="18"/>
            <p:cNvGrpSpPr>
              <a:grpSpLocks noChangeAspect="true"/>
            </p:cNvGrpSpPr>
            <p:nvPr/>
          </p:nvGrpSpPr>
          <p:grpSpPr>
            <a:xfrm rot="0">
              <a:off x="1080011" y="269996"/>
              <a:ext cx="2286991" cy="487004"/>
              <a:chOff x="0" y="0"/>
              <a:chExt cx="2286991" cy="487007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63500" y="159893"/>
                <a:ext cx="264287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287">
                    <a:moveTo>
                      <a:pt x="132207" y="223266"/>
                    </a:moveTo>
                    <a:cubicBezTo>
                      <a:pt x="81153" y="223266"/>
                      <a:pt x="41275" y="183134"/>
                      <a:pt x="41275" y="131826"/>
                    </a:cubicBezTo>
                    <a:cubicBezTo>
                      <a:pt x="41275" y="80518"/>
                      <a:pt x="81280" y="40386"/>
                      <a:pt x="132207" y="40386"/>
                    </a:cubicBezTo>
                    <a:cubicBezTo>
                      <a:pt x="183134" y="40386"/>
                      <a:pt x="223139" y="80518"/>
                      <a:pt x="223139" y="131826"/>
                    </a:cubicBezTo>
                    <a:cubicBezTo>
                      <a:pt x="223139" y="183134"/>
                      <a:pt x="183134" y="223266"/>
                      <a:pt x="132207" y="223266"/>
                    </a:cubicBezTo>
                    <a:moveTo>
                      <a:pt x="259842" y="5842"/>
                    </a:moveTo>
                    <a:lnTo>
                      <a:pt x="227838" y="5842"/>
                    </a:lnTo>
                    <a:cubicBezTo>
                      <a:pt x="225298" y="5842"/>
                      <a:pt x="223266" y="7874"/>
                      <a:pt x="223266" y="10414"/>
                    </a:cubicBezTo>
                    <a:lnTo>
                      <a:pt x="223266" y="43561"/>
                    </a:lnTo>
                    <a:cubicBezTo>
                      <a:pt x="200787" y="15748"/>
                      <a:pt x="167386" y="0"/>
                      <a:pt x="129921" y="0"/>
                    </a:cubicBezTo>
                    <a:cubicBezTo>
                      <a:pt x="58293" y="0"/>
                      <a:pt x="0" y="59182"/>
                      <a:pt x="0" y="131826"/>
                    </a:cubicBezTo>
                    <a:cubicBezTo>
                      <a:pt x="0" y="204470"/>
                      <a:pt x="58293" y="263652"/>
                      <a:pt x="129794" y="263652"/>
                    </a:cubicBezTo>
                    <a:cubicBezTo>
                      <a:pt x="167386" y="263652"/>
                      <a:pt x="200660" y="247904"/>
                      <a:pt x="223139" y="220091"/>
                    </a:cubicBezTo>
                    <a:lnTo>
                      <a:pt x="223139" y="253238"/>
                    </a:lnTo>
                    <a:cubicBezTo>
                      <a:pt x="223139" y="255778"/>
                      <a:pt x="225171" y="257810"/>
                      <a:pt x="227711" y="257810"/>
                    </a:cubicBezTo>
                    <a:lnTo>
                      <a:pt x="259715" y="257810"/>
                    </a:lnTo>
                    <a:cubicBezTo>
                      <a:pt x="262255" y="257810"/>
                      <a:pt x="264287" y="255778"/>
                      <a:pt x="264287" y="253238"/>
                    </a:cubicBezTo>
                    <a:lnTo>
                      <a:pt x="264287" y="10541"/>
                    </a:lnTo>
                    <a:cubicBezTo>
                      <a:pt x="264287" y="8001"/>
                      <a:pt x="262255" y="5969"/>
                      <a:pt x="259715" y="5969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 flipH="false" flipV="false" rot="0">
                <a:off x="398399" y="161925"/>
                <a:ext cx="117729" cy="255651"/>
              </a:xfrm>
              <a:custGeom>
                <a:avLst/>
                <a:gdLst/>
                <a:ahLst/>
                <a:cxnLst/>
                <a:rect r="r" b="b" t="t" l="l"/>
                <a:pathLst>
                  <a:path h="255651" w="117729">
                    <a:moveTo>
                      <a:pt x="113284" y="0"/>
                    </a:moveTo>
                    <a:cubicBezTo>
                      <a:pt x="81026" y="0"/>
                      <a:pt x="57404" y="10541"/>
                      <a:pt x="41275" y="32385"/>
                    </a:cubicBezTo>
                    <a:lnTo>
                      <a:pt x="41275" y="8509"/>
                    </a:lnTo>
                    <a:cubicBezTo>
                      <a:pt x="41275" y="5969"/>
                      <a:pt x="39243" y="3937"/>
                      <a:pt x="36703" y="3937"/>
                    </a:cubicBezTo>
                    <a:lnTo>
                      <a:pt x="4572" y="3937"/>
                    </a:lnTo>
                    <a:cubicBezTo>
                      <a:pt x="2032" y="3937"/>
                      <a:pt x="0" y="5969"/>
                      <a:pt x="0" y="8509"/>
                    </a:cubicBezTo>
                    <a:lnTo>
                      <a:pt x="0" y="251079"/>
                    </a:lnTo>
                    <a:cubicBezTo>
                      <a:pt x="0" y="253619"/>
                      <a:pt x="2032" y="255651"/>
                      <a:pt x="4572" y="255651"/>
                    </a:cubicBezTo>
                    <a:lnTo>
                      <a:pt x="36576" y="255651"/>
                    </a:lnTo>
                    <a:cubicBezTo>
                      <a:pt x="39116" y="255651"/>
                      <a:pt x="41148" y="253619"/>
                      <a:pt x="41148" y="251079"/>
                    </a:cubicBezTo>
                    <a:lnTo>
                      <a:pt x="41148" y="116205"/>
                    </a:lnTo>
                    <a:cubicBezTo>
                      <a:pt x="41148" y="47625"/>
                      <a:pt x="91567" y="40259"/>
                      <a:pt x="113157" y="40259"/>
                    </a:cubicBezTo>
                    <a:lnTo>
                      <a:pt x="117729" y="38227"/>
                    </a:lnTo>
                    <a:lnTo>
                      <a:pt x="117729" y="4572"/>
                    </a:lnTo>
                    <a:cubicBezTo>
                      <a:pt x="117729" y="2032"/>
                      <a:pt x="115697" y="0"/>
                      <a:pt x="113157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 flipH="false" flipV="false" rot="0">
                <a:off x="532892" y="160020"/>
                <a:ext cx="245745" cy="263525"/>
              </a:xfrm>
              <a:custGeom>
                <a:avLst/>
                <a:gdLst/>
                <a:ahLst/>
                <a:cxnLst/>
                <a:rect r="r" b="b" t="t" l="l"/>
                <a:pathLst>
                  <a:path h="263525" w="245745">
                    <a:moveTo>
                      <a:pt x="216916" y="176276"/>
                    </a:moveTo>
                    <a:lnTo>
                      <a:pt x="214503" y="175514"/>
                    </a:lnTo>
                    <a:lnTo>
                      <a:pt x="211074" y="177038"/>
                    </a:lnTo>
                    <a:cubicBezTo>
                      <a:pt x="194818" y="206375"/>
                      <a:pt x="165735" y="223266"/>
                      <a:pt x="132461" y="223266"/>
                    </a:cubicBezTo>
                    <a:cubicBezTo>
                      <a:pt x="81407" y="223266"/>
                      <a:pt x="41529" y="183134"/>
                      <a:pt x="41529" y="131826"/>
                    </a:cubicBezTo>
                    <a:cubicBezTo>
                      <a:pt x="41529" y="80518"/>
                      <a:pt x="81534" y="40386"/>
                      <a:pt x="132461" y="40386"/>
                    </a:cubicBezTo>
                    <a:cubicBezTo>
                      <a:pt x="166624" y="40386"/>
                      <a:pt x="195707" y="57531"/>
                      <a:pt x="208280" y="85217"/>
                    </a:cubicBezTo>
                    <a:lnTo>
                      <a:pt x="209804" y="87249"/>
                    </a:lnTo>
                    <a:lnTo>
                      <a:pt x="213614" y="87884"/>
                    </a:lnTo>
                    <a:lnTo>
                      <a:pt x="240919" y="72263"/>
                    </a:lnTo>
                    <a:cubicBezTo>
                      <a:pt x="242951" y="71120"/>
                      <a:pt x="243840" y="68453"/>
                      <a:pt x="242824" y="66294"/>
                    </a:cubicBezTo>
                    <a:cubicBezTo>
                      <a:pt x="224155" y="25400"/>
                      <a:pt x="181864" y="0"/>
                      <a:pt x="132334" y="0"/>
                    </a:cubicBezTo>
                    <a:cubicBezTo>
                      <a:pt x="56896" y="0"/>
                      <a:pt x="0" y="56642"/>
                      <a:pt x="0" y="131826"/>
                    </a:cubicBezTo>
                    <a:cubicBezTo>
                      <a:pt x="0" y="207010"/>
                      <a:pt x="57150" y="263525"/>
                      <a:pt x="132588" y="263525"/>
                    </a:cubicBezTo>
                    <a:cubicBezTo>
                      <a:pt x="181229" y="263525"/>
                      <a:pt x="224409" y="238379"/>
                      <a:pt x="245364" y="197993"/>
                    </a:cubicBezTo>
                    <a:lnTo>
                      <a:pt x="245745" y="19316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2" id="22"/>
              <p:cNvSpPr/>
              <p:nvPr/>
            </p:nvSpPr>
            <p:spPr>
              <a:xfrm flipH="false" flipV="false" rot="0">
                <a:off x="827405" y="68707"/>
                <a:ext cx="217678" cy="348869"/>
              </a:xfrm>
              <a:custGeom>
                <a:avLst/>
                <a:gdLst/>
                <a:ahLst/>
                <a:cxnLst/>
                <a:rect r="r" b="b" t="t" l="l"/>
                <a:pathLst>
                  <a:path h="348869" w="217678">
                    <a:moveTo>
                      <a:pt x="118110" y="91186"/>
                    </a:moveTo>
                    <a:cubicBezTo>
                      <a:pt x="85598" y="91186"/>
                      <a:pt x="59817" y="102616"/>
                      <a:pt x="41148" y="125095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4297"/>
                    </a:lnTo>
                    <a:cubicBezTo>
                      <a:pt x="0" y="346837"/>
                      <a:pt x="2032" y="348869"/>
                      <a:pt x="4572" y="348869"/>
                    </a:cubicBezTo>
                    <a:lnTo>
                      <a:pt x="36576" y="348869"/>
                    </a:lnTo>
                    <a:cubicBezTo>
                      <a:pt x="39116" y="348869"/>
                      <a:pt x="41148" y="346837"/>
                      <a:pt x="41148" y="344297"/>
                    </a:cubicBezTo>
                    <a:lnTo>
                      <a:pt x="41148" y="217170"/>
                    </a:lnTo>
                    <a:cubicBezTo>
                      <a:pt x="41148" y="162687"/>
                      <a:pt x="68072" y="131572"/>
                      <a:pt x="115189" y="131572"/>
                    </a:cubicBezTo>
                    <a:cubicBezTo>
                      <a:pt x="154813" y="131572"/>
                      <a:pt x="176530" y="154178"/>
                      <a:pt x="176530" y="195326"/>
                    </a:cubicBezTo>
                    <a:lnTo>
                      <a:pt x="176530" y="344297"/>
                    </a:lnTo>
                    <a:cubicBezTo>
                      <a:pt x="176530" y="346837"/>
                      <a:pt x="178562" y="348869"/>
                      <a:pt x="181102" y="348869"/>
                    </a:cubicBezTo>
                    <a:lnTo>
                      <a:pt x="213106" y="348869"/>
                    </a:lnTo>
                    <a:cubicBezTo>
                      <a:pt x="215646" y="348869"/>
                      <a:pt x="217678" y="346837"/>
                      <a:pt x="217678" y="344297"/>
                    </a:cubicBezTo>
                    <a:lnTo>
                      <a:pt x="217678" y="195326"/>
                    </a:lnTo>
                    <a:cubicBezTo>
                      <a:pt x="217678" y="131064"/>
                      <a:pt x="179451" y="91186"/>
                      <a:pt x="117983" y="91186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3" id="23"/>
              <p:cNvSpPr/>
              <p:nvPr/>
            </p:nvSpPr>
            <p:spPr>
              <a:xfrm flipH="false" flipV="false" rot="0">
                <a:off x="1109853" y="165735"/>
                <a:ext cx="41148" cy="251841"/>
              </a:xfrm>
              <a:custGeom>
                <a:avLst/>
                <a:gdLst/>
                <a:ahLst/>
                <a:cxnLst/>
                <a:rect r="r" b="b" t="t" l="l"/>
                <a:pathLst>
                  <a:path h="251841" w="41148">
                    <a:moveTo>
                      <a:pt x="36576" y="0"/>
                    </a:move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247269"/>
                    </a:lnTo>
                    <a:cubicBezTo>
                      <a:pt x="0" y="249809"/>
                      <a:pt x="2032" y="251841"/>
                      <a:pt x="4572" y="251841"/>
                    </a:cubicBezTo>
                    <a:lnTo>
                      <a:pt x="36576" y="251841"/>
                    </a:lnTo>
                    <a:cubicBezTo>
                      <a:pt x="39116" y="251841"/>
                      <a:pt x="41148" y="249809"/>
                      <a:pt x="41148" y="247269"/>
                    </a:cubicBezTo>
                    <a:lnTo>
                      <a:pt x="41148" y="4699"/>
                    </a:lnTo>
                    <a:cubicBezTo>
                      <a:pt x="41148" y="2159"/>
                      <a:pt x="39116" y="127"/>
                      <a:pt x="36576" y="127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 flipH="false" flipV="false" rot="0">
                <a:off x="1102487" y="67691"/>
                <a:ext cx="55880" cy="55880"/>
              </a:xfrm>
              <a:custGeom>
                <a:avLst/>
                <a:gdLst/>
                <a:ahLst/>
                <a:cxnLst/>
                <a:rect r="r" b="b" t="t" l="l"/>
                <a:pathLst>
                  <a:path h="55880" w="55880">
                    <a:moveTo>
                      <a:pt x="27940" y="0"/>
                    </a:moveTo>
                    <a:cubicBezTo>
                      <a:pt x="12573" y="0"/>
                      <a:pt x="0" y="12573"/>
                      <a:pt x="0" y="27940"/>
                    </a:cubicBezTo>
                    <a:cubicBezTo>
                      <a:pt x="0" y="43307"/>
                      <a:pt x="12573" y="55880"/>
                      <a:pt x="27940" y="55880"/>
                    </a:cubicBezTo>
                    <a:cubicBezTo>
                      <a:pt x="43307" y="55880"/>
                      <a:pt x="55880" y="43307"/>
                      <a:pt x="55880" y="27940"/>
                    </a:cubicBezTo>
                    <a:cubicBezTo>
                      <a:pt x="55880" y="12573"/>
                      <a:pt x="43307" y="0"/>
                      <a:pt x="27940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 flipH="false" flipV="false" rot="0">
                <a:off x="1221359" y="63500"/>
                <a:ext cx="41148" cy="354076"/>
              </a:xfrm>
              <a:custGeom>
                <a:avLst/>
                <a:gdLst/>
                <a:ahLst/>
                <a:cxnLst/>
                <a:rect r="r" b="b" t="t" l="l"/>
                <a:pathLst>
                  <a:path h="354076" w="41148">
                    <a:moveTo>
                      <a:pt x="36703" y="0"/>
                    </a:move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9504"/>
                    </a:lnTo>
                    <a:cubicBezTo>
                      <a:pt x="0" y="352044"/>
                      <a:pt x="2032" y="354076"/>
                      <a:pt x="4572" y="354076"/>
                    </a:cubicBezTo>
                    <a:lnTo>
                      <a:pt x="36576" y="354076"/>
                    </a:lnTo>
                    <a:cubicBezTo>
                      <a:pt x="39116" y="354076"/>
                      <a:pt x="41148" y="352044"/>
                      <a:pt x="41148" y="349504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6" id="26"/>
              <p:cNvSpPr/>
              <p:nvPr/>
            </p:nvSpPr>
            <p:spPr>
              <a:xfrm flipH="false" flipV="false" rot="0">
                <a:off x="1318641" y="159893"/>
                <a:ext cx="264287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287">
                    <a:moveTo>
                      <a:pt x="132080" y="223266"/>
                    </a:moveTo>
                    <a:cubicBezTo>
                      <a:pt x="81026" y="223266"/>
                      <a:pt x="41148" y="183134"/>
                      <a:pt x="41148" y="131826"/>
                    </a:cubicBezTo>
                    <a:cubicBezTo>
                      <a:pt x="41148" y="80518"/>
                      <a:pt x="81153" y="40386"/>
                      <a:pt x="132080" y="40386"/>
                    </a:cubicBezTo>
                    <a:cubicBezTo>
                      <a:pt x="183007" y="40386"/>
                      <a:pt x="223012" y="80518"/>
                      <a:pt x="223012" y="131826"/>
                    </a:cubicBezTo>
                    <a:cubicBezTo>
                      <a:pt x="223012" y="183134"/>
                      <a:pt x="183007" y="223266"/>
                      <a:pt x="132080" y="223266"/>
                    </a:cubicBezTo>
                    <a:moveTo>
                      <a:pt x="259715" y="5842"/>
                    </a:moveTo>
                    <a:lnTo>
                      <a:pt x="227711" y="5842"/>
                    </a:lnTo>
                    <a:cubicBezTo>
                      <a:pt x="225171" y="5842"/>
                      <a:pt x="223139" y="7874"/>
                      <a:pt x="223139" y="10414"/>
                    </a:cubicBezTo>
                    <a:lnTo>
                      <a:pt x="223139" y="43561"/>
                    </a:lnTo>
                    <a:cubicBezTo>
                      <a:pt x="200660" y="15748"/>
                      <a:pt x="167259" y="0"/>
                      <a:pt x="129794" y="0"/>
                    </a:cubicBezTo>
                    <a:cubicBezTo>
                      <a:pt x="58166" y="0"/>
                      <a:pt x="0" y="59182"/>
                      <a:pt x="0" y="131826"/>
                    </a:cubicBezTo>
                    <a:cubicBezTo>
                      <a:pt x="0" y="204470"/>
                      <a:pt x="58293" y="263652"/>
                      <a:pt x="129794" y="263652"/>
                    </a:cubicBezTo>
                    <a:cubicBezTo>
                      <a:pt x="167386" y="263652"/>
                      <a:pt x="200660" y="247904"/>
                      <a:pt x="223139" y="220091"/>
                    </a:cubicBezTo>
                    <a:lnTo>
                      <a:pt x="223139" y="253238"/>
                    </a:lnTo>
                    <a:cubicBezTo>
                      <a:pt x="223139" y="255778"/>
                      <a:pt x="225171" y="257810"/>
                      <a:pt x="227711" y="257810"/>
                    </a:cubicBezTo>
                    <a:lnTo>
                      <a:pt x="259715" y="257810"/>
                    </a:lnTo>
                    <a:cubicBezTo>
                      <a:pt x="262255" y="257810"/>
                      <a:pt x="264287" y="255778"/>
                      <a:pt x="264287" y="253238"/>
                    </a:cubicBezTo>
                    <a:lnTo>
                      <a:pt x="264287" y="10541"/>
                    </a:lnTo>
                    <a:cubicBezTo>
                      <a:pt x="264287" y="8001"/>
                      <a:pt x="262255" y="5969"/>
                      <a:pt x="259715" y="5969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 flipH="false" flipV="false" rot="0">
                <a:off x="1653413" y="68707"/>
                <a:ext cx="264287" cy="354838"/>
              </a:xfrm>
              <a:custGeom>
                <a:avLst/>
                <a:gdLst/>
                <a:ahLst/>
                <a:cxnLst/>
                <a:rect r="r" b="b" t="t" l="l"/>
                <a:pathLst>
                  <a:path h="354838" w="264287">
                    <a:moveTo>
                      <a:pt x="132080" y="131572"/>
                    </a:moveTo>
                    <a:cubicBezTo>
                      <a:pt x="183134" y="131572"/>
                      <a:pt x="223012" y="171704"/>
                      <a:pt x="223012" y="223012"/>
                    </a:cubicBezTo>
                    <a:cubicBezTo>
                      <a:pt x="223012" y="274320"/>
                      <a:pt x="183007" y="314452"/>
                      <a:pt x="132080" y="314452"/>
                    </a:cubicBezTo>
                    <a:cubicBezTo>
                      <a:pt x="81153" y="314452"/>
                      <a:pt x="41148" y="274320"/>
                      <a:pt x="41148" y="223012"/>
                    </a:cubicBezTo>
                    <a:cubicBezTo>
                      <a:pt x="41148" y="171704"/>
                      <a:pt x="81153" y="131572"/>
                      <a:pt x="132080" y="131572"/>
                    </a:cubicBezTo>
                    <a:moveTo>
                      <a:pt x="134493" y="91313"/>
                    </a:moveTo>
                    <a:cubicBezTo>
                      <a:pt x="96901" y="91313"/>
                      <a:pt x="63627" y="107061"/>
                      <a:pt x="41148" y="134874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4297"/>
                    </a:lnTo>
                    <a:cubicBezTo>
                      <a:pt x="0" y="346837"/>
                      <a:pt x="2032" y="348869"/>
                      <a:pt x="4572" y="348869"/>
                    </a:cubicBezTo>
                    <a:lnTo>
                      <a:pt x="36576" y="348869"/>
                    </a:lnTo>
                    <a:cubicBezTo>
                      <a:pt x="39116" y="348869"/>
                      <a:pt x="41148" y="346837"/>
                      <a:pt x="41148" y="344297"/>
                    </a:cubicBezTo>
                    <a:lnTo>
                      <a:pt x="41148" y="311277"/>
                    </a:lnTo>
                    <a:cubicBezTo>
                      <a:pt x="63627" y="339090"/>
                      <a:pt x="97028" y="354838"/>
                      <a:pt x="134493" y="354838"/>
                    </a:cubicBezTo>
                    <a:cubicBezTo>
                      <a:pt x="206121" y="354838"/>
                      <a:pt x="264287" y="295783"/>
                      <a:pt x="264287" y="223012"/>
                    </a:cubicBezTo>
                    <a:cubicBezTo>
                      <a:pt x="264287" y="150241"/>
                      <a:pt x="205994" y="91186"/>
                      <a:pt x="134493" y="91186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 flipH="false" flipV="false" rot="0">
                <a:off x="2037842" y="68707"/>
                <a:ext cx="87376" cy="72390"/>
              </a:xfrm>
              <a:custGeom>
                <a:avLst/>
                <a:gdLst/>
                <a:ahLst/>
                <a:cxnLst/>
                <a:rect r="r" b="b" t="t" l="l"/>
                <a:pathLst>
                  <a:path h="72390" w="87376">
                    <a:moveTo>
                      <a:pt x="47752" y="70485"/>
                    </a:moveTo>
                    <a:lnTo>
                      <a:pt x="50038" y="72390"/>
                    </a:lnTo>
                    <a:lnTo>
                      <a:pt x="82550" y="72390"/>
                    </a:lnTo>
                    <a:cubicBezTo>
                      <a:pt x="84201" y="72390"/>
                      <a:pt x="85725" y="71501"/>
                      <a:pt x="86614" y="69977"/>
                    </a:cubicBezTo>
                    <a:lnTo>
                      <a:pt x="87376" y="66675"/>
                    </a:lnTo>
                    <a:lnTo>
                      <a:pt x="47625" y="2159"/>
                    </a:lnTo>
                    <a:cubicBezTo>
                      <a:pt x="46736" y="762"/>
                      <a:pt x="45339" y="0"/>
                      <a:pt x="43688" y="0"/>
                    </a:cubicBezTo>
                    <a:lnTo>
                      <a:pt x="4826" y="0"/>
                    </a:lnTo>
                    <a:cubicBezTo>
                      <a:pt x="3048" y="0"/>
                      <a:pt x="1524" y="1016"/>
                      <a:pt x="635" y="2540"/>
                    </a:cubicBezTo>
                    <a:lnTo>
                      <a:pt x="0" y="596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9" id="29"/>
              <p:cNvSpPr/>
              <p:nvPr/>
            </p:nvSpPr>
            <p:spPr>
              <a:xfrm flipH="false" flipV="false" rot="0">
                <a:off x="1958975" y="159893"/>
                <a:ext cx="264414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414">
                    <a:moveTo>
                      <a:pt x="132207" y="223266"/>
                    </a:moveTo>
                    <a:cubicBezTo>
                      <a:pt x="81153" y="223266"/>
                      <a:pt x="41275" y="183134"/>
                      <a:pt x="41275" y="131826"/>
                    </a:cubicBezTo>
                    <a:cubicBezTo>
                      <a:pt x="41275" y="80518"/>
                      <a:pt x="81280" y="40386"/>
                      <a:pt x="132207" y="40386"/>
                    </a:cubicBezTo>
                    <a:cubicBezTo>
                      <a:pt x="183134" y="40386"/>
                      <a:pt x="223139" y="80518"/>
                      <a:pt x="223139" y="131826"/>
                    </a:cubicBezTo>
                    <a:cubicBezTo>
                      <a:pt x="223139" y="183134"/>
                      <a:pt x="183134" y="223266"/>
                      <a:pt x="132207" y="223266"/>
                    </a:cubicBezTo>
                    <a:moveTo>
                      <a:pt x="132207" y="0"/>
                    </a:moveTo>
                    <a:cubicBezTo>
                      <a:pt x="58039" y="0"/>
                      <a:pt x="0" y="57912"/>
                      <a:pt x="0" y="131826"/>
                    </a:cubicBezTo>
                    <a:cubicBezTo>
                      <a:pt x="0" y="205740"/>
                      <a:pt x="58039" y="263652"/>
                      <a:pt x="132207" y="263652"/>
                    </a:cubicBezTo>
                    <a:cubicBezTo>
                      <a:pt x="206375" y="263652"/>
                      <a:pt x="264414" y="205740"/>
                      <a:pt x="264414" y="131826"/>
                    </a:cubicBezTo>
                    <a:cubicBezTo>
                      <a:pt x="264414" y="57912"/>
                      <a:pt x="206375" y="0"/>
                      <a:pt x="132207" y="0"/>
                    </a:cubicBezTo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Freeform 30" id="30"/>
          <p:cNvSpPr/>
          <p:nvPr/>
        </p:nvSpPr>
        <p:spPr>
          <a:xfrm flipH="false" flipV="false" rot="0">
            <a:off x="2563028" y="2292997"/>
            <a:ext cx="3334852" cy="756991"/>
          </a:xfrm>
          <a:custGeom>
            <a:avLst/>
            <a:gdLst/>
            <a:ahLst/>
            <a:cxnLst/>
            <a:rect r="r" b="b" t="t" l="l"/>
            <a:pathLst>
              <a:path h="756991" w="3334852">
                <a:moveTo>
                  <a:pt x="0" y="0"/>
                </a:moveTo>
                <a:lnTo>
                  <a:pt x="3334852" y="0"/>
                </a:lnTo>
                <a:lnTo>
                  <a:pt x="3334852" y="756991"/>
                </a:lnTo>
                <a:lnTo>
                  <a:pt x="0" y="7569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1614904" y="2246985"/>
            <a:ext cx="3839360" cy="803003"/>
          </a:xfrm>
          <a:custGeom>
            <a:avLst/>
            <a:gdLst/>
            <a:ahLst/>
            <a:cxnLst/>
            <a:rect r="r" b="b" t="t" l="l"/>
            <a:pathLst>
              <a:path h="803003" w="3839360">
                <a:moveTo>
                  <a:pt x="0" y="0"/>
                </a:moveTo>
                <a:lnTo>
                  <a:pt x="3839360" y="0"/>
                </a:lnTo>
                <a:lnTo>
                  <a:pt x="3839360" y="803003"/>
                </a:lnTo>
                <a:lnTo>
                  <a:pt x="0" y="8030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2462944" y="3683171"/>
            <a:ext cx="2991320" cy="1460329"/>
          </a:xfrm>
          <a:custGeom>
            <a:avLst/>
            <a:gdLst/>
            <a:ahLst/>
            <a:cxnLst/>
            <a:rect r="r" b="b" t="t" l="l"/>
            <a:pathLst>
              <a:path h="1460329" w="2991320">
                <a:moveTo>
                  <a:pt x="0" y="0"/>
                </a:moveTo>
                <a:lnTo>
                  <a:pt x="2991320" y="0"/>
                </a:lnTo>
                <a:lnTo>
                  <a:pt x="2991320" y="1460329"/>
                </a:lnTo>
                <a:lnTo>
                  <a:pt x="0" y="14603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2563028" y="3723418"/>
            <a:ext cx="7019850" cy="5534882"/>
          </a:xfrm>
          <a:custGeom>
            <a:avLst/>
            <a:gdLst/>
            <a:ahLst/>
            <a:cxnLst/>
            <a:rect r="r" b="b" t="t" l="l"/>
            <a:pathLst>
              <a:path h="5534882" w="7019850">
                <a:moveTo>
                  <a:pt x="0" y="0"/>
                </a:moveTo>
                <a:lnTo>
                  <a:pt x="7019849" y="0"/>
                </a:lnTo>
                <a:lnTo>
                  <a:pt x="7019849" y="5534882"/>
                </a:lnTo>
                <a:lnTo>
                  <a:pt x="0" y="55348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3581141" y="404880"/>
            <a:ext cx="11125717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0"/>
              </a:lnSpc>
            </a:pPr>
            <a:r>
              <a:rPr lang="en-US" b="true" sz="4050">
                <a:solidFill>
                  <a:srgbClr val="0B5394"/>
                </a:solidFill>
                <a:latin typeface="Poppins Bold"/>
                <a:ea typeface="Poppins Bold"/>
                <a:cs typeface="Poppins Bold"/>
                <a:sym typeface="Poppins Bold"/>
              </a:rPr>
              <a:t>Primi Passi: Variabili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819009" y="5267325"/>
            <a:ext cx="5897880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Possiamo</a:t>
            </a:r>
            <a:r>
              <a:rPr lang="en-US" sz="3399" u="sng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 dichiarare</a:t>
            </a:r>
            <a:r>
              <a:rPr lang="en-US" sz="3399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en-US" sz="3399" u="sng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assegnare</a:t>
            </a:r>
            <a:r>
              <a:rPr lang="en-US" sz="3399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 una variabile nella stessa riga, ma se la vogliamo dichiarare e poi assegnare in un secondo momento dobbiamo usare </a:t>
            </a:r>
            <a:r>
              <a:rPr lang="en-US" sz="3399" i="true">
                <a:solidFill>
                  <a:srgbClr val="0B5394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let/var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6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897880" y="1204914"/>
            <a:ext cx="6492240" cy="0"/>
          </a:xfrm>
          <a:prstGeom prst="line">
            <a:avLst/>
          </a:prstGeom>
          <a:ln cap="flat" w="38100">
            <a:solidFill>
              <a:srgbClr val="FF00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389" y="-187970"/>
            <a:ext cx="1854425" cy="2480967"/>
            <a:chOff x="0" y="0"/>
            <a:chExt cx="2472576" cy="330795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500" y="244221"/>
              <a:ext cx="2345563" cy="1333881"/>
            </a:xfrm>
            <a:custGeom>
              <a:avLst/>
              <a:gdLst/>
              <a:ahLst/>
              <a:cxnLst/>
              <a:rect r="r" b="b" t="t" l="l"/>
              <a:pathLst>
                <a:path h="1333881" w="2345563">
                  <a:moveTo>
                    <a:pt x="359918" y="0"/>
                  </a:moveTo>
                  <a:cubicBezTo>
                    <a:pt x="236474" y="0"/>
                    <a:pt x="116205" y="4191"/>
                    <a:pt x="0" y="12319"/>
                  </a:cubicBezTo>
                  <a:lnTo>
                    <a:pt x="0" y="12319"/>
                  </a:lnTo>
                  <a:lnTo>
                    <a:pt x="0" y="1305814"/>
                  </a:lnTo>
                  <a:cubicBezTo>
                    <a:pt x="141097" y="1320546"/>
                    <a:pt x="288544" y="1329817"/>
                    <a:pt x="440309" y="1332738"/>
                  </a:cubicBezTo>
                  <a:cubicBezTo>
                    <a:pt x="476758" y="1333500"/>
                    <a:pt x="513080" y="1333881"/>
                    <a:pt x="549148" y="1333881"/>
                  </a:cubicBezTo>
                  <a:cubicBezTo>
                    <a:pt x="1543304" y="1333881"/>
                    <a:pt x="2337943" y="1059688"/>
                    <a:pt x="2345563" y="704723"/>
                  </a:cubicBezTo>
                  <a:cubicBezTo>
                    <a:pt x="2345563" y="703453"/>
                    <a:pt x="2345563" y="702183"/>
                    <a:pt x="2345563" y="700913"/>
                  </a:cubicBezTo>
                  <a:lnTo>
                    <a:pt x="2345563" y="700913"/>
                  </a:lnTo>
                  <a:lnTo>
                    <a:pt x="2345563" y="698373"/>
                  </a:lnTo>
                  <a:lnTo>
                    <a:pt x="2345563" y="698373"/>
                  </a:lnTo>
                  <a:cubicBezTo>
                    <a:pt x="2343658" y="333375"/>
                    <a:pt x="1507109" y="21971"/>
                    <a:pt x="468884" y="1143"/>
                  </a:cubicBezTo>
                  <a:cubicBezTo>
                    <a:pt x="432308" y="381"/>
                    <a:pt x="395986" y="0"/>
                    <a:pt x="359791" y="0"/>
                  </a:cubicBezTo>
                  <a:close/>
                </a:path>
              </a:pathLst>
            </a:custGeom>
            <a:solidFill>
              <a:srgbClr val="00B4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0" y="1048004"/>
              <a:ext cx="1588643" cy="2196465"/>
            </a:xfrm>
            <a:custGeom>
              <a:avLst/>
              <a:gdLst/>
              <a:ahLst/>
              <a:cxnLst/>
              <a:rect r="r" b="b" t="t" l="l"/>
              <a:pathLst>
                <a:path h="2196465" w="1588643">
                  <a:moveTo>
                    <a:pt x="0" y="0"/>
                  </a:moveTo>
                  <a:lnTo>
                    <a:pt x="0" y="1662430"/>
                  </a:lnTo>
                  <a:cubicBezTo>
                    <a:pt x="483362" y="2000758"/>
                    <a:pt x="946531" y="2196465"/>
                    <a:pt x="1247267" y="2196465"/>
                  </a:cubicBezTo>
                  <a:cubicBezTo>
                    <a:pt x="1371727" y="2196465"/>
                    <a:pt x="1468374" y="2162937"/>
                    <a:pt x="1527175" y="2092198"/>
                  </a:cubicBezTo>
                  <a:cubicBezTo>
                    <a:pt x="1568196" y="2042795"/>
                    <a:pt x="1588008" y="1978660"/>
                    <a:pt x="1588643" y="1902587"/>
                  </a:cubicBezTo>
                  <a:lnTo>
                    <a:pt x="1588643" y="1902587"/>
                  </a:lnTo>
                  <a:lnTo>
                    <a:pt x="1588643" y="1895729"/>
                  </a:lnTo>
                  <a:lnTo>
                    <a:pt x="1588643" y="1895729"/>
                  </a:lnTo>
                  <a:cubicBezTo>
                    <a:pt x="1585976" y="1535303"/>
                    <a:pt x="1158240" y="917575"/>
                    <a:pt x="500126" y="368935"/>
                  </a:cubicBezTo>
                  <a:cubicBezTo>
                    <a:pt x="333121" y="229870"/>
                    <a:pt x="164465" y="106172"/>
                    <a:pt x="0" y="0"/>
                  </a:cubicBezTo>
                  <a:close/>
                </a:path>
              </a:pathLst>
            </a:custGeom>
            <a:solidFill>
              <a:srgbClr val="FF008C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0" y="63500"/>
              <a:ext cx="731520" cy="559181"/>
            </a:xfrm>
            <a:custGeom>
              <a:avLst/>
              <a:gdLst/>
              <a:ahLst/>
              <a:cxnLst/>
              <a:rect r="r" b="b" t="t" l="l"/>
              <a:pathLst>
                <a:path h="559181" w="731520">
                  <a:moveTo>
                    <a:pt x="0" y="0"/>
                  </a:moveTo>
                  <a:lnTo>
                    <a:pt x="0" y="559181"/>
                  </a:lnTo>
                  <a:cubicBezTo>
                    <a:pt x="286004" y="389128"/>
                    <a:pt x="533654" y="197993"/>
                    <a:pt x="731520" y="0"/>
                  </a:cubicBezTo>
                  <a:close/>
                </a:path>
              </a:pathLst>
            </a:custGeom>
            <a:solidFill>
              <a:srgbClr val="FF141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454264" y="228525"/>
            <a:ext cx="2525251" cy="770253"/>
            <a:chOff x="0" y="0"/>
            <a:chExt cx="3367002" cy="1027005"/>
          </a:xfrm>
        </p:grpSpPr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0">
              <a:off x="0" y="0"/>
              <a:ext cx="1027005" cy="1027005"/>
              <a:chOff x="0" y="0"/>
              <a:chExt cx="1026998" cy="102699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480695" y="567690"/>
                <a:ext cx="482981" cy="199898"/>
              </a:xfrm>
              <a:custGeom>
                <a:avLst/>
                <a:gdLst/>
                <a:ahLst/>
                <a:cxnLst/>
                <a:rect r="r" b="b" t="t" l="l"/>
                <a:pathLst>
                  <a:path h="199898" w="482981">
                    <a:moveTo>
                      <a:pt x="353568" y="0"/>
                    </a:moveTo>
                    <a:cubicBezTo>
                      <a:pt x="314706" y="0"/>
                      <a:pt x="269748" y="4953"/>
                      <a:pt x="222758" y="15367"/>
                    </a:cubicBezTo>
                    <a:cubicBezTo>
                      <a:pt x="96393" y="43307"/>
                      <a:pt x="254" y="100457"/>
                      <a:pt x="0" y="146177"/>
                    </a:cubicBezTo>
                    <a:lnTo>
                      <a:pt x="0" y="146177"/>
                    </a:lnTo>
                    <a:lnTo>
                      <a:pt x="0" y="146558"/>
                    </a:lnTo>
                    <a:cubicBezTo>
                      <a:pt x="0" y="148844"/>
                      <a:pt x="254" y="151003"/>
                      <a:pt x="762" y="153162"/>
                    </a:cubicBezTo>
                    <a:cubicBezTo>
                      <a:pt x="7366" y="183134"/>
                      <a:pt x="57658" y="199644"/>
                      <a:pt x="127889" y="199898"/>
                    </a:cubicBezTo>
                    <a:lnTo>
                      <a:pt x="130810" y="199898"/>
                    </a:lnTo>
                    <a:cubicBezTo>
                      <a:pt x="169418" y="199771"/>
                      <a:pt x="213741" y="194818"/>
                      <a:pt x="260223" y="184531"/>
                    </a:cubicBezTo>
                    <a:cubicBezTo>
                      <a:pt x="386080" y="156718"/>
                      <a:pt x="481838" y="99949"/>
                      <a:pt x="482981" y="54356"/>
                    </a:cubicBezTo>
                    <a:lnTo>
                      <a:pt x="482981" y="52705"/>
                    </a:lnTo>
                    <a:lnTo>
                      <a:pt x="482981" y="52705"/>
                    </a:lnTo>
                    <a:cubicBezTo>
                      <a:pt x="482981" y="50673"/>
                      <a:pt x="482727" y="48641"/>
                      <a:pt x="482219" y="46736"/>
                    </a:cubicBezTo>
                    <a:cubicBezTo>
                      <a:pt x="475488" y="16510"/>
                      <a:pt x="424688" y="0"/>
                      <a:pt x="353695" y="0"/>
                    </a:cubicBezTo>
                    <a:close/>
                  </a:path>
                </a:pathLst>
              </a:custGeom>
              <a:solidFill>
                <a:srgbClr val="FF008C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482219" y="684530"/>
                <a:ext cx="276987" cy="168148"/>
              </a:xfrm>
              <a:custGeom>
                <a:avLst/>
                <a:gdLst/>
                <a:ahLst/>
                <a:cxnLst/>
                <a:rect r="r" b="b" t="t" l="l"/>
                <a:pathLst>
                  <a:path h="168148" w="276987">
                    <a:moveTo>
                      <a:pt x="35941" y="0"/>
                    </a:moveTo>
                    <a:cubicBezTo>
                      <a:pt x="19304" y="127"/>
                      <a:pt x="7239" y="4572"/>
                      <a:pt x="2413" y="13589"/>
                    </a:cubicBezTo>
                    <a:cubicBezTo>
                      <a:pt x="889" y="16383"/>
                      <a:pt x="127" y="19431"/>
                      <a:pt x="0" y="22860"/>
                    </a:cubicBezTo>
                    <a:lnTo>
                      <a:pt x="0" y="22860"/>
                    </a:lnTo>
                    <a:lnTo>
                      <a:pt x="0" y="24130"/>
                    </a:lnTo>
                    <a:cubicBezTo>
                      <a:pt x="635" y="51562"/>
                      <a:pt x="44831" y="95885"/>
                      <a:pt x="108077" y="129921"/>
                    </a:cubicBezTo>
                    <a:cubicBezTo>
                      <a:pt x="153543" y="154559"/>
                      <a:pt x="198120" y="168021"/>
                      <a:pt x="228092" y="168148"/>
                    </a:cubicBezTo>
                    <a:lnTo>
                      <a:pt x="229489" y="168148"/>
                    </a:lnTo>
                    <a:cubicBezTo>
                      <a:pt x="246253" y="168021"/>
                      <a:pt x="258445" y="163576"/>
                      <a:pt x="263271" y="154559"/>
                    </a:cubicBezTo>
                    <a:cubicBezTo>
                      <a:pt x="276987" y="129286"/>
                      <a:pt x="229616" y="77089"/>
                      <a:pt x="157607" y="38227"/>
                    </a:cubicBezTo>
                    <a:cubicBezTo>
                      <a:pt x="112268" y="13716"/>
                      <a:pt x="67945" y="254"/>
                      <a:pt x="37846" y="0"/>
                    </a:cubicBezTo>
                    <a:close/>
                  </a:path>
                </a:pathLst>
              </a:custGeom>
              <a:solidFill>
                <a:srgbClr val="FF1414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279019" y="684530"/>
                <a:ext cx="276860" cy="168148"/>
              </a:xfrm>
              <a:custGeom>
                <a:avLst/>
                <a:gdLst/>
                <a:ahLst/>
                <a:cxnLst/>
                <a:rect r="r" b="b" t="t" l="l"/>
                <a:pathLst>
                  <a:path h="168148" w="276860">
                    <a:moveTo>
                      <a:pt x="227838" y="0"/>
                    </a:moveTo>
                    <a:cubicBezTo>
                      <a:pt x="197739" y="254"/>
                      <a:pt x="153416" y="13716"/>
                      <a:pt x="108077" y="38227"/>
                    </a:cubicBezTo>
                    <a:cubicBezTo>
                      <a:pt x="44831" y="72390"/>
                      <a:pt x="635" y="116713"/>
                      <a:pt x="0" y="144145"/>
                    </a:cubicBezTo>
                    <a:lnTo>
                      <a:pt x="0" y="144145"/>
                    </a:lnTo>
                    <a:lnTo>
                      <a:pt x="0" y="145288"/>
                    </a:lnTo>
                    <a:cubicBezTo>
                      <a:pt x="127" y="148717"/>
                      <a:pt x="889" y="151765"/>
                      <a:pt x="2286" y="154559"/>
                    </a:cubicBezTo>
                    <a:cubicBezTo>
                      <a:pt x="7239" y="163703"/>
                      <a:pt x="19304" y="168021"/>
                      <a:pt x="36068" y="168148"/>
                    </a:cubicBezTo>
                    <a:lnTo>
                      <a:pt x="37465" y="168148"/>
                    </a:lnTo>
                    <a:cubicBezTo>
                      <a:pt x="67564" y="167894"/>
                      <a:pt x="112014" y="154432"/>
                      <a:pt x="157480" y="129921"/>
                    </a:cubicBezTo>
                    <a:cubicBezTo>
                      <a:pt x="229489" y="90932"/>
                      <a:pt x="276860" y="38862"/>
                      <a:pt x="263144" y="13589"/>
                    </a:cubicBezTo>
                    <a:cubicBezTo>
                      <a:pt x="258318" y="4572"/>
                      <a:pt x="246253" y="127"/>
                      <a:pt x="229616" y="0"/>
                    </a:cubicBezTo>
                    <a:close/>
                  </a:path>
                </a:pathLst>
              </a:custGeom>
              <a:solidFill>
                <a:srgbClr val="FF821E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327533" y="63500"/>
                <a:ext cx="242189" cy="468884"/>
              </a:xfrm>
              <a:custGeom>
                <a:avLst/>
                <a:gdLst/>
                <a:ahLst/>
                <a:cxnLst/>
                <a:rect r="r" b="b" t="t" l="l"/>
                <a:pathLst>
                  <a:path h="468884" w="242189">
                    <a:moveTo>
                      <a:pt x="44196" y="0"/>
                    </a:moveTo>
                    <a:cubicBezTo>
                      <a:pt x="40640" y="0"/>
                      <a:pt x="37211" y="635"/>
                      <a:pt x="33909" y="1778"/>
                    </a:cubicBezTo>
                    <a:cubicBezTo>
                      <a:pt x="11557" y="9652"/>
                      <a:pt x="254" y="42164"/>
                      <a:pt x="0" y="88646"/>
                    </a:cubicBezTo>
                    <a:lnTo>
                      <a:pt x="0" y="88646"/>
                    </a:lnTo>
                    <a:lnTo>
                      <a:pt x="0" y="92329"/>
                    </a:lnTo>
                    <a:cubicBezTo>
                      <a:pt x="254" y="139319"/>
                      <a:pt x="11557" y="199771"/>
                      <a:pt x="33655" y="263017"/>
                    </a:cubicBezTo>
                    <a:cubicBezTo>
                      <a:pt x="75184" y="381762"/>
                      <a:pt x="140843" y="468884"/>
                      <a:pt x="186182" y="468884"/>
                    </a:cubicBezTo>
                    <a:cubicBezTo>
                      <a:pt x="189865" y="468884"/>
                      <a:pt x="193421" y="468249"/>
                      <a:pt x="196850" y="467106"/>
                    </a:cubicBezTo>
                    <a:cubicBezTo>
                      <a:pt x="242062" y="451358"/>
                      <a:pt x="242189" y="334264"/>
                      <a:pt x="197231" y="205867"/>
                    </a:cubicBezTo>
                    <a:cubicBezTo>
                      <a:pt x="155575" y="87376"/>
                      <a:pt x="90297" y="508"/>
                      <a:pt x="44958" y="0"/>
                    </a:cubicBezTo>
                    <a:close/>
                  </a:path>
                </a:pathLst>
              </a:custGeom>
              <a:solidFill>
                <a:srgbClr val="00B4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457454" y="63500"/>
                <a:ext cx="242189" cy="468884"/>
              </a:xfrm>
              <a:custGeom>
                <a:avLst/>
                <a:gdLst/>
                <a:ahLst/>
                <a:cxnLst/>
                <a:rect r="r" b="b" t="t" l="l"/>
                <a:pathLst>
                  <a:path h="468884" w="242189">
                    <a:moveTo>
                      <a:pt x="197104" y="0"/>
                    </a:moveTo>
                    <a:cubicBezTo>
                      <a:pt x="151765" y="508"/>
                      <a:pt x="86487" y="87376"/>
                      <a:pt x="44958" y="205867"/>
                    </a:cubicBezTo>
                    <a:cubicBezTo>
                      <a:pt x="0" y="334391"/>
                      <a:pt x="127" y="451358"/>
                      <a:pt x="45339" y="467106"/>
                    </a:cubicBezTo>
                    <a:cubicBezTo>
                      <a:pt x="48768" y="468249"/>
                      <a:pt x="52324" y="468884"/>
                      <a:pt x="56007" y="468884"/>
                    </a:cubicBezTo>
                    <a:cubicBezTo>
                      <a:pt x="101346" y="468884"/>
                      <a:pt x="166878" y="381889"/>
                      <a:pt x="208534" y="263017"/>
                    </a:cubicBezTo>
                    <a:cubicBezTo>
                      <a:pt x="230759" y="199644"/>
                      <a:pt x="241935" y="139065"/>
                      <a:pt x="242189" y="92075"/>
                    </a:cubicBezTo>
                    <a:lnTo>
                      <a:pt x="242189" y="88900"/>
                    </a:lnTo>
                    <a:lnTo>
                      <a:pt x="242189" y="88900"/>
                    </a:lnTo>
                    <a:cubicBezTo>
                      <a:pt x="241935" y="42291"/>
                      <a:pt x="230632" y="9525"/>
                      <a:pt x="208280" y="1778"/>
                    </a:cubicBezTo>
                    <a:cubicBezTo>
                      <a:pt x="204978" y="635"/>
                      <a:pt x="201549" y="0"/>
                      <a:pt x="197993" y="0"/>
                    </a:cubicBezTo>
                    <a:close/>
                  </a:path>
                </a:pathLst>
              </a:custGeom>
              <a:solidFill>
                <a:srgbClr val="FF008C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63500" y="567690"/>
                <a:ext cx="482981" cy="199898"/>
              </a:xfrm>
              <a:custGeom>
                <a:avLst/>
                <a:gdLst/>
                <a:ahLst/>
                <a:cxnLst/>
                <a:rect r="r" b="b" t="t" l="l"/>
                <a:pathLst>
                  <a:path h="199898" w="482981">
                    <a:moveTo>
                      <a:pt x="129286" y="0"/>
                    </a:moveTo>
                    <a:cubicBezTo>
                      <a:pt x="58293" y="0"/>
                      <a:pt x="7366" y="16510"/>
                      <a:pt x="762" y="46736"/>
                    </a:cubicBezTo>
                    <a:cubicBezTo>
                      <a:pt x="254" y="48895"/>
                      <a:pt x="0" y="51181"/>
                      <a:pt x="0" y="53340"/>
                    </a:cubicBezTo>
                    <a:lnTo>
                      <a:pt x="0" y="53340"/>
                    </a:lnTo>
                    <a:lnTo>
                      <a:pt x="0" y="53721"/>
                    </a:lnTo>
                    <a:cubicBezTo>
                      <a:pt x="254" y="99441"/>
                      <a:pt x="96266" y="156591"/>
                      <a:pt x="222758" y="184531"/>
                    </a:cubicBezTo>
                    <a:cubicBezTo>
                      <a:pt x="269240" y="194818"/>
                      <a:pt x="313563" y="199771"/>
                      <a:pt x="352171" y="199898"/>
                    </a:cubicBezTo>
                    <a:lnTo>
                      <a:pt x="355092" y="199898"/>
                    </a:lnTo>
                    <a:cubicBezTo>
                      <a:pt x="425323" y="199644"/>
                      <a:pt x="475615" y="183134"/>
                      <a:pt x="482219" y="153162"/>
                    </a:cubicBezTo>
                    <a:cubicBezTo>
                      <a:pt x="482727" y="151003"/>
                      <a:pt x="482981" y="148844"/>
                      <a:pt x="482981" y="146558"/>
                    </a:cubicBezTo>
                    <a:lnTo>
                      <a:pt x="482981" y="146177"/>
                    </a:lnTo>
                    <a:lnTo>
                      <a:pt x="482981" y="146177"/>
                    </a:lnTo>
                    <a:cubicBezTo>
                      <a:pt x="482727" y="100457"/>
                      <a:pt x="386588" y="43307"/>
                      <a:pt x="260223" y="15367"/>
                    </a:cubicBezTo>
                    <a:cubicBezTo>
                      <a:pt x="213233" y="4953"/>
                      <a:pt x="168275" y="0"/>
                      <a:pt x="129413" y="0"/>
                    </a:cubicBezTo>
                    <a:close/>
                  </a:path>
                </a:pathLst>
              </a:custGeom>
              <a:solidFill>
                <a:srgbClr val="00B4FF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129159" y="276987"/>
                <a:ext cx="513334" cy="479552"/>
              </a:xfrm>
              <a:custGeom>
                <a:avLst/>
                <a:gdLst/>
                <a:ahLst/>
                <a:cxnLst/>
                <a:rect r="r" b="b" t="t" l="l"/>
                <a:pathLst>
                  <a:path h="479552" w="513334">
                    <a:moveTo>
                      <a:pt x="94869" y="0"/>
                    </a:moveTo>
                    <a:cubicBezTo>
                      <a:pt x="66421" y="127"/>
                      <a:pt x="42418" y="8382"/>
                      <a:pt x="25400" y="25400"/>
                    </a:cubicBezTo>
                    <a:cubicBezTo>
                      <a:pt x="8636" y="42164"/>
                      <a:pt x="381" y="65913"/>
                      <a:pt x="0" y="93853"/>
                    </a:cubicBezTo>
                    <a:lnTo>
                      <a:pt x="0" y="93853"/>
                    </a:lnTo>
                    <a:lnTo>
                      <a:pt x="0" y="97663"/>
                    </a:lnTo>
                    <a:cubicBezTo>
                      <a:pt x="889" y="167894"/>
                      <a:pt x="49276" y="263652"/>
                      <a:pt x="132588" y="346964"/>
                    </a:cubicBezTo>
                    <a:cubicBezTo>
                      <a:pt x="216281" y="430657"/>
                      <a:pt x="312674" y="479171"/>
                      <a:pt x="382905" y="479552"/>
                    </a:cubicBezTo>
                    <a:lnTo>
                      <a:pt x="384683" y="479552"/>
                    </a:lnTo>
                    <a:cubicBezTo>
                      <a:pt x="413131" y="479425"/>
                      <a:pt x="437134" y="471170"/>
                      <a:pt x="454152" y="454152"/>
                    </a:cubicBezTo>
                    <a:cubicBezTo>
                      <a:pt x="513334" y="394970"/>
                      <a:pt x="465328" y="250952"/>
                      <a:pt x="346964" y="132588"/>
                    </a:cubicBezTo>
                    <a:cubicBezTo>
                      <a:pt x="263271" y="48895"/>
                      <a:pt x="166878" y="508"/>
                      <a:pt x="96647" y="0"/>
                    </a:cubicBezTo>
                    <a:close/>
                  </a:path>
                </a:pathLst>
              </a:custGeom>
              <a:solidFill>
                <a:srgbClr val="FF1414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384429" y="276987"/>
                <a:ext cx="513334" cy="479552"/>
              </a:xfrm>
              <a:custGeom>
                <a:avLst/>
                <a:gdLst/>
                <a:ahLst/>
                <a:cxnLst/>
                <a:rect r="r" b="b" t="t" l="l"/>
                <a:pathLst>
                  <a:path h="479552" w="513334">
                    <a:moveTo>
                      <a:pt x="417576" y="0"/>
                    </a:moveTo>
                    <a:cubicBezTo>
                      <a:pt x="347218" y="0"/>
                      <a:pt x="250317" y="48514"/>
                      <a:pt x="166370" y="132588"/>
                    </a:cubicBezTo>
                    <a:cubicBezTo>
                      <a:pt x="48006" y="250952"/>
                      <a:pt x="0" y="394970"/>
                      <a:pt x="59182" y="454152"/>
                    </a:cubicBezTo>
                    <a:cubicBezTo>
                      <a:pt x="76327" y="471297"/>
                      <a:pt x="100711" y="479552"/>
                      <a:pt x="129540" y="479552"/>
                    </a:cubicBezTo>
                    <a:cubicBezTo>
                      <a:pt x="199898" y="479552"/>
                      <a:pt x="296799" y="431038"/>
                      <a:pt x="380746" y="346964"/>
                    </a:cubicBezTo>
                    <a:cubicBezTo>
                      <a:pt x="464439" y="263271"/>
                      <a:pt x="512953" y="166878"/>
                      <a:pt x="513334" y="96647"/>
                    </a:cubicBezTo>
                    <a:lnTo>
                      <a:pt x="513334" y="94869"/>
                    </a:lnTo>
                    <a:lnTo>
                      <a:pt x="513334" y="94869"/>
                    </a:lnTo>
                    <a:cubicBezTo>
                      <a:pt x="513207" y="66421"/>
                      <a:pt x="504952" y="42418"/>
                      <a:pt x="487934" y="25400"/>
                    </a:cubicBezTo>
                    <a:cubicBezTo>
                      <a:pt x="470789" y="8255"/>
                      <a:pt x="446405" y="0"/>
                      <a:pt x="417576" y="0"/>
                    </a:cubicBezTo>
                    <a:close/>
                  </a:path>
                </a:pathLst>
              </a:custGeom>
              <a:solidFill>
                <a:srgbClr val="FF821E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 rot="0">
                <a:off x="466344" y="759714"/>
                <a:ext cx="94488" cy="203835"/>
              </a:xfrm>
              <a:custGeom>
                <a:avLst/>
                <a:gdLst/>
                <a:ahLst/>
                <a:cxnLst/>
                <a:rect r="r" b="b" t="t" l="l"/>
                <a:pathLst>
                  <a:path h="203835" w="94488">
                    <a:moveTo>
                      <a:pt x="47117" y="0"/>
                    </a:moveTo>
                    <a:cubicBezTo>
                      <a:pt x="34544" y="12319"/>
                      <a:pt x="18415" y="25019"/>
                      <a:pt x="0" y="37084"/>
                    </a:cubicBezTo>
                    <a:lnTo>
                      <a:pt x="0" y="156591"/>
                    </a:lnTo>
                    <a:cubicBezTo>
                      <a:pt x="0" y="182626"/>
                      <a:pt x="21209" y="203835"/>
                      <a:pt x="47244" y="203835"/>
                    </a:cubicBezTo>
                    <a:lnTo>
                      <a:pt x="47244" y="203835"/>
                    </a:lnTo>
                    <a:cubicBezTo>
                      <a:pt x="73279" y="203835"/>
                      <a:pt x="94488" y="182753"/>
                      <a:pt x="94488" y="156591"/>
                    </a:cubicBezTo>
                    <a:lnTo>
                      <a:pt x="94361" y="37084"/>
                    </a:lnTo>
                    <a:cubicBezTo>
                      <a:pt x="75819" y="25019"/>
                      <a:pt x="59817" y="12319"/>
                      <a:pt x="4724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8" id="18"/>
            <p:cNvGrpSpPr>
              <a:grpSpLocks noChangeAspect="true"/>
            </p:cNvGrpSpPr>
            <p:nvPr/>
          </p:nvGrpSpPr>
          <p:grpSpPr>
            <a:xfrm rot="0">
              <a:off x="1080011" y="269996"/>
              <a:ext cx="2286991" cy="487004"/>
              <a:chOff x="0" y="0"/>
              <a:chExt cx="2286991" cy="487007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63500" y="159893"/>
                <a:ext cx="264287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287">
                    <a:moveTo>
                      <a:pt x="132207" y="223266"/>
                    </a:moveTo>
                    <a:cubicBezTo>
                      <a:pt x="81153" y="223266"/>
                      <a:pt x="41275" y="183134"/>
                      <a:pt x="41275" y="131826"/>
                    </a:cubicBezTo>
                    <a:cubicBezTo>
                      <a:pt x="41275" y="80518"/>
                      <a:pt x="81280" y="40386"/>
                      <a:pt x="132207" y="40386"/>
                    </a:cubicBezTo>
                    <a:cubicBezTo>
                      <a:pt x="183134" y="40386"/>
                      <a:pt x="223139" y="80518"/>
                      <a:pt x="223139" y="131826"/>
                    </a:cubicBezTo>
                    <a:cubicBezTo>
                      <a:pt x="223139" y="183134"/>
                      <a:pt x="183134" y="223266"/>
                      <a:pt x="132207" y="223266"/>
                    </a:cubicBezTo>
                    <a:moveTo>
                      <a:pt x="259842" y="5842"/>
                    </a:moveTo>
                    <a:lnTo>
                      <a:pt x="227838" y="5842"/>
                    </a:lnTo>
                    <a:cubicBezTo>
                      <a:pt x="225298" y="5842"/>
                      <a:pt x="223266" y="7874"/>
                      <a:pt x="223266" y="10414"/>
                    </a:cubicBezTo>
                    <a:lnTo>
                      <a:pt x="223266" y="43561"/>
                    </a:lnTo>
                    <a:cubicBezTo>
                      <a:pt x="200787" y="15748"/>
                      <a:pt x="167386" y="0"/>
                      <a:pt x="129921" y="0"/>
                    </a:cubicBezTo>
                    <a:cubicBezTo>
                      <a:pt x="58293" y="0"/>
                      <a:pt x="0" y="59182"/>
                      <a:pt x="0" y="131826"/>
                    </a:cubicBezTo>
                    <a:cubicBezTo>
                      <a:pt x="0" y="204470"/>
                      <a:pt x="58293" y="263652"/>
                      <a:pt x="129794" y="263652"/>
                    </a:cubicBezTo>
                    <a:cubicBezTo>
                      <a:pt x="167386" y="263652"/>
                      <a:pt x="200660" y="247904"/>
                      <a:pt x="223139" y="220091"/>
                    </a:cubicBezTo>
                    <a:lnTo>
                      <a:pt x="223139" y="253238"/>
                    </a:lnTo>
                    <a:cubicBezTo>
                      <a:pt x="223139" y="255778"/>
                      <a:pt x="225171" y="257810"/>
                      <a:pt x="227711" y="257810"/>
                    </a:cubicBezTo>
                    <a:lnTo>
                      <a:pt x="259715" y="257810"/>
                    </a:lnTo>
                    <a:cubicBezTo>
                      <a:pt x="262255" y="257810"/>
                      <a:pt x="264287" y="255778"/>
                      <a:pt x="264287" y="253238"/>
                    </a:cubicBezTo>
                    <a:lnTo>
                      <a:pt x="264287" y="10541"/>
                    </a:lnTo>
                    <a:cubicBezTo>
                      <a:pt x="264287" y="8001"/>
                      <a:pt x="262255" y="5969"/>
                      <a:pt x="259715" y="5969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 flipH="false" flipV="false" rot="0">
                <a:off x="398399" y="161925"/>
                <a:ext cx="117729" cy="255651"/>
              </a:xfrm>
              <a:custGeom>
                <a:avLst/>
                <a:gdLst/>
                <a:ahLst/>
                <a:cxnLst/>
                <a:rect r="r" b="b" t="t" l="l"/>
                <a:pathLst>
                  <a:path h="255651" w="117729">
                    <a:moveTo>
                      <a:pt x="113284" y="0"/>
                    </a:moveTo>
                    <a:cubicBezTo>
                      <a:pt x="81026" y="0"/>
                      <a:pt x="57404" y="10541"/>
                      <a:pt x="41275" y="32385"/>
                    </a:cubicBezTo>
                    <a:lnTo>
                      <a:pt x="41275" y="8509"/>
                    </a:lnTo>
                    <a:cubicBezTo>
                      <a:pt x="41275" y="5969"/>
                      <a:pt x="39243" y="3937"/>
                      <a:pt x="36703" y="3937"/>
                    </a:cubicBezTo>
                    <a:lnTo>
                      <a:pt x="4572" y="3937"/>
                    </a:lnTo>
                    <a:cubicBezTo>
                      <a:pt x="2032" y="3937"/>
                      <a:pt x="0" y="5969"/>
                      <a:pt x="0" y="8509"/>
                    </a:cubicBezTo>
                    <a:lnTo>
                      <a:pt x="0" y="251079"/>
                    </a:lnTo>
                    <a:cubicBezTo>
                      <a:pt x="0" y="253619"/>
                      <a:pt x="2032" y="255651"/>
                      <a:pt x="4572" y="255651"/>
                    </a:cubicBezTo>
                    <a:lnTo>
                      <a:pt x="36576" y="255651"/>
                    </a:lnTo>
                    <a:cubicBezTo>
                      <a:pt x="39116" y="255651"/>
                      <a:pt x="41148" y="253619"/>
                      <a:pt x="41148" y="251079"/>
                    </a:cubicBezTo>
                    <a:lnTo>
                      <a:pt x="41148" y="116205"/>
                    </a:lnTo>
                    <a:cubicBezTo>
                      <a:pt x="41148" y="47625"/>
                      <a:pt x="91567" y="40259"/>
                      <a:pt x="113157" y="40259"/>
                    </a:cubicBezTo>
                    <a:lnTo>
                      <a:pt x="117729" y="38227"/>
                    </a:lnTo>
                    <a:lnTo>
                      <a:pt x="117729" y="4572"/>
                    </a:lnTo>
                    <a:cubicBezTo>
                      <a:pt x="117729" y="2032"/>
                      <a:pt x="115697" y="0"/>
                      <a:pt x="113157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 flipH="false" flipV="false" rot="0">
                <a:off x="532892" y="160020"/>
                <a:ext cx="245745" cy="263525"/>
              </a:xfrm>
              <a:custGeom>
                <a:avLst/>
                <a:gdLst/>
                <a:ahLst/>
                <a:cxnLst/>
                <a:rect r="r" b="b" t="t" l="l"/>
                <a:pathLst>
                  <a:path h="263525" w="245745">
                    <a:moveTo>
                      <a:pt x="216916" y="176276"/>
                    </a:moveTo>
                    <a:lnTo>
                      <a:pt x="214503" y="175514"/>
                    </a:lnTo>
                    <a:lnTo>
                      <a:pt x="211074" y="177038"/>
                    </a:lnTo>
                    <a:cubicBezTo>
                      <a:pt x="194818" y="206375"/>
                      <a:pt x="165735" y="223266"/>
                      <a:pt x="132461" y="223266"/>
                    </a:cubicBezTo>
                    <a:cubicBezTo>
                      <a:pt x="81407" y="223266"/>
                      <a:pt x="41529" y="183134"/>
                      <a:pt x="41529" y="131826"/>
                    </a:cubicBezTo>
                    <a:cubicBezTo>
                      <a:pt x="41529" y="80518"/>
                      <a:pt x="81534" y="40386"/>
                      <a:pt x="132461" y="40386"/>
                    </a:cubicBezTo>
                    <a:cubicBezTo>
                      <a:pt x="166624" y="40386"/>
                      <a:pt x="195707" y="57531"/>
                      <a:pt x="208280" y="85217"/>
                    </a:cubicBezTo>
                    <a:lnTo>
                      <a:pt x="209804" y="87249"/>
                    </a:lnTo>
                    <a:lnTo>
                      <a:pt x="213614" y="87884"/>
                    </a:lnTo>
                    <a:lnTo>
                      <a:pt x="240919" y="72263"/>
                    </a:lnTo>
                    <a:cubicBezTo>
                      <a:pt x="242951" y="71120"/>
                      <a:pt x="243840" y="68453"/>
                      <a:pt x="242824" y="66294"/>
                    </a:cubicBezTo>
                    <a:cubicBezTo>
                      <a:pt x="224155" y="25400"/>
                      <a:pt x="181864" y="0"/>
                      <a:pt x="132334" y="0"/>
                    </a:cubicBezTo>
                    <a:cubicBezTo>
                      <a:pt x="56896" y="0"/>
                      <a:pt x="0" y="56642"/>
                      <a:pt x="0" y="131826"/>
                    </a:cubicBezTo>
                    <a:cubicBezTo>
                      <a:pt x="0" y="207010"/>
                      <a:pt x="57150" y="263525"/>
                      <a:pt x="132588" y="263525"/>
                    </a:cubicBezTo>
                    <a:cubicBezTo>
                      <a:pt x="181229" y="263525"/>
                      <a:pt x="224409" y="238379"/>
                      <a:pt x="245364" y="197993"/>
                    </a:cubicBezTo>
                    <a:lnTo>
                      <a:pt x="245745" y="19316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2" id="22"/>
              <p:cNvSpPr/>
              <p:nvPr/>
            </p:nvSpPr>
            <p:spPr>
              <a:xfrm flipH="false" flipV="false" rot="0">
                <a:off x="827405" y="68707"/>
                <a:ext cx="217678" cy="348869"/>
              </a:xfrm>
              <a:custGeom>
                <a:avLst/>
                <a:gdLst/>
                <a:ahLst/>
                <a:cxnLst/>
                <a:rect r="r" b="b" t="t" l="l"/>
                <a:pathLst>
                  <a:path h="348869" w="217678">
                    <a:moveTo>
                      <a:pt x="118110" y="91186"/>
                    </a:moveTo>
                    <a:cubicBezTo>
                      <a:pt x="85598" y="91186"/>
                      <a:pt x="59817" y="102616"/>
                      <a:pt x="41148" y="125095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4297"/>
                    </a:lnTo>
                    <a:cubicBezTo>
                      <a:pt x="0" y="346837"/>
                      <a:pt x="2032" y="348869"/>
                      <a:pt x="4572" y="348869"/>
                    </a:cubicBezTo>
                    <a:lnTo>
                      <a:pt x="36576" y="348869"/>
                    </a:lnTo>
                    <a:cubicBezTo>
                      <a:pt x="39116" y="348869"/>
                      <a:pt x="41148" y="346837"/>
                      <a:pt x="41148" y="344297"/>
                    </a:cubicBezTo>
                    <a:lnTo>
                      <a:pt x="41148" y="217170"/>
                    </a:lnTo>
                    <a:cubicBezTo>
                      <a:pt x="41148" y="162687"/>
                      <a:pt x="68072" y="131572"/>
                      <a:pt x="115189" y="131572"/>
                    </a:cubicBezTo>
                    <a:cubicBezTo>
                      <a:pt x="154813" y="131572"/>
                      <a:pt x="176530" y="154178"/>
                      <a:pt x="176530" y="195326"/>
                    </a:cubicBezTo>
                    <a:lnTo>
                      <a:pt x="176530" y="344297"/>
                    </a:lnTo>
                    <a:cubicBezTo>
                      <a:pt x="176530" y="346837"/>
                      <a:pt x="178562" y="348869"/>
                      <a:pt x="181102" y="348869"/>
                    </a:cubicBezTo>
                    <a:lnTo>
                      <a:pt x="213106" y="348869"/>
                    </a:lnTo>
                    <a:cubicBezTo>
                      <a:pt x="215646" y="348869"/>
                      <a:pt x="217678" y="346837"/>
                      <a:pt x="217678" y="344297"/>
                    </a:cubicBezTo>
                    <a:lnTo>
                      <a:pt x="217678" y="195326"/>
                    </a:lnTo>
                    <a:cubicBezTo>
                      <a:pt x="217678" y="131064"/>
                      <a:pt x="179451" y="91186"/>
                      <a:pt x="117983" y="91186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3" id="23"/>
              <p:cNvSpPr/>
              <p:nvPr/>
            </p:nvSpPr>
            <p:spPr>
              <a:xfrm flipH="false" flipV="false" rot="0">
                <a:off x="1109853" y="165735"/>
                <a:ext cx="41148" cy="251841"/>
              </a:xfrm>
              <a:custGeom>
                <a:avLst/>
                <a:gdLst/>
                <a:ahLst/>
                <a:cxnLst/>
                <a:rect r="r" b="b" t="t" l="l"/>
                <a:pathLst>
                  <a:path h="251841" w="41148">
                    <a:moveTo>
                      <a:pt x="36576" y="0"/>
                    </a:move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247269"/>
                    </a:lnTo>
                    <a:cubicBezTo>
                      <a:pt x="0" y="249809"/>
                      <a:pt x="2032" y="251841"/>
                      <a:pt x="4572" y="251841"/>
                    </a:cubicBezTo>
                    <a:lnTo>
                      <a:pt x="36576" y="251841"/>
                    </a:lnTo>
                    <a:cubicBezTo>
                      <a:pt x="39116" y="251841"/>
                      <a:pt x="41148" y="249809"/>
                      <a:pt x="41148" y="247269"/>
                    </a:cubicBezTo>
                    <a:lnTo>
                      <a:pt x="41148" y="4699"/>
                    </a:lnTo>
                    <a:cubicBezTo>
                      <a:pt x="41148" y="2159"/>
                      <a:pt x="39116" y="127"/>
                      <a:pt x="36576" y="127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 flipH="false" flipV="false" rot="0">
                <a:off x="1102487" y="67691"/>
                <a:ext cx="55880" cy="55880"/>
              </a:xfrm>
              <a:custGeom>
                <a:avLst/>
                <a:gdLst/>
                <a:ahLst/>
                <a:cxnLst/>
                <a:rect r="r" b="b" t="t" l="l"/>
                <a:pathLst>
                  <a:path h="55880" w="55880">
                    <a:moveTo>
                      <a:pt x="27940" y="0"/>
                    </a:moveTo>
                    <a:cubicBezTo>
                      <a:pt x="12573" y="0"/>
                      <a:pt x="0" y="12573"/>
                      <a:pt x="0" y="27940"/>
                    </a:cubicBezTo>
                    <a:cubicBezTo>
                      <a:pt x="0" y="43307"/>
                      <a:pt x="12573" y="55880"/>
                      <a:pt x="27940" y="55880"/>
                    </a:cubicBezTo>
                    <a:cubicBezTo>
                      <a:pt x="43307" y="55880"/>
                      <a:pt x="55880" y="43307"/>
                      <a:pt x="55880" y="27940"/>
                    </a:cubicBezTo>
                    <a:cubicBezTo>
                      <a:pt x="55880" y="12573"/>
                      <a:pt x="43307" y="0"/>
                      <a:pt x="27940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 flipH="false" flipV="false" rot="0">
                <a:off x="1221359" y="63500"/>
                <a:ext cx="41148" cy="354076"/>
              </a:xfrm>
              <a:custGeom>
                <a:avLst/>
                <a:gdLst/>
                <a:ahLst/>
                <a:cxnLst/>
                <a:rect r="r" b="b" t="t" l="l"/>
                <a:pathLst>
                  <a:path h="354076" w="41148">
                    <a:moveTo>
                      <a:pt x="36703" y="0"/>
                    </a:move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9504"/>
                    </a:lnTo>
                    <a:cubicBezTo>
                      <a:pt x="0" y="352044"/>
                      <a:pt x="2032" y="354076"/>
                      <a:pt x="4572" y="354076"/>
                    </a:cubicBezTo>
                    <a:lnTo>
                      <a:pt x="36576" y="354076"/>
                    </a:lnTo>
                    <a:cubicBezTo>
                      <a:pt x="39116" y="354076"/>
                      <a:pt x="41148" y="352044"/>
                      <a:pt x="41148" y="349504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6" id="26"/>
              <p:cNvSpPr/>
              <p:nvPr/>
            </p:nvSpPr>
            <p:spPr>
              <a:xfrm flipH="false" flipV="false" rot="0">
                <a:off x="1318641" y="159893"/>
                <a:ext cx="264287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287">
                    <a:moveTo>
                      <a:pt x="132080" y="223266"/>
                    </a:moveTo>
                    <a:cubicBezTo>
                      <a:pt x="81026" y="223266"/>
                      <a:pt x="41148" y="183134"/>
                      <a:pt x="41148" y="131826"/>
                    </a:cubicBezTo>
                    <a:cubicBezTo>
                      <a:pt x="41148" y="80518"/>
                      <a:pt x="81153" y="40386"/>
                      <a:pt x="132080" y="40386"/>
                    </a:cubicBezTo>
                    <a:cubicBezTo>
                      <a:pt x="183007" y="40386"/>
                      <a:pt x="223012" y="80518"/>
                      <a:pt x="223012" y="131826"/>
                    </a:cubicBezTo>
                    <a:cubicBezTo>
                      <a:pt x="223012" y="183134"/>
                      <a:pt x="183007" y="223266"/>
                      <a:pt x="132080" y="223266"/>
                    </a:cubicBezTo>
                    <a:moveTo>
                      <a:pt x="259715" y="5842"/>
                    </a:moveTo>
                    <a:lnTo>
                      <a:pt x="227711" y="5842"/>
                    </a:lnTo>
                    <a:cubicBezTo>
                      <a:pt x="225171" y="5842"/>
                      <a:pt x="223139" y="7874"/>
                      <a:pt x="223139" y="10414"/>
                    </a:cubicBezTo>
                    <a:lnTo>
                      <a:pt x="223139" y="43561"/>
                    </a:lnTo>
                    <a:cubicBezTo>
                      <a:pt x="200660" y="15748"/>
                      <a:pt x="167259" y="0"/>
                      <a:pt x="129794" y="0"/>
                    </a:cubicBezTo>
                    <a:cubicBezTo>
                      <a:pt x="58166" y="0"/>
                      <a:pt x="0" y="59182"/>
                      <a:pt x="0" y="131826"/>
                    </a:cubicBezTo>
                    <a:cubicBezTo>
                      <a:pt x="0" y="204470"/>
                      <a:pt x="58293" y="263652"/>
                      <a:pt x="129794" y="263652"/>
                    </a:cubicBezTo>
                    <a:cubicBezTo>
                      <a:pt x="167386" y="263652"/>
                      <a:pt x="200660" y="247904"/>
                      <a:pt x="223139" y="220091"/>
                    </a:cubicBezTo>
                    <a:lnTo>
                      <a:pt x="223139" y="253238"/>
                    </a:lnTo>
                    <a:cubicBezTo>
                      <a:pt x="223139" y="255778"/>
                      <a:pt x="225171" y="257810"/>
                      <a:pt x="227711" y="257810"/>
                    </a:cubicBezTo>
                    <a:lnTo>
                      <a:pt x="259715" y="257810"/>
                    </a:lnTo>
                    <a:cubicBezTo>
                      <a:pt x="262255" y="257810"/>
                      <a:pt x="264287" y="255778"/>
                      <a:pt x="264287" y="253238"/>
                    </a:cubicBezTo>
                    <a:lnTo>
                      <a:pt x="264287" y="10541"/>
                    </a:lnTo>
                    <a:cubicBezTo>
                      <a:pt x="264287" y="8001"/>
                      <a:pt x="262255" y="5969"/>
                      <a:pt x="259715" y="5969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 flipH="false" flipV="false" rot="0">
                <a:off x="1653413" y="68707"/>
                <a:ext cx="264287" cy="354838"/>
              </a:xfrm>
              <a:custGeom>
                <a:avLst/>
                <a:gdLst/>
                <a:ahLst/>
                <a:cxnLst/>
                <a:rect r="r" b="b" t="t" l="l"/>
                <a:pathLst>
                  <a:path h="354838" w="264287">
                    <a:moveTo>
                      <a:pt x="132080" y="131572"/>
                    </a:moveTo>
                    <a:cubicBezTo>
                      <a:pt x="183134" y="131572"/>
                      <a:pt x="223012" y="171704"/>
                      <a:pt x="223012" y="223012"/>
                    </a:cubicBezTo>
                    <a:cubicBezTo>
                      <a:pt x="223012" y="274320"/>
                      <a:pt x="183007" y="314452"/>
                      <a:pt x="132080" y="314452"/>
                    </a:cubicBezTo>
                    <a:cubicBezTo>
                      <a:pt x="81153" y="314452"/>
                      <a:pt x="41148" y="274320"/>
                      <a:pt x="41148" y="223012"/>
                    </a:cubicBezTo>
                    <a:cubicBezTo>
                      <a:pt x="41148" y="171704"/>
                      <a:pt x="81153" y="131572"/>
                      <a:pt x="132080" y="131572"/>
                    </a:cubicBezTo>
                    <a:moveTo>
                      <a:pt x="134493" y="91313"/>
                    </a:moveTo>
                    <a:cubicBezTo>
                      <a:pt x="96901" y="91313"/>
                      <a:pt x="63627" y="107061"/>
                      <a:pt x="41148" y="134874"/>
                    </a:cubicBezTo>
                    <a:lnTo>
                      <a:pt x="41148" y="4572"/>
                    </a:lnTo>
                    <a:cubicBezTo>
                      <a:pt x="41148" y="2032"/>
                      <a:pt x="39116" y="0"/>
                      <a:pt x="36576" y="0"/>
                    </a:cubicBezTo>
                    <a:lnTo>
                      <a:pt x="4572" y="0"/>
                    </a:lnTo>
                    <a:cubicBezTo>
                      <a:pt x="2032" y="0"/>
                      <a:pt x="0" y="2032"/>
                      <a:pt x="0" y="4572"/>
                    </a:cubicBezTo>
                    <a:lnTo>
                      <a:pt x="0" y="344297"/>
                    </a:lnTo>
                    <a:cubicBezTo>
                      <a:pt x="0" y="346837"/>
                      <a:pt x="2032" y="348869"/>
                      <a:pt x="4572" y="348869"/>
                    </a:cubicBezTo>
                    <a:lnTo>
                      <a:pt x="36576" y="348869"/>
                    </a:lnTo>
                    <a:cubicBezTo>
                      <a:pt x="39116" y="348869"/>
                      <a:pt x="41148" y="346837"/>
                      <a:pt x="41148" y="344297"/>
                    </a:cubicBezTo>
                    <a:lnTo>
                      <a:pt x="41148" y="311277"/>
                    </a:lnTo>
                    <a:cubicBezTo>
                      <a:pt x="63627" y="339090"/>
                      <a:pt x="97028" y="354838"/>
                      <a:pt x="134493" y="354838"/>
                    </a:cubicBezTo>
                    <a:cubicBezTo>
                      <a:pt x="206121" y="354838"/>
                      <a:pt x="264287" y="295783"/>
                      <a:pt x="264287" y="223012"/>
                    </a:cubicBezTo>
                    <a:cubicBezTo>
                      <a:pt x="264287" y="150241"/>
                      <a:pt x="205994" y="91186"/>
                      <a:pt x="134493" y="91186"/>
                    </a:cubicBezTo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 flipH="false" flipV="false" rot="0">
                <a:off x="2037842" y="68707"/>
                <a:ext cx="87376" cy="72390"/>
              </a:xfrm>
              <a:custGeom>
                <a:avLst/>
                <a:gdLst/>
                <a:ahLst/>
                <a:cxnLst/>
                <a:rect r="r" b="b" t="t" l="l"/>
                <a:pathLst>
                  <a:path h="72390" w="87376">
                    <a:moveTo>
                      <a:pt x="47752" y="70485"/>
                    </a:moveTo>
                    <a:lnTo>
                      <a:pt x="50038" y="72390"/>
                    </a:lnTo>
                    <a:lnTo>
                      <a:pt x="82550" y="72390"/>
                    </a:lnTo>
                    <a:cubicBezTo>
                      <a:pt x="84201" y="72390"/>
                      <a:pt x="85725" y="71501"/>
                      <a:pt x="86614" y="69977"/>
                    </a:cubicBezTo>
                    <a:lnTo>
                      <a:pt x="87376" y="66675"/>
                    </a:lnTo>
                    <a:lnTo>
                      <a:pt x="47625" y="2159"/>
                    </a:lnTo>
                    <a:cubicBezTo>
                      <a:pt x="46736" y="762"/>
                      <a:pt x="45339" y="0"/>
                      <a:pt x="43688" y="0"/>
                    </a:cubicBezTo>
                    <a:lnTo>
                      <a:pt x="4826" y="0"/>
                    </a:lnTo>
                    <a:cubicBezTo>
                      <a:pt x="3048" y="0"/>
                      <a:pt x="1524" y="1016"/>
                      <a:pt x="635" y="2540"/>
                    </a:cubicBezTo>
                    <a:lnTo>
                      <a:pt x="0" y="596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9" id="29"/>
              <p:cNvSpPr/>
              <p:nvPr/>
            </p:nvSpPr>
            <p:spPr>
              <a:xfrm flipH="false" flipV="false" rot="0">
                <a:off x="1958975" y="159893"/>
                <a:ext cx="264414" cy="263652"/>
              </a:xfrm>
              <a:custGeom>
                <a:avLst/>
                <a:gdLst/>
                <a:ahLst/>
                <a:cxnLst/>
                <a:rect r="r" b="b" t="t" l="l"/>
                <a:pathLst>
                  <a:path h="263652" w="264414">
                    <a:moveTo>
                      <a:pt x="132207" y="223266"/>
                    </a:moveTo>
                    <a:cubicBezTo>
                      <a:pt x="81153" y="223266"/>
                      <a:pt x="41275" y="183134"/>
                      <a:pt x="41275" y="131826"/>
                    </a:cubicBezTo>
                    <a:cubicBezTo>
                      <a:pt x="41275" y="80518"/>
                      <a:pt x="81280" y="40386"/>
                      <a:pt x="132207" y="40386"/>
                    </a:cubicBezTo>
                    <a:cubicBezTo>
                      <a:pt x="183134" y="40386"/>
                      <a:pt x="223139" y="80518"/>
                      <a:pt x="223139" y="131826"/>
                    </a:cubicBezTo>
                    <a:cubicBezTo>
                      <a:pt x="223139" y="183134"/>
                      <a:pt x="183134" y="223266"/>
                      <a:pt x="132207" y="223266"/>
                    </a:cubicBezTo>
                    <a:moveTo>
                      <a:pt x="132207" y="0"/>
                    </a:moveTo>
                    <a:cubicBezTo>
                      <a:pt x="58039" y="0"/>
                      <a:pt x="0" y="57912"/>
                      <a:pt x="0" y="131826"/>
                    </a:cubicBezTo>
                    <a:cubicBezTo>
                      <a:pt x="0" y="205740"/>
                      <a:pt x="58039" y="263652"/>
                      <a:pt x="132207" y="263652"/>
                    </a:cubicBezTo>
                    <a:cubicBezTo>
                      <a:pt x="206375" y="263652"/>
                      <a:pt x="264414" y="205740"/>
                      <a:pt x="264414" y="131826"/>
                    </a:cubicBezTo>
                    <a:cubicBezTo>
                      <a:pt x="264414" y="57912"/>
                      <a:pt x="206375" y="0"/>
                      <a:pt x="132207" y="0"/>
                    </a:cubicBezTo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Freeform 30" id="30"/>
          <p:cNvSpPr/>
          <p:nvPr/>
        </p:nvSpPr>
        <p:spPr>
          <a:xfrm flipH="false" flipV="false" rot="0">
            <a:off x="1854814" y="2292997"/>
            <a:ext cx="6268590" cy="4161426"/>
          </a:xfrm>
          <a:custGeom>
            <a:avLst/>
            <a:gdLst/>
            <a:ahLst/>
            <a:cxnLst/>
            <a:rect r="r" b="b" t="t" l="l"/>
            <a:pathLst>
              <a:path h="4161426" w="6268590">
                <a:moveTo>
                  <a:pt x="0" y="0"/>
                </a:moveTo>
                <a:lnTo>
                  <a:pt x="6268590" y="0"/>
                </a:lnTo>
                <a:lnTo>
                  <a:pt x="6268590" y="4161427"/>
                </a:lnTo>
                <a:lnTo>
                  <a:pt x="0" y="41614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6449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6646086" y="5143500"/>
            <a:ext cx="10900130" cy="4864123"/>
          </a:xfrm>
          <a:custGeom>
            <a:avLst/>
            <a:gdLst/>
            <a:ahLst/>
            <a:cxnLst/>
            <a:rect r="r" b="b" t="t" l="l"/>
            <a:pathLst>
              <a:path h="4864123" w="10900130">
                <a:moveTo>
                  <a:pt x="0" y="0"/>
                </a:moveTo>
                <a:lnTo>
                  <a:pt x="10900130" y="0"/>
                </a:lnTo>
                <a:lnTo>
                  <a:pt x="10900130" y="4864123"/>
                </a:lnTo>
                <a:lnTo>
                  <a:pt x="0" y="48641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3581141" y="404880"/>
            <a:ext cx="11125717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0"/>
              </a:lnSpc>
            </a:pPr>
            <a:r>
              <a:rPr lang="en-US" b="true" sz="4050">
                <a:solidFill>
                  <a:srgbClr val="0B5394"/>
                </a:solidFill>
                <a:latin typeface="Poppins Bold"/>
                <a:ea typeface="Poppins Bold"/>
                <a:cs typeface="Poppins Bold"/>
                <a:sym typeface="Poppins Bold"/>
              </a:rPr>
              <a:t>Primi Passi: Variabili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819009" y="2155191"/>
            <a:ext cx="5897880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Possiamo anche dichiarare e assegnare più variabili sulla stessa riga separandole con una virgola.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DAGdGY2sn3I</dc:identifier>
  <dcterms:modified xsi:type="dcterms:W3CDTF">2011-08-01T06:04:30Z</dcterms:modified>
  <cp:revision>1</cp:revision>
  <dc:title>Corso Coding Primarie di Secondo Grado - Sant'Arcangelo</dc:title>
</cp:coreProperties>
</file>