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86432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0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1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9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1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4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73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84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9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81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Essentials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Understanding the Basic Terms and Syntax of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You Next Week</a:t>
            </a:r>
          </a:p>
        </p:txBody>
      </p:sp>
      <p:pic>
        <p:nvPicPr>
          <p:cNvPr id="129" name="Shape 129" descr="Black and white image of ladder handles coming out of the water onto a floating dock"/>
          <p:cNvPicPr preferRelativeResize="0"/>
          <p:nvPr/>
        </p:nvPicPr>
        <p:blipFill rotWithShape="1">
          <a:blip r:embed="rId3">
            <a:alphaModFix/>
          </a:blip>
          <a:srcRect l="27777" t="2669" r="9107" b="2669"/>
          <a:stretch/>
        </p:blipFill>
        <p:spPr>
          <a:xfrm>
            <a:off x="5355300" y="1069050"/>
            <a:ext cx="3005394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Javascript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Javascript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a high-level, dynamic, untyped, and interpreted programming language. It has been standardized in the ECMAScript language specification.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Some common frameworks in javascript include</a:t>
            </a:r>
          </a:p>
          <a:p>
            <a:pPr marL="457200" lvl="0" indent="-317500" rtl="0">
              <a:spcBef>
                <a:spcPts val="0"/>
              </a:spcBef>
              <a:buClr>
                <a:srgbClr val="222222"/>
              </a:buClr>
              <a:buSzPct val="100000"/>
              <a:buFont typeface="Georgia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Jquery</a:t>
            </a:r>
          </a:p>
          <a:p>
            <a:pPr marL="457200" lvl="0" indent="-317500" rtl="0">
              <a:spcBef>
                <a:spcPts val="0"/>
              </a:spcBef>
              <a:buClr>
                <a:srgbClr val="222222"/>
              </a:buClr>
              <a:buSzPct val="100000"/>
              <a:buFont typeface="Georgia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Angular</a:t>
            </a:r>
          </a:p>
          <a:p>
            <a:pPr marL="457200" lvl="0" indent="-317500" rtl="0">
              <a:spcBef>
                <a:spcPts val="0"/>
              </a:spcBef>
              <a:buClr>
                <a:srgbClr val="222222"/>
              </a:buClr>
              <a:buSzPct val="100000"/>
              <a:buFont typeface="Georgia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React JS</a:t>
            </a:r>
          </a:p>
          <a:p>
            <a:pPr marL="457200" lvl="0" indent="-317500" rtl="0">
              <a:spcBef>
                <a:spcPts val="0"/>
              </a:spcBef>
              <a:buClr>
                <a:srgbClr val="222222"/>
              </a:buClr>
              <a:buSzPct val="100000"/>
              <a:buFont typeface="Georgia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Ember JS</a:t>
            </a:r>
          </a:p>
          <a:p>
            <a:pPr marL="457200" lvl="0" indent="-317500">
              <a:spcBef>
                <a:spcPts val="0"/>
              </a:spcBef>
              <a:buClr>
                <a:srgbClr val="222222"/>
              </a:buClr>
              <a:buSzPct val="100000"/>
              <a:buFont typeface="Georgia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NodeJS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Outline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>
              <a:spcBef>
                <a:spcPts val="0"/>
              </a:spcBef>
              <a:buSzPct val="100000"/>
            </a:pPr>
            <a:r>
              <a:rPr lang="en" sz="1200"/>
              <a:t>Basic Syntax</a:t>
            </a:r>
          </a:p>
          <a:p>
            <a:pPr marL="457200" lvl="0" indent="-304800">
              <a:spcBef>
                <a:spcPts val="0"/>
              </a:spcBef>
              <a:buSzPct val="100000"/>
            </a:pPr>
            <a:r>
              <a:rPr lang="en" sz="1200"/>
              <a:t>Data types</a:t>
            </a:r>
          </a:p>
          <a:p>
            <a:pPr marL="914400" lvl="0" indent="-304800">
              <a:spcBef>
                <a:spcPts val="0"/>
              </a:spcBef>
              <a:buSzPct val="100000"/>
              <a:buChar char="-"/>
            </a:pPr>
            <a:r>
              <a:rPr lang="en" sz="1200"/>
              <a:t>Primitive Data Type(Int, String, Boolean)</a:t>
            </a:r>
          </a:p>
          <a:p>
            <a:pPr marL="9144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(Array, Object)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DOM Operation(Document Object Model)</a:t>
            </a:r>
          </a:p>
          <a:p>
            <a:pPr marL="914400" lvl="0" indent="-304800" rtl="0">
              <a:spcBef>
                <a:spcPts val="150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document.getElementById</a:t>
            </a:r>
          </a:p>
          <a:p>
            <a:pPr marL="914400" lvl="0" indent="-304800" rtl="0">
              <a:spcBef>
                <a:spcPts val="150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document.getElementsByTagName</a:t>
            </a:r>
          </a:p>
          <a:p>
            <a:pPr marL="914400" lvl="0" indent="-304800" rtl="0">
              <a:spcBef>
                <a:spcPts val="1500"/>
              </a:spcBef>
              <a:spcAft>
                <a:spcPts val="0"/>
              </a:spcAft>
              <a:buSzPct val="100000"/>
              <a:buChar char="-"/>
            </a:pPr>
            <a:r>
              <a:rPr lang="en" sz="1200"/>
              <a:t>document.getElementsByClassName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SzPct val="100000"/>
              <a:buChar char="●"/>
            </a:pPr>
            <a:r>
              <a:rPr lang="en" sz="1200"/>
              <a:t>Control structure</a:t>
            </a:r>
          </a:p>
          <a:p>
            <a:pPr marL="9144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Conditional statements(if/else/elseif/switch)</a:t>
            </a:r>
          </a:p>
          <a:p>
            <a:pPr marL="9144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Iterations/loop</a:t>
            </a:r>
          </a:p>
          <a:p>
            <a:pPr marL="1371600" lvl="1" indent="-304800" rtl="0">
              <a:spcBef>
                <a:spcPts val="0"/>
              </a:spcBef>
              <a:buSzPct val="100000"/>
              <a:buChar char="-"/>
            </a:pPr>
            <a:r>
              <a:rPr lang="en"/>
              <a:t>Countered control loop(for loop)</a:t>
            </a:r>
          </a:p>
          <a:p>
            <a:pPr marL="1371600" lvl="1" indent="-304800" rtl="0">
              <a:spcBef>
                <a:spcPts val="0"/>
              </a:spcBef>
              <a:buSzPct val="100000"/>
              <a:buChar char="-"/>
            </a:pPr>
            <a:r>
              <a:rPr lang="en"/>
              <a:t>Sentinel control loop(while/do)</a:t>
            </a:r>
          </a:p>
          <a:p>
            <a:pPr marL="9144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Modularization(Functions)</a:t>
            </a:r>
          </a:p>
          <a:p>
            <a:pPr marL="914400" lvl="0" indent="-304800" rtl="0">
              <a:spcBef>
                <a:spcPts val="0"/>
              </a:spcBef>
              <a:buSzPct val="100000"/>
              <a:buChar char="-"/>
            </a:pPr>
            <a:r>
              <a:rPr lang="en" sz="1200"/>
              <a:t>Unconditional Statement(break/continue)</a:t>
            </a:r>
          </a:p>
          <a:p>
            <a:pPr lvl="0" rtl="0">
              <a:spcBef>
                <a:spcPts val="15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400175" y="1476375"/>
            <a:ext cx="7034400" cy="141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Basic Javascript Syntax 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197500" y="243500"/>
            <a:ext cx="2907600" cy="76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21300" y="1171575"/>
            <a:ext cx="2850600" cy="369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buSzPct val="100000"/>
              <a:buChar char="●"/>
            </a:pPr>
            <a:r>
              <a:rPr lang="en" sz="1400"/>
              <a:t>Primitive Data Types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Char char="●"/>
            </a:pPr>
            <a:r>
              <a:rPr lang="en" sz="1400"/>
              <a:t>Arrays</a:t>
            </a:r>
          </a:p>
          <a:p>
            <a:pPr marL="457200" lvl="0" indent="-317500" algn="l" rtl="0">
              <a:spcBef>
                <a:spcPts val="0"/>
              </a:spcBef>
              <a:buSzPct val="100000"/>
              <a:buChar char="●"/>
            </a:pPr>
            <a:r>
              <a:rPr lang="en" sz="1400"/>
              <a:t>Object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380600" y="380325"/>
            <a:ext cx="5568600" cy="448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 </a:t>
            </a:r>
          </a:p>
        </p:txBody>
      </p:sp>
      <p:pic>
        <p:nvPicPr>
          <p:cNvPr id="94" name="Shape 94" descr="Array in Java Comparis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50" y="243500"/>
            <a:ext cx="48531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objec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225" y="1762925"/>
            <a:ext cx="4770349" cy="30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 Manipulation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3700" y="1465800"/>
            <a:ext cx="3079800" cy="31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1500"/>
              </a:spcBef>
              <a:spcAft>
                <a:spcPts val="0"/>
              </a:spcAft>
              <a:buSzPct val="100000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getElementById</a:t>
            </a:r>
          </a:p>
          <a:p>
            <a:pPr marL="457200" lvl="0" indent="-317500" rtl="0">
              <a:spcBef>
                <a:spcPts val="1500"/>
              </a:spcBef>
              <a:spcAft>
                <a:spcPts val="0"/>
              </a:spcAft>
              <a:buSzPct val="100000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getElementsByTagName</a:t>
            </a:r>
          </a:p>
          <a:p>
            <a:pPr marL="457200" lvl="0" indent="-317500" rtl="0">
              <a:spcBef>
                <a:spcPts val="1500"/>
              </a:spcBef>
              <a:spcAft>
                <a:spcPts val="0"/>
              </a:spcAft>
              <a:buSzPct val="100000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getElementsByClassName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759075" y="357800"/>
            <a:ext cx="5148600" cy="448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 descr="dom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275" y="0"/>
            <a:ext cx="58567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26075" y="466650"/>
            <a:ext cx="2808000" cy="64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Structures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26075" y="1047375"/>
            <a:ext cx="2808000" cy="358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Conditional statements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Else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Else if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Switch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Iterations/loop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Countered control loop(for loop)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Sentinel control loop(while/do)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Modularization(Functions)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Unconditional Statement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Break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continue</a:t>
            </a:r>
          </a:p>
        </p:txBody>
      </p:sp>
      <p:pic>
        <p:nvPicPr>
          <p:cNvPr id="110" name="Shape 110" descr="contro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250" y="674050"/>
            <a:ext cx="5474425" cy="35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9020" y="1985900"/>
            <a:ext cx="7084800" cy="95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>
                <a:solidFill>
                  <a:srgbClr val="000000"/>
                </a:solidFill>
              </a:rPr>
              <a:t>&lt;/coding&gt;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26075" y="300725"/>
            <a:ext cx="8121600" cy="73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b="1">
                <a:solidFill>
                  <a:srgbClr val="000000"/>
                </a:solidFill>
              </a:rPr>
              <a:t>Assignment 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24450" y="1036925"/>
            <a:ext cx="2909700" cy="359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u="sng"/>
              <a:t>Instruction: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Merge all we have done to get some thing like this </a:t>
            </a:r>
          </a:p>
        </p:txBody>
      </p:sp>
      <p:pic>
        <p:nvPicPr>
          <p:cNvPr id="122" name="Shape 122" descr="assignment 1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50" y="961525"/>
            <a:ext cx="5610149" cy="38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Georgia</vt:lpstr>
      <vt:lpstr>Verdana</vt:lpstr>
      <vt:lpstr>Arial</vt:lpstr>
      <vt:lpstr>Roboto</vt:lpstr>
      <vt:lpstr>material</vt:lpstr>
      <vt:lpstr>Javascript Essentials</vt:lpstr>
      <vt:lpstr>About Javascript</vt:lpstr>
      <vt:lpstr>Course Outline</vt:lpstr>
      <vt:lpstr>Basic Javascript Syntax  </vt:lpstr>
      <vt:lpstr>Data Types</vt:lpstr>
      <vt:lpstr>DOM Manipulation</vt:lpstr>
      <vt:lpstr>Control Structures</vt:lpstr>
      <vt:lpstr>&lt;/coding&gt;</vt:lpstr>
      <vt:lpstr>Assignment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Essentials</dc:title>
  <dc:creator>Blessing</dc:creator>
  <cp:lastModifiedBy>Blessing</cp:lastModifiedBy>
  <cp:revision>1</cp:revision>
  <dcterms:modified xsi:type="dcterms:W3CDTF">2016-11-05T10:31:02Z</dcterms:modified>
</cp:coreProperties>
</file>