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95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4C2EA5-06F2-47EE-94F0-8B813F87692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0861C4-5F59-4187-892E-12BEFDA8D39A}">
      <dgm:prSet/>
      <dgm:spPr/>
      <dgm:t>
        <a:bodyPr/>
        <a:lstStyle/>
        <a:p>
          <a:pPr>
            <a:defRPr cap="all"/>
          </a:pPr>
          <a:r>
            <a:rPr lang="en-US"/>
            <a:t>En los últimos 5 años, la IA ha redefinido la forma en que enseñamos y aprendemos.</a:t>
          </a:r>
        </a:p>
      </dgm:t>
    </dgm:pt>
    <dgm:pt modelId="{EAFFE37E-91DD-4F12-A89B-2B63D404CA36}" type="parTrans" cxnId="{ED1D5269-1FE8-4676-9C97-3ACD83421371}">
      <dgm:prSet/>
      <dgm:spPr/>
      <dgm:t>
        <a:bodyPr/>
        <a:lstStyle/>
        <a:p>
          <a:endParaRPr lang="en-US"/>
        </a:p>
      </dgm:t>
    </dgm:pt>
    <dgm:pt modelId="{B19BF5C4-8D5C-4764-8F53-D33467D7255B}" type="sibTrans" cxnId="{ED1D5269-1FE8-4676-9C97-3ACD83421371}">
      <dgm:prSet/>
      <dgm:spPr/>
      <dgm:t>
        <a:bodyPr/>
        <a:lstStyle/>
        <a:p>
          <a:endParaRPr lang="en-US"/>
        </a:p>
      </dgm:t>
    </dgm:pt>
    <dgm:pt modelId="{5B6F1B77-9F6F-43AF-AB78-09448CA19DF8}">
      <dgm:prSet/>
      <dgm:spPr/>
      <dgm:t>
        <a:bodyPr/>
        <a:lstStyle/>
        <a:p>
          <a:pPr>
            <a:defRPr cap="all"/>
          </a:pPr>
          <a:r>
            <a:rPr lang="en-US"/>
            <a:t>Desde tutores inteligentes hasta sistemas de evaluación automatizada, la educación se vuelve más accesible, personalizada y eficiente.</a:t>
          </a:r>
        </a:p>
      </dgm:t>
    </dgm:pt>
    <dgm:pt modelId="{47538151-48DF-4F7A-91A6-8FA464C470DB}" type="parTrans" cxnId="{0438F096-3A8E-4DD5-9C0B-FB2D365C69E4}">
      <dgm:prSet/>
      <dgm:spPr/>
      <dgm:t>
        <a:bodyPr/>
        <a:lstStyle/>
        <a:p>
          <a:endParaRPr lang="en-US"/>
        </a:p>
      </dgm:t>
    </dgm:pt>
    <dgm:pt modelId="{852F4870-DF47-4351-8D0F-D9E363F27E4B}" type="sibTrans" cxnId="{0438F096-3A8E-4DD5-9C0B-FB2D365C69E4}">
      <dgm:prSet/>
      <dgm:spPr/>
      <dgm:t>
        <a:bodyPr/>
        <a:lstStyle/>
        <a:p>
          <a:endParaRPr lang="en-US"/>
        </a:p>
      </dgm:t>
    </dgm:pt>
    <dgm:pt modelId="{4A11076C-3630-4282-97B6-E6FC5386209E}" type="pres">
      <dgm:prSet presAssocID="{3D4C2EA5-06F2-47EE-94F0-8B813F87692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BC97946-69F4-408B-B7E1-41A98402A57E}" type="pres">
      <dgm:prSet presAssocID="{8E0861C4-5F59-4187-892E-12BEFDA8D39A}" presName="hierRoot1" presStyleCnt="0"/>
      <dgm:spPr/>
    </dgm:pt>
    <dgm:pt modelId="{C8F0A6CD-3D09-4620-B118-EBE80DBA5A63}" type="pres">
      <dgm:prSet presAssocID="{8E0861C4-5F59-4187-892E-12BEFDA8D39A}" presName="composite" presStyleCnt="0"/>
      <dgm:spPr/>
    </dgm:pt>
    <dgm:pt modelId="{CB2BA145-4DC7-4803-9FD8-55DA423DB084}" type="pres">
      <dgm:prSet presAssocID="{8E0861C4-5F59-4187-892E-12BEFDA8D39A}" presName="background" presStyleLbl="node0" presStyleIdx="0" presStyleCnt="2"/>
      <dgm:spPr/>
    </dgm:pt>
    <dgm:pt modelId="{E67A3865-D291-49E8-A854-E3C183A672F5}" type="pres">
      <dgm:prSet presAssocID="{8E0861C4-5F59-4187-892E-12BEFDA8D39A}" presName="text" presStyleLbl="fgAcc0" presStyleIdx="0" presStyleCnt="2">
        <dgm:presLayoutVars>
          <dgm:chPref val="3"/>
        </dgm:presLayoutVars>
      </dgm:prSet>
      <dgm:spPr/>
    </dgm:pt>
    <dgm:pt modelId="{7104D1E7-CB01-4487-AD18-48B9BDA0B0B8}" type="pres">
      <dgm:prSet presAssocID="{8E0861C4-5F59-4187-892E-12BEFDA8D39A}" presName="hierChild2" presStyleCnt="0"/>
      <dgm:spPr/>
    </dgm:pt>
    <dgm:pt modelId="{36CD40CE-3812-4942-917C-023CDCCCD9D8}" type="pres">
      <dgm:prSet presAssocID="{5B6F1B77-9F6F-43AF-AB78-09448CA19DF8}" presName="hierRoot1" presStyleCnt="0"/>
      <dgm:spPr/>
    </dgm:pt>
    <dgm:pt modelId="{44DE05FE-0BB3-4875-BDAD-6BEA5876A96C}" type="pres">
      <dgm:prSet presAssocID="{5B6F1B77-9F6F-43AF-AB78-09448CA19DF8}" presName="composite" presStyleCnt="0"/>
      <dgm:spPr/>
    </dgm:pt>
    <dgm:pt modelId="{9E41ED7C-854E-44D8-9F45-7686817A3DC2}" type="pres">
      <dgm:prSet presAssocID="{5B6F1B77-9F6F-43AF-AB78-09448CA19DF8}" presName="background" presStyleLbl="node0" presStyleIdx="1" presStyleCnt="2"/>
      <dgm:spPr/>
    </dgm:pt>
    <dgm:pt modelId="{7018EA07-5093-4B44-9A67-3C499F8DE9C3}" type="pres">
      <dgm:prSet presAssocID="{5B6F1B77-9F6F-43AF-AB78-09448CA19DF8}" presName="text" presStyleLbl="fgAcc0" presStyleIdx="1" presStyleCnt="2">
        <dgm:presLayoutVars>
          <dgm:chPref val="3"/>
        </dgm:presLayoutVars>
      </dgm:prSet>
      <dgm:spPr/>
    </dgm:pt>
    <dgm:pt modelId="{4A86454B-2A3B-4DB1-A6BC-518DB5B4CE6B}" type="pres">
      <dgm:prSet presAssocID="{5B6F1B77-9F6F-43AF-AB78-09448CA19DF8}" presName="hierChild2" presStyleCnt="0"/>
      <dgm:spPr/>
    </dgm:pt>
  </dgm:ptLst>
  <dgm:cxnLst>
    <dgm:cxn modelId="{B0E0F767-5296-4EC1-A7E4-2CDC25AD3A79}" type="presOf" srcId="{3D4C2EA5-06F2-47EE-94F0-8B813F876927}" destId="{4A11076C-3630-4282-97B6-E6FC5386209E}" srcOrd="0" destOrd="0" presId="urn:microsoft.com/office/officeart/2005/8/layout/hierarchy1"/>
    <dgm:cxn modelId="{ED1D5269-1FE8-4676-9C97-3ACD83421371}" srcId="{3D4C2EA5-06F2-47EE-94F0-8B813F876927}" destId="{8E0861C4-5F59-4187-892E-12BEFDA8D39A}" srcOrd="0" destOrd="0" parTransId="{EAFFE37E-91DD-4F12-A89B-2B63D404CA36}" sibTransId="{B19BF5C4-8D5C-4764-8F53-D33467D7255B}"/>
    <dgm:cxn modelId="{E74C8A49-3BBB-4554-B36D-8A7F77A5139C}" type="presOf" srcId="{5B6F1B77-9F6F-43AF-AB78-09448CA19DF8}" destId="{7018EA07-5093-4B44-9A67-3C499F8DE9C3}" srcOrd="0" destOrd="0" presId="urn:microsoft.com/office/officeart/2005/8/layout/hierarchy1"/>
    <dgm:cxn modelId="{0438F096-3A8E-4DD5-9C0B-FB2D365C69E4}" srcId="{3D4C2EA5-06F2-47EE-94F0-8B813F876927}" destId="{5B6F1B77-9F6F-43AF-AB78-09448CA19DF8}" srcOrd="1" destOrd="0" parTransId="{47538151-48DF-4F7A-91A6-8FA464C470DB}" sibTransId="{852F4870-DF47-4351-8D0F-D9E363F27E4B}"/>
    <dgm:cxn modelId="{83633DB5-3E89-4B1A-90B6-E29F3BBC3094}" type="presOf" srcId="{8E0861C4-5F59-4187-892E-12BEFDA8D39A}" destId="{E67A3865-D291-49E8-A854-E3C183A672F5}" srcOrd="0" destOrd="0" presId="urn:microsoft.com/office/officeart/2005/8/layout/hierarchy1"/>
    <dgm:cxn modelId="{6CADE117-1382-48FC-BD94-3F938F1713B9}" type="presParOf" srcId="{4A11076C-3630-4282-97B6-E6FC5386209E}" destId="{5BC97946-69F4-408B-B7E1-41A98402A57E}" srcOrd="0" destOrd="0" presId="urn:microsoft.com/office/officeart/2005/8/layout/hierarchy1"/>
    <dgm:cxn modelId="{2692769B-AF78-467D-8EF3-25EAFB5327CD}" type="presParOf" srcId="{5BC97946-69F4-408B-B7E1-41A98402A57E}" destId="{C8F0A6CD-3D09-4620-B118-EBE80DBA5A63}" srcOrd="0" destOrd="0" presId="urn:microsoft.com/office/officeart/2005/8/layout/hierarchy1"/>
    <dgm:cxn modelId="{387F18CC-C7FD-4732-B7CE-E74E105130B5}" type="presParOf" srcId="{C8F0A6CD-3D09-4620-B118-EBE80DBA5A63}" destId="{CB2BA145-4DC7-4803-9FD8-55DA423DB084}" srcOrd="0" destOrd="0" presId="urn:microsoft.com/office/officeart/2005/8/layout/hierarchy1"/>
    <dgm:cxn modelId="{E98ACDF8-E59B-4C11-9E7B-76720A9A95D3}" type="presParOf" srcId="{C8F0A6CD-3D09-4620-B118-EBE80DBA5A63}" destId="{E67A3865-D291-49E8-A854-E3C183A672F5}" srcOrd="1" destOrd="0" presId="urn:microsoft.com/office/officeart/2005/8/layout/hierarchy1"/>
    <dgm:cxn modelId="{F01BFED9-8639-430F-8FEF-182F766FF09D}" type="presParOf" srcId="{5BC97946-69F4-408B-B7E1-41A98402A57E}" destId="{7104D1E7-CB01-4487-AD18-48B9BDA0B0B8}" srcOrd="1" destOrd="0" presId="urn:microsoft.com/office/officeart/2005/8/layout/hierarchy1"/>
    <dgm:cxn modelId="{EA19B45B-11AA-4ED9-9412-F1E7C448F6F1}" type="presParOf" srcId="{4A11076C-3630-4282-97B6-E6FC5386209E}" destId="{36CD40CE-3812-4942-917C-023CDCCCD9D8}" srcOrd="1" destOrd="0" presId="urn:microsoft.com/office/officeart/2005/8/layout/hierarchy1"/>
    <dgm:cxn modelId="{3DD6C677-1447-4F6F-BF8C-6888A41386D8}" type="presParOf" srcId="{36CD40CE-3812-4942-917C-023CDCCCD9D8}" destId="{44DE05FE-0BB3-4875-BDAD-6BEA5876A96C}" srcOrd="0" destOrd="0" presId="urn:microsoft.com/office/officeart/2005/8/layout/hierarchy1"/>
    <dgm:cxn modelId="{05DDF83C-9FC4-4A6E-A437-750ED200D7D8}" type="presParOf" srcId="{44DE05FE-0BB3-4875-BDAD-6BEA5876A96C}" destId="{9E41ED7C-854E-44D8-9F45-7686817A3DC2}" srcOrd="0" destOrd="0" presId="urn:microsoft.com/office/officeart/2005/8/layout/hierarchy1"/>
    <dgm:cxn modelId="{AD98ED32-A6FB-4FBA-9FCE-3A4321C1E575}" type="presParOf" srcId="{44DE05FE-0BB3-4875-BDAD-6BEA5876A96C}" destId="{7018EA07-5093-4B44-9A67-3C499F8DE9C3}" srcOrd="1" destOrd="0" presId="urn:microsoft.com/office/officeart/2005/8/layout/hierarchy1"/>
    <dgm:cxn modelId="{351FEC6F-5A69-4BD3-A34A-D52A283943A1}" type="presParOf" srcId="{36CD40CE-3812-4942-917C-023CDCCCD9D8}" destId="{4A86454B-2A3B-4DB1-A6BC-518DB5B4CE6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51669D-880C-4163-A812-6C13B605939D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39973E7-EFC7-44E7-9731-6CF73DBA7E89}">
      <dgm:prSet/>
      <dgm:spPr/>
      <dgm:t>
        <a:bodyPr/>
        <a:lstStyle/>
        <a:p>
          <a:r>
            <a:rPr lang="en-US"/>
            <a:t>Es la aplicación de algoritmos de inteligencia artificial para mejorar procesos educativos, incluyendo enseñanza, aprendizaje, evaluación y gestión.</a:t>
          </a:r>
        </a:p>
      </dgm:t>
    </dgm:pt>
    <dgm:pt modelId="{99357E11-D417-4936-BD87-7C355CE5683A}" type="parTrans" cxnId="{B854C018-721B-43FB-B9E6-7377AAEDC454}">
      <dgm:prSet/>
      <dgm:spPr/>
      <dgm:t>
        <a:bodyPr/>
        <a:lstStyle/>
        <a:p>
          <a:endParaRPr lang="en-US"/>
        </a:p>
      </dgm:t>
    </dgm:pt>
    <dgm:pt modelId="{D371738D-DD00-4E1E-9B64-E9901A1FBE30}" type="sibTrans" cxnId="{B854C018-721B-43FB-B9E6-7377AAEDC454}">
      <dgm:prSet/>
      <dgm:spPr/>
      <dgm:t>
        <a:bodyPr/>
        <a:lstStyle/>
        <a:p>
          <a:endParaRPr lang="en-US"/>
        </a:p>
      </dgm:t>
    </dgm:pt>
    <dgm:pt modelId="{F6010199-5FD2-4D9A-A374-CEE699384358}">
      <dgm:prSet/>
      <dgm:spPr/>
      <dgm:t>
        <a:bodyPr/>
        <a:lstStyle/>
        <a:p>
          <a:r>
            <a:rPr lang="en-US"/>
            <a:t>- Analiza el rendimiento del estudiante</a:t>
          </a:r>
        </a:p>
      </dgm:t>
    </dgm:pt>
    <dgm:pt modelId="{C2224944-BC74-4811-8169-18C326308929}" type="parTrans" cxnId="{496A8BF5-FE40-4631-B4C6-51C737E0E9FF}">
      <dgm:prSet/>
      <dgm:spPr/>
      <dgm:t>
        <a:bodyPr/>
        <a:lstStyle/>
        <a:p>
          <a:endParaRPr lang="en-US"/>
        </a:p>
      </dgm:t>
    </dgm:pt>
    <dgm:pt modelId="{88E98704-9632-4AEC-831E-6CA8202C4DBB}" type="sibTrans" cxnId="{496A8BF5-FE40-4631-B4C6-51C737E0E9FF}">
      <dgm:prSet/>
      <dgm:spPr/>
      <dgm:t>
        <a:bodyPr/>
        <a:lstStyle/>
        <a:p>
          <a:endParaRPr lang="en-US"/>
        </a:p>
      </dgm:t>
    </dgm:pt>
    <dgm:pt modelId="{5CFC355A-3958-40AD-97CE-B51C7A0DD884}">
      <dgm:prSet/>
      <dgm:spPr/>
      <dgm:t>
        <a:bodyPr/>
        <a:lstStyle/>
        <a:p>
          <a:r>
            <a:rPr lang="en-US"/>
            <a:t>- Recomienda contenido personalizado</a:t>
          </a:r>
        </a:p>
      </dgm:t>
    </dgm:pt>
    <dgm:pt modelId="{73B9ADE3-8A45-4541-9EF3-EC08F368EC56}" type="parTrans" cxnId="{058539E1-6AE0-4957-BF94-7237A0A1AE19}">
      <dgm:prSet/>
      <dgm:spPr/>
      <dgm:t>
        <a:bodyPr/>
        <a:lstStyle/>
        <a:p>
          <a:endParaRPr lang="en-US"/>
        </a:p>
      </dgm:t>
    </dgm:pt>
    <dgm:pt modelId="{783E7653-6C7F-4337-937E-41889143A984}" type="sibTrans" cxnId="{058539E1-6AE0-4957-BF94-7237A0A1AE19}">
      <dgm:prSet/>
      <dgm:spPr/>
      <dgm:t>
        <a:bodyPr/>
        <a:lstStyle/>
        <a:p>
          <a:endParaRPr lang="en-US"/>
        </a:p>
      </dgm:t>
    </dgm:pt>
    <dgm:pt modelId="{6FE35713-295E-454C-A043-8F1714F02F38}">
      <dgm:prSet/>
      <dgm:spPr/>
      <dgm:t>
        <a:bodyPr/>
        <a:lstStyle/>
        <a:p>
          <a:r>
            <a:rPr lang="en-US"/>
            <a:t>- Automatiza tareas del docente</a:t>
          </a:r>
        </a:p>
      </dgm:t>
    </dgm:pt>
    <dgm:pt modelId="{3D4D17D1-0F88-46BB-B402-ABF44B89E721}" type="parTrans" cxnId="{C8659E76-8FAA-47BE-B09C-EC4EA0004077}">
      <dgm:prSet/>
      <dgm:spPr/>
      <dgm:t>
        <a:bodyPr/>
        <a:lstStyle/>
        <a:p>
          <a:endParaRPr lang="en-US"/>
        </a:p>
      </dgm:t>
    </dgm:pt>
    <dgm:pt modelId="{063EC13E-FFEA-4A63-90AE-FF7AC20BD746}" type="sibTrans" cxnId="{C8659E76-8FAA-47BE-B09C-EC4EA0004077}">
      <dgm:prSet/>
      <dgm:spPr/>
      <dgm:t>
        <a:bodyPr/>
        <a:lstStyle/>
        <a:p>
          <a:endParaRPr lang="en-US"/>
        </a:p>
      </dgm:t>
    </dgm:pt>
    <dgm:pt modelId="{99238A1A-0332-4B91-B801-448D180EB310}" type="pres">
      <dgm:prSet presAssocID="{8F51669D-880C-4163-A812-6C13B605939D}" presName="vert0" presStyleCnt="0">
        <dgm:presLayoutVars>
          <dgm:dir/>
          <dgm:animOne val="branch"/>
          <dgm:animLvl val="lvl"/>
        </dgm:presLayoutVars>
      </dgm:prSet>
      <dgm:spPr/>
    </dgm:pt>
    <dgm:pt modelId="{6190F755-2315-4B5A-B851-1F29768BE627}" type="pres">
      <dgm:prSet presAssocID="{D39973E7-EFC7-44E7-9731-6CF73DBA7E89}" presName="thickLine" presStyleLbl="alignNode1" presStyleIdx="0" presStyleCnt="4"/>
      <dgm:spPr/>
    </dgm:pt>
    <dgm:pt modelId="{378D1693-3B4C-4348-BCA0-868A9319F71C}" type="pres">
      <dgm:prSet presAssocID="{D39973E7-EFC7-44E7-9731-6CF73DBA7E89}" presName="horz1" presStyleCnt="0"/>
      <dgm:spPr/>
    </dgm:pt>
    <dgm:pt modelId="{7614D3D7-9C85-4F2F-9DEF-2AFF18DDE7E3}" type="pres">
      <dgm:prSet presAssocID="{D39973E7-EFC7-44E7-9731-6CF73DBA7E89}" presName="tx1" presStyleLbl="revTx" presStyleIdx="0" presStyleCnt="4"/>
      <dgm:spPr/>
    </dgm:pt>
    <dgm:pt modelId="{F31B6489-C92C-46B7-9273-408C5B55FF2F}" type="pres">
      <dgm:prSet presAssocID="{D39973E7-EFC7-44E7-9731-6CF73DBA7E89}" presName="vert1" presStyleCnt="0"/>
      <dgm:spPr/>
    </dgm:pt>
    <dgm:pt modelId="{FE5C86E0-62DB-48A4-9D32-DB2F2F29F383}" type="pres">
      <dgm:prSet presAssocID="{F6010199-5FD2-4D9A-A374-CEE699384358}" presName="thickLine" presStyleLbl="alignNode1" presStyleIdx="1" presStyleCnt="4"/>
      <dgm:spPr/>
    </dgm:pt>
    <dgm:pt modelId="{866E2FF4-F91B-4216-8BA2-44880722A8F8}" type="pres">
      <dgm:prSet presAssocID="{F6010199-5FD2-4D9A-A374-CEE699384358}" presName="horz1" presStyleCnt="0"/>
      <dgm:spPr/>
    </dgm:pt>
    <dgm:pt modelId="{29CCA9FA-B071-4BEF-AEF0-2978FDC2A501}" type="pres">
      <dgm:prSet presAssocID="{F6010199-5FD2-4D9A-A374-CEE699384358}" presName="tx1" presStyleLbl="revTx" presStyleIdx="1" presStyleCnt="4"/>
      <dgm:spPr/>
    </dgm:pt>
    <dgm:pt modelId="{E3FE9DC6-9427-47DE-8673-AE6EE1FFDBC2}" type="pres">
      <dgm:prSet presAssocID="{F6010199-5FD2-4D9A-A374-CEE699384358}" presName="vert1" presStyleCnt="0"/>
      <dgm:spPr/>
    </dgm:pt>
    <dgm:pt modelId="{6B09062F-9C34-4C6F-91A4-3433AF2270DD}" type="pres">
      <dgm:prSet presAssocID="{5CFC355A-3958-40AD-97CE-B51C7A0DD884}" presName="thickLine" presStyleLbl="alignNode1" presStyleIdx="2" presStyleCnt="4"/>
      <dgm:spPr/>
    </dgm:pt>
    <dgm:pt modelId="{62EDBA5D-15B7-478A-8C89-02C6EAE5BE2B}" type="pres">
      <dgm:prSet presAssocID="{5CFC355A-3958-40AD-97CE-B51C7A0DD884}" presName="horz1" presStyleCnt="0"/>
      <dgm:spPr/>
    </dgm:pt>
    <dgm:pt modelId="{BCF40F9F-2D2B-4929-834C-8FFD24D825F7}" type="pres">
      <dgm:prSet presAssocID="{5CFC355A-3958-40AD-97CE-B51C7A0DD884}" presName="tx1" presStyleLbl="revTx" presStyleIdx="2" presStyleCnt="4"/>
      <dgm:spPr/>
    </dgm:pt>
    <dgm:pt modelId="{7C6674F2-612C-4F9B-BA0C-58BB52016F5C}" type="pres">
      <dgm:prSet presAssocID="{5CFC355A-3958-40AD-97CE-B51C7A0DD884}" presName="vert1" presStyleCnt="0"/>
      <dgm:spPr/>
    </dgm:pt>
    <dgm:pt modelId="{E68F724D-0EFF-403D-B352-6BD1616E661D}" type="pres">
      <dgm:prSet presAssocID="{6FE35713-295E-454C-A043-8F1714F02F38}" presName="thickLine" presStyleLbl="alignNode1" presStyleIdx="3" presStyleCnt="4"/>
      <dgm:spPr/>
    </dgm:pt>
    <dgm:pt modelId="{97A9BE0B-C6F3-4D99-8752-10F6045305EF}" type="pres">
      <dgm:prSet presAssocID="{6FE35713-295E-454C-A043-8F1714F02F38}" presName="horz1" presStyleCnt="0"/>
      <dgm:spPr/>
    </dgm:pt>
    <dgm:pt modelId="{52BBD9C5-9121-4888-84AB-9536C3867BA8}" type="pres">
      <dgm:prSet presAssocID="{6FE35713-295E-454C-A043-8F1714F02F38}" presName="tx1" presStyleLbl="revTx" presStyleIdx="3" presStyleCnt="4"/>
      <dgm:spPr/>
    </dgm:pt>
    <dgm:pt modelId="{C74DA774-DBDB-4059-95AB-30AA04DBC94E}" type="pres">
      <dgm:prSet presAssocID="{6FE35713-295E-454C-A043-8F1714F02F38}" presName="vert1" presStyleCnt="0"/>
      <dgm:spPr/>
    </dgm:pt>
  </dgm:ptLst>
  <dgm:cxnLst>
    <dgm:cxn modelId="{B854C018-721B-43FB-B9E6-7377AAEDC454}" srcId="{8F51669D-880C-4163-A812-6C13B605939D}" destId="{D39973E7-EFC7-44E7-9731-6CF73DBA7E89}" srcOrd="0" destOrd="0" parTransId="{99357E11-D417-4936-BD87-7C355CE5683A}" sibTransId="{D371738D-DD00-4E1E-9B64-E9901A1FBE30}"/>
    <dgm:cxn modelId="{A73E502B-7B9B-46E0-BF9F-8DBE08799EED}" type="presOf" srcId="{F6010199-5FD2-4D9A-A374-CEE699384358}" destId="{29CCA9FA-B071-4BEF-AEF0-2978FDC2A501}" srcOrd="0" destOrd="0" presId="urn:microsoft.com/office/officeart/2008/layout/LinedList"/>
    <dgm:cxn modelId="{2FDFD24A-F512-44F3-9209-3EB8470ABA1F}" type="presOf" srcId="{6FE35713-295E-454C-A043-8F1714F02F38}" destId="{52BBD9C5-9121-4888-84AB-9536C3867BA8}" srcOrd="0" destOrd="0" presId="urn:microsoft.com/office/officeart/2008/layout/LinedList"/>
    <dgm:cxn modelId="{C8659E76-8FAA-47BE-B09C-EC4EA0004077}" srcId="{8F51669D-880C-4163-A812-6C13B605939D}" destId="{6FE35713-295E-454C-A043-8F1714F02F38}" srcOrd="3" destOrd="0" parTransId="{3D4D17D1-0F88-46BB-B402-ABF44B89E721}" sibTransId="{063EC13E-FFEA-4A63-90AE-FF7AC20BD746}"/>
    <dgm:cxn modelId="{A8C136B7-9226-485C-B8C8-F955B921754D}" type="presOf" srcId="{D39973E7-EFC7-44E7-9731-6CF73DBA7E89}" destId="{7614D3D7-9C85-4F2F-9DEF-2AFF18DDE7E3}" srcOrd="0" destOrd="0" presId="urn:microsoft.com/office/officeart/2008/layout/LinedList"/>
    <dgm:cxn modelId="{058539E1-6AE0-4957-BF94-7237A0A1AE19}" srcId="{8F51669D-880C-4163-A812-6C13B605939D}" destId="{5CFC355A-3958-40AD-97CE-B51C7A0DD884}" srcOrd="2" destOrd="0" parTransId="{73B9ADE3-8A45-4541-9EF3-EC08F368EC56}" sibTransId="{783E7653-6C7F-4337-937E-41889143A984}"/>
    <dgm:cxn modelId="{496A8BF5-FE40-4631-B4C6-51C737E0E9FF}" srcId="{8F51669D-880C-4163-A812-6C13B605939D}" destId="{F6010199-5FD2-4D9A-A374-CEE699384358}" srcOrd="1" destOrd="0" parTransId="{C2224944-BC74-4811-8169-18C326308929}" sibTransId="{88E98704-9632-4AEC-831E-6CA8202C4DBB}"/>
    <dgm:cxn modelId="{E5B13FF7-9B3B-4AE3-8221-4D790E0F1275}" type="presOf" srcId="{8F51669D-880C-4163-A812-6C13B605939D}" destId="{99238A1A-0332-4B91-B801-448D180EB310}" srcOrd="0" destOrd="0" presId="urn:microsoft.com/office/officeart/2008/layout/LinedList"/>
    <dgm:cxn modelId="{FE6D43F8-FEE2-41B4-9CF2-C6B8E692F8E3}" type="presOf" srcId="{5CFC355A-3958-40AD-97CE-B51C7A0DD884}" destId="{BCF40F9F-2D2B-4929-834C-8FFD24D825F7}" srcOrd="0" destOrd="0" presId="urn:microsoft.com/office/officeart/2008/layout/LinedList"/>
    <dgm:cxn modelId="{7D0EB4DC-688E-4E51-ADA6-2359F1725A60}" type="presParOf" srcId="{99238A1A-0332-4B91-B801-448D180EB310}" destId="{6190F755-2315-4B5A-B851-1F29768BE627}" srcOrd="0" destOrd="0" presId="urn:microsoft.com/office/officeart/2008/layout/LinedList"/>
    <dgm:cxn modelId="{50E45B1F-613B-441F-B454-78B605757219}" type="presParOf" srcId="{99238A1A-0332-4B91-B801-448D180EB310}" destId="{378D1693-3B4C-4348-BCA0-868A9319F71C}" srcOrd="1" destOrd="0" presId="urn:microsoft.com/office/officeart/2008/layout/LinedList"/>
    <dgm:cxn modelId="{EAF0A04F-E936-474C-A826-457882F204FD}" type="presParOf" srcId="{378D1693-3B4C-4348-BCA0-868A9319F71C}" destId="{7614D3D7-9C85-4F2F-9DEF-2AFF18DDE7E3}" srcOrd="0" destOrd="0" presId="urn:microsoft.com/office/officeart/2008/layout/LinedList"/>
    <dgm:cxn modelId="{4D2F37B1-038B-49B9-A13A-AE63166C9AC9}" type="presParOf" srcId="{378D1693-3B4C-4348-BCA0-868A9319F71C}" destId="{F31B6489-C92C-46B7-9273-408C5B55FF2F}" srcOrd="1" destOrd="0" presId="urn:microsoft.com/office/officeart/2008/layout/LinedList"/>
    <dgm:cxn modelId="{0D9D48DC-39B6-4A3D-898E-6420D2AD12BE}" type="presParOf" srcId="{99238A1A-0332-4B91-B801-448D180EB310}" destId="{FE5C86E0-62DB-48A4-9D32-DB2F2F29F383}" srcOrd="2" destOrd="0" presId="urn:microsoft.com/office/officeart/2008/layout/LinedList"/>
    <dgm:cxn modelId="{DEA235FD-A675-4352-AB3D-C77BAE5C2770}" type="presParOf" srcId="{99238A1A-0332-4B91-B801-448D180EB310}" destId="{866E2FF4-F91B-4216-8BA2-44880722A8F8}" srcOrd="3" destOrd="0" presId="urn:microsoft.com/office/officeart/2008/layout/LinedList"/>
    <dgm:cxn modelId="{07728B41-E2C9-4151-B97C-DD83A7DA6321}" type="presParOf" srcId="{866E2FF4-F91B-4216-8BA2-44880722A8F8}" destId="{29CCA9FA-B071-4BEF-AEF0-2978FDC2A501}" srcOrd="0" destOrd="0" presId="urn:microsoft.com/office/officeart/2008/layout/LinedList"/>
    <dgm:cxn modelId="{5336805D-E858-4E2B-92FE-CF2851A810E6}" type="presParOf" srcId="{866E2FF4-F91B-4216-8BA2-44880722A8F8}" destId="{E3FE9DC6-9427-47DE-8673-AE6EE1FFDBC2}" srcOrd="1" destOrd="0" presId="urn:microsoft.com/office/officeart/2008/layout/LinedList"/>
    <dgm:cxn modelId="{F9129E14-0930-4E31-83A0-2409EEDAAC4D}" type="presParOf" srcId="{99238A1A-0332-4B91-B801-448D180EB310}" destId="{6B09062F-9C34-4C6F-91A4-3433AF2270DD}" srcOrd="4" destOrd="0" presId="urn:microsoft.com/office/officeart/2008/layout/LinedList"/>
    <dgm:cxn modelId="{544FFB50-3CE3-4A8C-BF12-28CDD48AB8A7}" type="presParOf" srcId="{99238A1A-0332-4B91-B801-448D180EB310}" destId="{62EDBA5D-15B7-478A-8C89-02C6EAE5BE2B}" srcOrd="5" destOrd="0" presId="urn:microsoft.com/office/officeart/2008/layout/LinedList"/>
    <dgm:cxn modelId="{5DC8E489-BB87-4B78-9B8D-B46A445273E8}" type="presParOf" srcId="{62EDBA5D-15B7-478A-8C89-02C6EAE5BE2B}" destId="{BCF40F9F-2D2B-4929-834C-8FFD24D825F7}" srcOrd="0" destOrd="0" presId="urn:microsoft.com/office/officeart/2008/layout/LinedList"/>
    <dgm:cxn modelId="{D77CBC2C-F732-4BD6-937B-D9456968712B}" type="presParOf" srcId="{62EDBA5D-15B7-478A-8C89-02C6EAE5BE2B}" destId="{7C6674F2-612C-4F9B-BA0C-58BB52016F5C}" srcOrd="1" destOrd="0" presId="urn:microsoft.com/office/officeart/2008/layout/LinedList"/>
    <dgm:cxn modelId="{0E77DC7B-E94F-49EA-BE98-46B60AC6578B}" type="presParOf" srcId="{99238A1A-0332-4B91-B801-448D180EB310}" destId="{E68F724D-0EFF-403D-B352-6BD1616E661D}" srcOrd="6" destOrd="0" presId="urn:microsoft.com/office/officeart/2008/layout/LinedList"/>
    <dgm:cxn modelId="{2B756B10-3A00-45B4-B429-7351E2376543}" type="presParOf" srcId="{99238A1A-0332-4B91-B801-448D180EB310}" destId="{97A9BE0B-C6F3-4D99-8752-10F6045305EF}" srcOrd="7" destOrd="0" presId="urn:microsoft.com/office/officeart/2008/layout/LinedList"/>
    <dgm:cxn modelId="{C7C4057A-52C6-4D46-954C-87EB0BDD4206}" type="presParOf" srcId="{97A9BE0B-C6F3-4D99-8752-10F6045305EF}" destId="{52BBD9C5-9121-4888-84AB-9536C3867BA8}" srcOrd="0" destOrd="0" presId="urn:microsoft.com/office/officeart/2008/layout/LinedList"/>
    <dgm:cxn modelId="{C0FA4527-97ED-460C-869B-DCC1A33F0075}" type="presParOf" srcId="{97A9BE0B-C6F3-4D99-8752-10F6045305EF}" destId="{C74DA774-DBDB-4059-95AB-30AA04DBC94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FD94A6-D740-4B17-B293-7B4278051237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ABDB0A4-462A-4429-A6F2-22FFF36823A2}">
      <dgm:prSet/>
      <dgm:spPr/>
      <dgm:t>
        <a:bodyPr/>
        <a:lstStyle/>
        <a:p>
          <a:r>
            <a:rPr lang="en-US"/>
            <a:t>- Chatbots educativos (ej. Khanmigo de Khan Academy)</a:t>
          </a:r>
        </a:p>
      </dgm:t>
    </dgm:pt>
    <dgm:pt modelId="{D6E0D054-3AD3-4541-ADB7-D906AFA29245}" type="parTrans" cxnId="{7BEFABA3-9396-41F4-8955-01B52B8B47A4}">
      <dgm:prSet/>
      <dgm:spPr/>
      <dgm:t>
        <a:bodyPr/>
        <a:lstStyle/>
        <a:p>
          <a:endParaRPr lang="en-US"/>
        </a:p>
      </dgm:t>
    </dgm:pt>
    <dgm:pt modelId="{A9B7A6D0-5A1D-4C37-9674-DE2788F48CB9}" type="sibTrans" cxnId="{7BEFABA3-9396-41F4-8955-01B52B8B47A4}">
      <dgm:prSet/>
      <dgm:spPr/>
      <dgm:t>
        <a:bodyPr/>
        <a:lstStyle/>
        <a:p>
          <a:endParaRPr lang="en-US"/>
        </a:p>
      </dgm:t>
    </dgm:pt>
    <dgm:pt modelId="{CED6D372-D0BA-4B30-9669-0EA7229E4C68}">
      <dgm:prSet/>
      <dgm:spPr/>
      <dgm:t>
        <a:bodyPr/>
        <a:lstStyle/>
        <a:p>
          <a:r>
            <a:rPr lang="en-US"/>
            <a:t>- Evaluación automática y feedback inmediato</a:t>
          </a:r>
        </a:p>
      </dgm:t>
    </dgm:pt>
    <dgm:pt modelId="{120DCCA0-35A7-4C9F-A4C9-D4D708DA860F}" type="parTrans" cxnId="{8959BDA5-ED88-42FB-8DB1-9185CC879492}">
      <dgm:prSet/>
      <dgm:spPr/>
      <dgm:t>
        <a:bodyPr/>
        <a:lstStyle/>
        <a:p>
          <a:endParaRPr lang="en-US"/>
        </a:p>
      </dgm:t>
    </dgm:pt>
    <dgm:pt modelId="{39A187BE-07C2-450D-9CAA-795ECB4EC03F}" type="sibTrans" cxnId="{8959BDA5-ED88-42FB-8DB1-9185CC879492}">
      <dgm:prSet/>
      <dgm:spPr/>
      <dgm:t>
        <a:bodyPr/>
        <a:lstStyle/>
        <a:p>
          <a:endParaRPr lang="en-US"/>
        </a:p>
      </dgm:t>
    </dgm:pt>
    <dgm:pt modelId="{351148DA-C4FA-4B3C-AF0B-88652DBA10DB}">
      <dgm:prSet/>
      <dgm:spPr/>
      <dgm:t>
        <a:bodyPr/>
        <a:lstStyle/>
        <a:p>
          <a:r>
            <a:rPr lang="en-US"/>
            <a:t>- Sistemas de tutoría inteligente</a:t>
          </a:r>
        </a:p>
      </dgm:t>
    </dgm:pt>
    <dgm:pt modelId="{E4E1F78B-6A4D-42DB-991F-436C03BE0B25}" type="parTrans" cxnId="{6017EEC4-91C6-4453-BB60-4F4C6DC5A263}">
      <dgm:prSet/>
      <dgm:spPr/>
      <dgm:t>
        <a:bodyPr/>
        <a:lstStyle/>
        <a:p>
          <a:endParaRPr lang="en-US"/>
        </a:p>
      </dgm:t>
    </dgm:pt>
    <dgm:pt modelId="{20A3FD45-DF6C-4D6F-9A7A-4302B118E476}" type="sibTrans" cxnId="{6017EEC4-91C6-4453-BB60-4F4C6DC5A263}">
      <dgm:prSet/>
      <dgm:spPr/>
      <dgm:t>
        <a:bodyPr/>
        <a:lstStyle/>
        <a:p>
          <a:endParaRPr lang="en-US"/>
        </a:p>
      </dgm:t>
    </dgm:pt>
    <dgm:pt modelId="{DF454A62-A2FF-48E7-8B59-4F85DC2A50F2}">
      <dgm:prSet/>
      <dgm:spPr/>
      <dgm:t>
        <a:bodyPr/>
        <a:lstStyle/>
        <a:p>
          <a:r>
            <a:rPr lang="en-US"/>
            <a:t>- Generación de contenido didáctico con IA</a:t>
          </a:r>
        </a:p>
      </dgm:t>
    </dgm:pt>
    <dgm:pt modelId="{210683F0-39F6-433B-B1C2-472ADF51E598}" type="parTrans" cxnId="{0F65F5A1-C7E2-4C10-A6CE-AFE0A6CE1312}">
      <dgm:prSet/>
      <dgm:spPr/>
      <dgm:t>
        <a:bodyPr/>
        <a:lstStyle/>
        <a:p>
          <a:endParaRPr lang="en-US"/>
        </a:p>
      </dgm:t>
    </dgm:pt>
    <dgm:pt modelId="{8C5187A3-9081-431B-B590-6E5B015194F6}" type="sibTrans" cxnId="{0F65F5A1-C7E2-4C10-A6CE-AFE0A6CE1312}">
      <dgm:prSet/>
      <dgm:spPr/>
      <dgm:t>
        <a:bodyPr/>
        <a:lstStyle/>
        <a:p>
          <a:endParaRPr lang="en-US"/>
        </a:p>
      </dgm:t>
    </dgm:pt>
    <dgm:pt modelId="{15BC2C31-3624-46E5-B8FA-CB8E0313F430}">
      <dgm:prSet/>
      <dgm:spPr/>
      <dgm:t>
        <a:bodyPr/>
        <a:lstStyle/>
        <a:p>
          <a:r>
            <a:rPr lang="en-US"/>
            <a:t>- Plataformas adaptativas (ej. Squirrel AI, Smart Sparrow)</a:t>
          </a:r>
        </a:p>
      </dgm:t>
    </dgm:pt>
    <dgm:pt modelId="{EBAB8D47-1015-4FC0-91A8-DE41E8474FF9}" type="parTrans" cxnId="{FBC67FA7-0D2D-4C48-B98E-D6E57127B25B}">
      <dgm:prSet/>
      <dgm:spPr/>
      <dgm:t>
        <a:bodyPr/>
        <a:lstStyle/>
        <a:p>
          <a:endParaRPr lang="en-US"/>
        </a:p>
      </dgm:t>
    </dgm:pt>
    <dgm:pt modelId="{7709B12E-DA47-46D7-8DA4-C941B55F70AE}" type="sibTrans" cxnId="{FBC67FA7-0D2D-4C48-B98E-D6E57127B25B}">
      <dgm:prSet/>
      <dgm:spPr/>
      <dgm:t>
        <a:bodyPr/>
        <a:lstStyle/>
        <a:p>
          <a:endParaRPr lang="en-US"/>
        </a:p>
      </dgm:t>
    </dgm:pt>
    <dgm:pt modelId="{DD66446F-7AE4-4788-BE23-18AC2C20D159}" type="pres">
      <dgm:prSet presAssocID="{84FD94A6-D740-4B17-B293-7B4278051237}" presName="vert0" presStyleCnt="0">
        <dgm:presLayoutVars>
          <dgm:dir/>
          <dgm:animOne val="branch"/>
          <dgm:animLvl val="lvl"/>
        </dgm:presLayoutVars>
      </dgm:prSet>
      <dgm:spPr/>
    </dgm:pt>
    <dgm:pt modelId="{755F567C-D9BA-45EF-813F-D201DC8F00F4}" type="pres">
      <dgm:prSet presAssocID="{DABDB0A4-462A-4429-A6F2-22FFF36823A2}" presName="thickLine" presStyleLbl="alignNode1" presStyleIdx="0" presStyleCnt="5"/>
      <dgm:spPr/>
    </dgm:pt>
    <dgm:pt modelId="{6BCF2C03-BC01-4D70-8021-B5BEBEC1F00D}" type="pres">
      <dgm:prSet presAssocID="{DABDB0A4-462A-4429-A6F2-22FFF36823A2}" presName="horz1" presStyleCnt="0"/>
      <dgm:spPr/>
    </dgm:pt>
    <dgm:pt modelId="{06044BD7-A2A8-4BE7-9779-CE1566D9C63C}" type="pres">
      <dgm:prSet presAssocID="{DABDB0A4-462A-4429-A6F2-22FFF36823A2}" presName="tx1" presStyleLbl="revTx" presStyleIdx="0" presStyleCnt="5"/>
      <dgm:spPr/>
    </dgm:pt>
    <dgm:pt modelId="{0977BDF9-DEBB-4B66-BF90-E62933C00E0A}" type="pres">
      <dgm:prSet presAssocID="{DABDB0A4-462A-4429-A6F2-22FFF36823A2}" presName="vert1" presStyleCnt="0"/>
      <dgm:spPr/>
    </dgm:pt>
    <dgm:pt modelId="{BD8B013A-B11B-4CD4-9F09-AEF2FE284581}" type="pres">
      <dgm:prSet presAssocID="{CED6D372-D0BA-4B30-9669-0EA7229E4C68}" presName="thickLine" presStyleLbl="alignNode1" presStyleIdx="1" presStyleCnt="5"/>
      <dgm:spPr/>
    </dgm:pt>
    <dgm:pt modelId="{0AE7346C-8052-40A3-9809-91FBC61833E0}" type="pres">
      <dgm:prSet presAssocID="{CED6D372-D0BA-4B30-9669-0EA7229E4C68}" presName="horz1" presStyleCnt="0"/>
      <dgm:spPr/>
    </dgm:pt>
    <dgm:pt modelId="{D76D4712-366E-4ABB-936C-B4938D9ECECF}" type="pres">
      <dgm:prSet presAssocID="{CED6D372-D0BA-4B30-9669-0EA7229E4C68}" presName="tx1" presStyleLbl="revTx" presStyleIdx="1" presStyleCnt="5"/>
      <dgm:spPr/>
    </dgm:pt>
    <dgm:pt modelId="{3AB215C7-0C3F-4F5A-A46E-D06925DA6AA9}" type="pres">
      <dgm:prSet presAssocID="{CED6D372-D0BA-4B30-9669-0EA7229E4C68}" presName="vert1" presStyleCnt="0"/>
      <dgm:spPr/>
    </dgm:pt>
    <dgm:pt modelId="{5C4664FF-70F4-42FD-B176-85B53B93A749}" type="pres">
      <dgm:prSet presAssocID="{351148DA-C4FA-4B3C-AF0B-88652DBA10DB}" presName="thickLine" presStyleLbl="alignNode1" presStyleIdx="2" presStyleCnt="5"/>
      <dgm:spPr/>
    </dgm:pt>
    <dgm:pt modelId="{E7135521-205F-41A7-9631-59F25880DD22}" type="pres">
      <dgm:prSet presAssocID="{351148DA-C4FA-4B3C-AF0B-88652DBA10DB}" presName="horz1" presStyleCnt="0"/>
      <dgm:spPr/>
    </dgm:pt>
    <dgm:pt modelId="{11A450FD-B64B-4869-B257-E912F8E8C296}" type="pres">
      <dgm:prSet presAssocID="{351148DA-C4FA-4B3C-AF0B-88652DBA10DB}" presName="tx1" presStyleLbl="revTx" presStyleIdx="2" presStyleCnt="5"/>
      <dgm:spPr/>
    </dgm:pt>
    <dgm:pt modelId="{212DA467-AA68-4D6B-A20A-896F7E20161B}" type="pres">
      <dgm:prSet presAssocID="{351148DA-C4FA-4B3C-AF0B-88652DBA10DB}" presName="vert1" presStyleCnt="0"/>
      <dgm:spPr/>
    </dgm:pt>
    <dgm:pt modelId="{8F429FBD-2DBB-486D-A96E-C054DADE0BCA}" type="pres">
      <dgm:prSet presAssocID="{DF454A62-A2FF-48E7-8B59-4F85DC2A50F2}" presName="thickLine" presStyleLbl="alignNode1" presStyleIdx="3" presStyleCnt="5"/>
      <dgm:spPr/>
    </dgm:pt>
    <dgm:pt modelId="{B0244331-A36D-4C32-A26C-6082736AD734}" type="pres">
      <dgm:prSet presAssocID="{DF454A62-A2FF-48E7-8B59-4F85DC2A50F2}" presName="horz1" presStyleCnt="0"/>
      <dgm:spPr/>
    </dgm:pt>
    <dgm:pt modelId="{D269B05A-E6BE-4C10-8C06-6C451597736E}" type="pres">
      <dgm:prSet presAssocID="{DF454A62-A2FF-48E7-8B59-4F85DC2A50F2}" presName="tx1" presStyleLbl="revTx" presStyleIdx="3" presStyleCnt="5"/>
      <dgm:spPr/>
    </dgm:pt>
    <dgm:pt modelId="{1E57BA14-44AA-4F64-9D4D-72465235FB15}" type="pres">
      <dgm:prSet presAssocID="{DF454A62-A2FF-48E7-8B59-4F85DC2A50F2}" presName="vert1" presStyleCnt="0"/>
      <dgm:spPr/>
    </dgm:pt>
    <dgm:pt modelId="{9AC8836A-4709-485A-8F4D-B7959061C2E0}" type="pres">
      <dgm:prSet presAssocID="{15BC2C31-3624-46E5-B8FA-CB8E0313F430}" presName="thickLine" presStyleLbl="alignNode1" presStyleIdx="4" presStyleCnt="5"/>
      <dgm:spPr/>
    </dgm:pt>
    <dgm:pt modelId="{F5D1ABFD-2293-45CE-9F51-36D9A133B48E}" type="pres">
      <dgm:prSet presAssocID="{15BC2C31-3624-46E5-B8FA-CB8E0313F430}" presName="horz1" presStyleCnt="0"/>
      <dgm:spPr/>
    </dgm:pt>
    <dgm:pt modelId="{55188D23-B335-4AC8-A560-C05480581FA2}" type="pres">
      <dgm:prSet presAssocID="{15BC2C31-3624-46E5-B8FA-CB8E0313F430}" presName="tx1" presStyleLbl="revTx" presStyleIdx="4" presStyleCnt="5"/>
      <dgm:spPr/>
    </dgm:pt>
    <dgm:pt modelId="{21666D90-1B06-406A-999A-203B2A348044}" type="pres">
      <dgm:prSet presAssocID="{15BC2C31-3624-46E5-B8FA-CB8E0313F430}" presName="vert1" presStyleCnt="0"/>
      <dgm:spPr/>
    </dgm:pt>
  </dgm:ptLst>
  <dgm:cxnLst>
    <dgm:cxn modelId="{7798BA21-9707-4122-9CFE-17244B0435C9}" type="presOf" srcId="{84FD94A6-D740-4B17-B293-7B4278051237}" destId="{DD66446F-7AE4-4788-BE23-18AC2C20D159}" srcOrd="0" destOrd="0" presId="urn:microsoft.com/office/officeart/2008/layout/LinedList"/>
    <dgm:cxn modelId="{5B9F2C5B-8608-4AC0-914A-1AF507176168}" type="presOf" srcId="{CED6D372-D0BA-4B30-9669-0EA7229E4C68}" destId="{D76D4712-366E-4ABB-936C-B4938D9ECECF}" srcOrd="0" destOrd="0" presId="urn:microsoft.com/office/officeart/2008/layout/LinedList"/>
    <dgm:cxn modelId="{8C3C226B-A482-4BC8-8890-7F82A23198E7}" type="presOf" srcId="{DABDB0A4-462A-4429-A6F2-22FFF36823A2}" destId="{06044BD7-A2A8-4BE7-9779-CE1566D9C63C}" srcOrd="0" destOrd="0" presId="urn:microsoft.com/office/officeart/2008/layout/LinedList"/>
    <dgm:cxn modelId="{14DFCD5A-0E1B-4509-8070-21AC0BE0B922}" type="presOf" srcId="{351148DA-C4FA-4B3C-AF0B-88652DBA10DB}" destId="{11A450FD-B64B-4869-B257-E912F8E8C296}" srcOrd="0" destOrd="0" presId="urn:microsoft.com/office/officeart/2008/layout/LinedList"/>
    <dgm:cxn modelId="{B1589783-5D5F-4F69-97CB-C2E934ED76EA}" type="presOf" srcId="{15BC2C31-3624-46E5-B8FA-CB8E0313F430}" destId="{55188D23-B335-4AC8-A560-C05480581FA2}" srcOrd="0" destOrd="0" presId="urn:microsoft.com/office/officeart/2008/layout/LinedList"/>
    <dgm:cxn modelId="{0F65F5A1-C7E2-4C10-A6CE-AFE0A6CE1312}" srcId="{84FD94A6-D740-4B17-B293-7B4278051237}" destId="{DF454A62-A2FF-48E7-8B59-4F85DC2A50F2}" srcOrd="3" destOrd="0" parTransId="{210683F0-39F6-433B-B1C2-472ADF51E598}" sibTransId="{8C5187A3-9081-431B-B590-6E5B015194F6}"/>
    <dgm:cxn modelId="{7BEFABA3-9396-41F4-8955-01B52B8B47A4}" srcId="{84FD94A6-D740-4B17-B293-7B4278051237}" destId="{DABDB0A4-462A-4429-A6F2-22FFF36823A2}" srcOrd="0" destOrd="0" parTransId="{D6E0D054-3AD3-4541-ADB7-D906AFA29245}" sibTransId="{A9B7A6D0-5A1D-4C37-9674-DE2788F48CB9}"/>
    <dgm:cxn modelId="{8959BDA5-ED88-42FB-8DB1-9185CC879492}" srcId="{84FD94A6-D740-4B17-B293-7B4278051237}" destId="{CED6D372-D0BA-4B30-9669-0EA7229E4C68}" srcOrd="1" destOrd="0" parTransId="{120DCCA0-35A7-4C9F-A4C9-D4D708DA860F}" sibTransId="{39A187BE-07C2-450D-9CAA-795ECB4EC03F}"/>
    <dgm:cxn modelId="{FBC67FA7-0D2D-4C48-B98E-D6E57127B25B}" srcId="{84FD94A6-D740-4B17-B293-7B4278051237}" destId="{15BC2C31-3624-46E5-B8FA-CB8E0313F430}" srcOrd="4" destOrd="0" parTransId="{EBAB8D47-1015-4FC0-91A8-DE41E8474FF9}" sibTransId="{7709B12E-DA47-46D7-8DA4-C941B55F70AE}"/>
    <dgm:cxn modelId="{6017EEC4-91C6-4453-BB60-4F4C6DC5A263}" srcId="{84FD94A6-D740-4B17-B293-7B4278051237}" destId="{351148DA-C4FA-4B3C-AF0B-88652DBA10DB}" srcOrd="2" destOrd="0" parTransId="{E4E1F78B-6A4D-42DB-991F-436C03BE0B25}" sibTransId="{20A3FD45-DF6C-4D6F-9A7A-4302B118E476}"/>
    <dgm:cxn modelId="{7DF5C0D2-188D-4908-9FFF-0467F1DD630A}" type="presOf" srcId="{DF454A62-A2FF-48E7-8B59-4F85DC2A50F2}" destId="{D269B05A-E6BE-4C10-8C06-6C451597736E}" srcOrd="0" destOrd="0" presId="urn:microsoft.com/office/officeart/2008/layout/LinedList"/>
    <dgm:cxn modelId="{8B5AB842-5A8B-42B4-8B62-1DCD449A48FD}" type="presParOf" srcId="{DD66446F-7AE4-4788-BE23-18AC2C20D159}" destId="{755F567C-D9BA-45EF-813F-D201DC8F00F4}" srcOrd="0" destOrd="0" presId="urn:microsoft.com/office/officeart/2008/layout/LinedList"/>
    <dgm:cxn modelId="{D76DEBAB-C210-4ACC-923D-4EE828BE110C}" type="presParOf" srcId="{DD66446F-7AE4-4788-BE23-18AC2C20D159}" destId="{6BCF2C03-BC01-4D70-8021-B5BEBEC1F00D}" srcOrd="1" destOrd="0" presId="urn:microsoft.com/office/officeart/2008/layout/LinedList"/>
    <dgm:cxn modelId="{A985928B-64D4-4A28-9C6D-99B514F680E0}" type="presParOf" srcId="{6BCF2C03-BC01-4D70-8021-B5BEBEC1F00D}" destId="{06044BD7-A2A8-4BE7-9779-CE1566D9C63C}" srcOrd="0" destOrd="0" presId="urn:microsoft.com/office/officeart/2008/layout/LinedList"/>
    <dgm:cxn modelId="{A8BEBC9B-A630-4379-A3BE-B449D745C746}" type="presParOf" srcId="{6BCF2C03-BC01-4D70-8021-B5BEBEC1F00D}" destId="{0977BDF9-DEBB-4B66-BF90-E62933C00E0A}" srcOrd="1" destOrd="0" presId="urn:microsoft.com/office/officeart/2008/layout/LinedList"/>
    <dgm:cxn modelId="{A4D05A89-6023-4350-8168-858BEA050C24}" type="presParOf" srcId="{DD66446F-7AE4-4788-BE23-18AC2C20D159}" destId="{BD8B013A-B11B-4CD4-9F09-AEF2FE284581}" srcOrd="2" destOrd="0" presId="urn:microsoft.com/office/officeart/2008/layout/LinedList"/>
    <dgm:cxn modelId="{5A8668AF-9A37-4C4C-A844-8C29255C7342}" type="presParOf" srcId="{DD66446F-7AE4-4788-BE23-18AC2C20D159}" destId="{0AE7346C-8052-40A3-9809-91FBC61833E0}" srcOrd="3" destOrd="0" presId="urn:microsoft.com/office/officeart/2008/layout/LinedList"/>
    <dgm:cxn modelId="{571B31B7-EA82-4DBA-A483-48C717C7D748}" type="presParOf" srcId="{0AE7346C-8052-40A3-9809-91FBC61833E0}" destId="{D76D4712-366E-4ABB-936C-B4938D9ECECF}" srcOrd="0" destOrd="0" presId="urn:microsoft.com/office/officeart/2008/layout/LinedList"/>
    <dgm:cxn modelId="{8A4B8C05-CA0B-4545-83E9-491F00B78BDA}" type="presParOf" srcId="{0AE7346C-8052-40A3-9809-91FBC61833E0}" destId="{3AB215C7-0C3F-4F5A-A46E-D06925DA6AA9}" srcOrd="1" destOrd="0" presId="urn:microsoft.com/office/officeart/2008/layout/LinedList"/>
    <dgm:cxn modelId="{FA11FB0F-7F04-4177-8886-810582ECF666}" type="presParOf" srcId="{DD66446F-7AE4-4788-BE23-18AC2C20D159}" destId="{5C4664FF-70F4-42FD-B176-85B53B93A749}" srcOrd="4" destOrd="0" presId="urn:microsoft.com/office/officeart/2008/layout/LinedList"/>
    <dgm:cxn modelId="{D61703D0-C797-4AB6-B52F-1FB1EAC0030B}" type="presParOf" srcId="{DD66446F-7AE4-4788-BE23-18AC2C20D159}" destId="{E7135521-205F-41A7-9631-59F25880DD22}" srcOrd="5" destOrd="0" presId="urn:microsoft.com/office/officeart/2008/layout/LinedList"/>
    <dgm:cxn modelId="{536C78C1-661C-4C84-9A12-EF2F57C48FEA}" type="presParOf" srcId="{E7135521-205F-41A7-9631-59F25880DD22}" destId="{11A450FD-B64B-4869-B257-E912F8E8C296}" srcOrd="0" destOrd="0" presId="urn:microsoft.com/office/officeart/2008/layout/LinedList"/>
    <dgm:cxn modelId="{0314AC5C-6FA7-4AC7-BDE5-66087E20994D}" type="presParOf" srcId="{E7135521-205F-41A7-9631-59F25880DD22}" destId="{212DA467-AA68-4D6B-A20A-896F7E20161B}" srcOrd="1" destOrd="0" presId="urn:microsoft.com/office/officeart/2008/layout/LinedList"/>
    <dgm:cxn modelId="{2CD24E89-4B48-4C00-A6EA-814075F4DED1}" type="presParOf" srcId="{DD66446F-7AE4-4788-BE23-18AC2C20D159}" destId="{8F429FBD-2DBB-486D-A96E-C054DADE0BCA}" srcOrd="6" destOrd="0" presId="urn:microsoft.com/office/officeart/2008/layout/LinedList"/>
    <dgm:cxn modelId="{EB61FE92-4730-4885-AAED-9CD22809E311}" type="presParOf" srcId="{DD66446F-7AE4-4788-BE23-18AC2C20D159}" destId="{B0244331-A36D-4C32-A26C-6082736AD734}" srcOrd="7" destOrd="0" presId="urn:microsoft.com/office/officeart/2008/layout/LinedList"/>
    <dgm:cxn modelId="{8329BEEC-CADB-40A0-AAA8-F751D3C9EB06}" type="presParOf" srcId="{B0244331-A36D-4C32-A26C-6082736AD734}" destId="{D269B05A-E6BE-4C10-8C06-6C451597736E}" srcOrd="0" destOrd="0" presId="urn:microsoft.com/office/officeart/2008/layout/LinedList"/>
    <dgm:cxn modelId="{DAF2AB9A-5A5B-43A5-8E83-ADEDA28FA3F5}" type="presParOf" srcId="{B0244331-A36D-4C32-A26C-6082736AD734}" destId="{1E57BA14-44AA-4F64-9D4D-72465235FB15}" srcOrd="1" destOrd="0" presId="urn:microsoft.com/office/officeart/2008/layout/LinedList"/>
    <dgm:cxn modelId="{01C1238B-493A-460E-8339-D34E75FC8EFD}" type="presParOf" srcId="{DD66446F-7AE4-4788-BE23-18AC2C20D159}" destId="{9AC8836A-4709-485A-8F4D-B7959061C2E0}" srcOrd="8" destOrd="0" presId="urn:microsoft.com/office/officeart/2008/layout/LinedList"/>
    <dgm:cxn modelId="{BB692096-7394-424A-A007-92262702D741}" type="presParOf" srcId="{DD66446F-7AE4-4788-BE23-18AC2C20D159}" destId="{F5D1ABFD-2293-45CE-9F51-36D9A133B48E}" srcOrd="9" destOrd="0" presId="urn:microsoft.com/office/officeart/2008/layout/LinedList"/>
    <dgm:cxn modelId="{28B70C6C-6FAC-4AE4-B248-D565742960D1}" type="presParOf" srcId="{F5D1ABFD-2293-45CE-9F51-36D9A133B48E}" destId="{55188D23-B335-4AC8-A560-C05480581FA2}" srcOrd="0" destOrd="0" presId="urn:microsoft.com/office/officeart/2008/layout/LinedList"/>
    <dgm:cxn modelId="{F2814E55-8DAD-4B6C-862D-388BAED6B149}" type="presParOf" srcId="{F5D1ABFD-2293-45CE-9F51-36D9A133B48E}" destId="{21666D90-1B06-406A-999A-203B2A3480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AC5A3B-2105-415B-9496-3D7C08EF16D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44F7AD-D730-45DA-9491-72366BA9E7AC}">
      <dgm:prSet/>
      <dgm:spPr/>
      <dgm:t>
        <a:bodyPr/>
        <a:lstStyle/>
        <a:p>
          <a:r>
            <a:rPr lang="en-US"/>
            <a:t>- Aprendizaje personalizado</a:t>
          </a:r>
        </a:p>
      </dgm:t>
    </dgm:pt>
    <dgm:pt modelId="{96769B4F-17E2-4706-A51E-0FDD008ED338}" type="parTrans" cxnId="{6E6F82E8-8244-4AFC-BF31-A07005263106}">
      <dgm:prSet/>
      <dgm:spPr/>
      <dgm:t>
        <a:bodyPr/>
        <a:lstStyle/>
        <a:p>
          <a:endParaRPr lang="en-US"/>
        </a:p>
      </dgm:t>
    </dgm:pt>
    <dgm:pt modelId="{42094F5C-6FC2-4B6B-B075-6E54D9CFD6B3}" type="sibTrans" cxnId="{6E6F82E8-8244-4AFC-BF31-A07005263106}">
      <dgm:prSet/>
      <dgm:spPr/>
      <dgm:t>
        <a:bodyPr/>
        <a:lstStyle/>
        <a:p>
          <a:endParaRPr lang="en-US"/>
        </a:p>
      </dgm:t>
    </dgm:pt>
    <dgm:pt modelId="{A6438FA8-4B39-49B7-9143-20D5133C322A}">
      <dgm:prSet/>
      <dgm:spPr/>
      <dgm:t>
        <a:bodyPr/>
        <a:lstStyle/>
        <a:p>
          <a:r>
            <a:rPr lang="en-US"/>
            <a:t>- Detección temprana de dificultades</a:t>
          </a:r>
        </a:p>
      </dgm:t>
    </dgm:pt>
    <dgm:pt modelId="{13BC4798-C2A4-4632-9D65-85FB261D584F}" type="parTrans" cxnId="{D5D08D58-0B65-41FC-B613-CBC9827DDB4E}">
      <dgm:prSet/>
      <dgm:spPr/>
      <dgm:t>
        <a:bodyPr/>
        <a:lstStyle/>
        <a:p>
          <a:endParaRPr lang="en-US"/>
        </a:p>
      </dgm:t>
    </dgm:pt>
    <dgm:pt modelId="{5A5E0CB9-EAE0-49D5-A945-B71FE552B670}" type="sibTrans" cxnId="{D5D08D58-0B65-41FC-B613-CBC9827DDB4E}">
      <dgm:prSet/>
      <dgm:spPr/>
      <dgm:t>
        <a:bodyPr/>
        <a:lstStyle/>
        <a:p>
          <a:endParaRPr lang="en-US"/>
        </a:p>
      </dgm:t>
    </dgm:pt>
    <dgm:pt modelId="{4CAFC87A-7010-4270-8AE6-9833335798CF}">
      <dgm:prSet/>
      <dgm:spPr/>
      <dgm:t>
        <a:bodyPr/>
        <a:lstStyle/>
        <a:p>
          <a:r>
            <a:rPr lang="en-US"/>
            <a:t>- Mejora la eficiencia del docente</a:t>
          </a:r>
        </a:p>
      </dgm:t>
    </dgm:pt>
    <dgm:pt modelId="{E13B99A4-5303-466E-9D0A-6A82DB82B229}" type="parTrans" cxnId="{8F6C8918-1D1C-4E3B-9DF0-658D57ABEF53}">
      <dgm:prSet/>
      <dgm:spPr/>
      <dgm:t>
        <a:bodyPr/>
        <a:lstStyle/>
        <a:p>
          <a:endParaRPr lang="en-US"/>
        </a:p>
      </dgm:t>
    </dgm:pt>
    <dgm:pt modelId="{43A1B0F6-BB99-4F41-8F8B-63CD2EECB67B}" type="sibTrans" cxnId="{8F6C8918-1D1C-4E3B-9DF0-658D57ABEF53}">
      <dgm:prSet/>
      <dgm:spPr/>
      <dgm:t>
        <a:bodyPr/>
        <a:lstStyle/>
        <a:p>
          <a:endParaRPr lang="en-US"/>
        </a:p>
      </dgm:t>
    </dgm:pt>
    <dgm:pt modelId="{DCA63330-C9AA-41CA-BA23-DD3BB992CF89}">
      <dgm:prSet/>
      <dgm:spPr/>
      <dgm:t>
        <a:bodyPr/>
        <a:lstStyle/>
        <a:p>
          <a:r>
            <a:rPr lang="en-US"/>
            <a:t>- Inclusión de estudiantes con necesidades especiales</a:t>
          </a:r>
        </a:p>
      </dgm:t>
    </dgm:pt>
    <dgm:pt modelId="{3E5D337E-A46A-439C-88E4-5C21A4652E24}" type="parTrans" cxnId="{7988BAD4-29F5-44D9-9558-859C6050FA28}">
      <dgm:prSet/>
      <dgm:spPr/>
      <dgm:t>
        <a:bodyPr/>
        <a:lstStyle/>
        <a:p>
          <a:endParaRPr lang="en-US"/>
        </a:p>
      </dgm:t>
    </dgm:pt>
    <dgm:pt modelId="{A03C8599-54A0-4450-8F37-5BC68167F06A}" type="sibTrans" cxnId="{7988BAD4-29F5-44D9-9558-859C6050FA28}">
      <dgm:prSet/>
      <dgm:spPr/>
      <dgm:t>
        <a:bodyPr/>
        <a:lstStyle/>
        <a:p>
          <a:endParaRPr lang="en-US"/>
        </a:p>
      </dgm:t>
    </dgm:pt>
    <dgm:pt modelId="{288C08BC-56DF-4993-A1A6-9994A53CE136}" type="pres">
      <dgm:prSet presAssocID="{F3AC5A3B-2105-415B-9496-3D7C08EF16D5}" presName="linear" presStyleCnt="0">
        <dgm:presLayoutVars>
          <dgm:animLvl val="lvl"/>
          <dgm:resizeHandles val="exact"/>
        </dgm:presLayoutVars>
      </dgm:prSet>
      <dgm:spPr/>
    </dgm:pt>
    <dgm:pt modelId="{414064DC-92CF-4A20-B64B-86ACC01F2258}" type="pres">
      <dgm:prSet presAssocID="{6E44F7AD-D730-45DA-9491-72366BA9E7A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004CD67-2B37-41C3-B5E4-5EC6BF812852}" type="pres">
      <dgm:prSet presAssocID="{42094F5C-6FC2-4B6B-B075-6E54D9CFD6B3}" presName="spacer" presStyleCnt="0"/>
      <dgm:spPr/>
    </dgm:pt>
    <dgm:pt modelId="{6C650FE5-2D18-47AC-A46F-C50149AA9413}" type="pres">
      <dgm:prSet presAssocID="{A6438FA8-4B39-49B7-9143-20D5133C322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0115A17-D5A5-4112-9A0B-F716C2471A4C}" type="pres">
      <dgm:prSet presAssocID="{5A5E0CB9-EAE0-49D5-A945-B71FE552B670}" presName="spacer" presStyleCnt="0"/>
      <dgm:spPr/>
    </dgm:pt>
    <dgm:pt modelId="{AA5B9736-20AA-421D-BE1B-B6287A83F812}" type="pres">
      <dgm:prSet presAssocID="{4CAFC87A-7010-4270-8AE6-9833335798C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0CEA726-847E-48A2-ACA7-369F19EE60F6}" type="pres">
      <dgm:prSet presAssocID="{43A1B0F6-BB99-4F41-8F8B-63CD2EECB67B}" presName="spacer" presStyleCnt="0"/>
      <dgm:spPr/>
    </dgm:pt>
    <dgm:pt modelId="{74861266-4A97-467E-B566-F9FC616E6520}" type="pres">
      <dgm:prSet presAssocID="{DCA63330-C9AA-41CA-BA23-DD3BB992CF8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F6C8918-1D1C-4E3B-9DF0-658D57ABEF53}" srcId="{F3AC5A3B-2105-415B-9496-3D7C08EF16D5}" destId="{4CAFC87A-7010-4270-8AE6-9833335798CF}" srcOrd="2" destOrd="0" parTransId="{E13B99A4-5303-466E-9D0A-6A82DB82B229}" sibTransId="{43A1B0F6-BB99-4F41-8F8B-63CD2EECB67B}"/>
    <dgm:cxn modelId="{8893FE1A-343D-4E41-B241-DC4091032340}" type="presOf" srcId="{6E44F7AD-D730-45DA-9491-72366BA9E7AC}" destId="{414064DC-92CF-4A20-B64B-86ACC01F2258}" srcOrd="0" destOrd="0" presId="urn:microsoft.com/office/officeart/2005/8/layout/vList2"/>
    <dgm:cxn modelId="{1C96114D-6BF3-4352-99A3-6BEE718672DE}" type="presOf" srcId="{DCA63330-C9AA-41CA-BA23-DD3BB992CF89}" destId="{74861266-4A97-467E-B566-F9FC616E6520}" srcOrd="0" destOrd="0" presId="urn:microsoft.com/office/officeart/2005/8/layout/vList2"/>
    <dgm:cxn modelId="{D5D08D58-0B65-41FC-B613-CBC9827DDB4E}" srcId="{F3AC5A3B-2105-415B-9496-3D7C08EF16D5}" destId="{A6438FA8-4B39-49B7-9143-20D5133C322A}" srcOrd="1" destOrd="0" parTransId="{13BC4798-C2A4-4632-9D65-85FB261D584F}" sibTransId="{5A5E0CB9-EAE0-49D5-A945-B71FE552B670}"/>
    <dgm:cxn modelId="{B2398AC1-BB09-4760-A38F-E4BA10ED2129}" type="presOf" srcId="{A6438FA8-4B39-49B7-9143-20D5133C322A}" destId="{6C650FE5-2D18-47AC-A46F-C50149AA9413}" srcOrd="0" destOrd="0" presId="urn:microsoft.com/office/officeart/2005/8/layout/vList2"/>
    <dgm:cxn modelId="{7988BAD4-29F5-44D9-9558-859C6050FA28}" srcId="{F3AC5A3B-2105-415B-9496-3D7C08EF16D5}" destId="{DCA63330-C9AA-41CA-BA23-DD3BB992CF89}" srcOrd="3" destOrd="0" parTransId="{3E5D337E-A46A-439C-88E4-5C21A4652E24}" sibTransId="{A03C8599-54A0-4450-8F37-5BC68167F06A}"/>
    <dgm:cxn modelId="{4856B5E2-272B-46E2-9E3A-6E0DD9959F82}" type="presOf" srcId="{F3AC5A3B-2105-415B-9496-3D7C08EF16D5}" destId="{288C08BC-56DF-4993-A1A6-9994A53CE136}" srcOrd="0" destOrd="0" presId="urn:microsoft.com/office/officeart/2005/8/layout/vList2"/>
    <dgm:cxn modelId="{6E6F82E8-8244-4AFC-BF31-A07005263106}" srcId="{F3AC5A3B-2105-415B-9496-3D7C08EF16D5}" destId="{6E44F7AD-D730-45DA-9491-72366BA9E7AC}" srcOrd="0" destOrd="0" parTransId="{96769B4F-17E2-4706-A51E-0FDD008ED338}" sibTransId="{42094F5C-6FC2-4B6B-B075-6E54D9CFD6B3}"/>
    <dgm:cxn modelId="{2D66F9F6-D4E5-4FB7-86A4-17290CE83E33}" type="presOf" srcId="{4CAFC87A-7010-4270-8AE6-9833335798CF}" destId="{AA5B9736-20AA-421D-BE1B-B6287A83F812}" srcOrd="0" destOrd="0" presId="urn:microsoft.com/office/officeart/2005/8/layout/vList2"/>
    <dgm:cxn modelId="{A11CFAFF-FA1E-430B-999B-D299BE2A5506}" type="presParOf" srcId="{288C08BC-56DF-4993-A1A6-9994A53CE136}" destId="{414064DC-92CF-4A20-B64B-86ACC01F2258}" srcOrd="0" destOrd="0" presId="urn:microsoft.com/office/officeart/2005/8/layout/vList2"/>
    <dgm:cxn modelId="{37386194-C06E-431F-AA67-EC83B0E75141}" type="presParOf" srcId="{288C08BC-56DF-4993-A1A6-9994A53CE136}" destId="{4004CD67-2B37-41C3-B5E4-5EC6BF812852}" srcOrd="1" destOrd="0" presId="urn:microsoft.com/office/officeart/2005/8/layout/vList2"/>
    <dgm:cxn modelId="{4D8A7D53-0FD6-4FD7-9CB9-4237447944D5}" type="presParOf" srcId="{288C08BC-56DF-4993-A1A6-9994A53CE136}" destId="{6C650FE5-2D18-47AC-A46F-C50149AA9413}" srcOrd="2" destOrd="0" presId="urn:microsoft.com/office/officeart/2005/8/layout/vList2"/>
    <dgm:cxn modelId="{3DA3D9B1-13E8-49AD-88D7-8B32BFD8180E}" type="presParOf" srcId="{288C08BC-56DF-4993-A1A6-9994A53CE136}" destId="{30115A17-D5A5-4112-9A0B-F716C2471A4C}" srcOrd="3" destOrd="0" presId="urn:microsoft.com/office/officeart/2005/8/layout/vList2"/>
    <dgm:cxn modelId="{07E2EC62-BB9E-4283-821D-1643184AF39E}" type="presParOf" srcId="{288C08BC-56DF-4993-A1A6-9994A53CE136}" destId="{AA5B9736-20AA-421D-BE1B-B6287A83F812}" srcOrd="4" destOrd="0" presId="urn:microsoft.com/office/officeart/2005/8/layout/vList2"/>
    <dgm:cxn modelId="{38B5F3A6-7039-4CB7-BE5E-6266EB4EA2E7}" type="presParOf" srcId="{288C08BC-56DF-4993-A1A6-9994A53CE136}" destId="{E0CEA726-847E-48A2-ACA7-369F19EE60F6}" srcOrd="5" destOrd="0" presId="urn:microsoft.com/office/officeart/2005/8/layout/vList2"/>
    <dgm:cxn modelId="{CEDD20FD-5118-4639-B44D-226D0E495B43}" type="presParOf" srcId="{288C08BC-56DF-4993-A1A6-9994A53CE136}" destId="{74861266-4A97-467E-B566-F9FC616E652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49DF6A4-8888-4DB8-A384-84382AA6B566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ADE72BB0-E4AE-463F-8E88-C32FB3CC5A8F}">
      <dgm:prSet/>
      <dgm:spPr/>
      <dgm:t>
        <a:bodyPr/>
        <a:lstStyle/>
        <a:p>
          <a:r>
            <a:rPr lang="en-US"/>
            <a:t>- Dependencia excesiva de la tecnología</a:t>
          </a:r>
        </a:p>
      </dgm:t>
    </dgm:pt>
    <dgm:pt modelId="{CDCC7C75-71B4-4C55-A469-1D1164A44A69}" type="parTrans" cxnId="{81B01C46-8194-432D-8A29-526858A2CB91}">
      <dgm:prSet/>
      <dgm:spPr/>
      <dgm:t>
        <a:bodyPr/>
        <a:lstStyle/>
        <a:p>
          <a:endParaRPr lang="en-US"/>
        </a:p>
      </dgm:t>
    </dgm:pt>
    <dgm:pt modelId="{0EE23282-83ED-4F37-B63B-91B78620EE05}" type="sibTrans" cxnId="{81B01C46-8194-432D-8A29-526858A2CB91}">
      <dgm:prSet/>
      <dgm:spPr/>
      <dgm:t>
        <a:bodyPr/>
        <a:lstStyle/>
        <a:p>
          <a:endParaRPr lang="en-US"/>
        </a:p>
      </dgm:t>
    </dgm:pt>
    <dgm:pt modelId="{A38A6C08-6D61-4A50-B03D-B944181D38EE}">
      <dgm:prSet/>
      <dgm:spPr/>
      <dgm:t>
        <a:bodyPr/>
        <a:lstStyle/>
        <a:p>
          <a:r>
            <a:rPr lang="en-US"/>
            <a:t>- Pérdida del contacto humano</a:t>
          </a:r>
        </a:p>
      </dgm:t>
    </dgm:pt>
    <dgm:pt modelId="{C0FE7B0F-718A-4D6B-A794-DB951B1E7D2E}" type="parTrans" cxnId="{CB1A32C8-F69B-4B39-88B2-DA93094829AD}">
      <dgm:prSet/>
      <dgm:spPr/>
      <dgm:t>
        <a:bodyPr/>
        <a:lstStyle/>
        <a:p>
          <a:endParaRPr lang="en-US"/>
        </a:p>
      </dgm:t>
    </dgm:pt>
    <dgm:pt modelId="{8D877997-201E-4CA1-AB01-0322C4FC2758}" type="sibTrans" cxnId="{CB1A32C8-F69B-4B39-88B2-DA93094829AD}">
      <dgm:prSet/>
      <dgm:spPr/>
      <dgm:t>
        <a:bodyPr/>
        <a:lstStyle/>
        <a:p>
          <a:endParaRPr lang="en-US"/>
        </a:p>
      </dgm:t>
    </dgm:pt>
    <dgm:pt modelId="{5F59BA0F-98DD-4EA4-BB20-FCC460E6E33C}">
      <dgm:prSet/>
      <dgm:spPr/>
      <dgm:t>
        <a:bodyPr/>
        <a:lstStyle/>
        <a:p>
          <a:r>
            <a:rPr lang="en-US"/>
            <a:t>- Sesgos en los algoritmos</a:t>
          </a:r>
        </a:p>
      </dgm:t>
    </dgm:pt>
    <dgm:pt modelId="{A8492356-EDB7-414C-B3F2-B6A6A98E6A08}" type="parTrans" cxnId="{80596463-FB54-4435-B7F4-B109738013F0}">
      <dgm:prSet/>
      <dgm:spPr/>
      <dgm:t>
        <a:bodyPr/>
        <a:lstStyle/>
        <a:p>
          <a:endParaRPr lang="en-US"/>
        </a:p>
      </dgm:t>
    </dgm:pt>
    <dgm:pt modelId="{5BEA6961-6694-43AD-AD7C-F5B91905B033}" type="sibTrans" cxnId="{80596463-FB54-4435-B7F4-B109738013F0}">
      <dgm:prSet/>
      <dgm:spPr/>
      <dgm:t>
        <a:bodyPr/>
        <a:lstStyle/>
        <a:p>
          <a:endParaRPr lang="en-US"/>
        </a:p>
      </dgm:t>
    </dgm:pt>
    <dgm:pt modelId="{BD1DA8C2-5D49-4C36-BF37-90B71DEF5F79}">
      <dgm:prSet/>
      <dgm:spPr/>
      <dgm:t>
        <a:bodyPr/>
        <a:lstStyle/>
        <a:p>
          <a:r>
            <a:rPr lang="en-US"/>
            <a:t>- Desigualdad en el acceso a herramientas de IA</a:t>
          </a:r>
        </a:p>
      </dgm:t>
    </dgm:pt>
    <dgm:pt modelId="{52B9D476-4C71-4623-8CEB-F095287BFEB9}" type="parTrans" cxnId="{065D5E16-709D-4A0D-A8CB-4D19EDC4C1CB}">
      <dgm:prSet/>
      <dgm:spPr/>
      <dgm:t>
        <a:bodyPr/>
        <a:lstStyle/>
        <a:p>
          <a:endParaRPr lang="en-US"/>
        </a:p>
      </dgm:t>
    </dgm:pt>
    <dgm:pt modelId="{0FE99C40-2E65-4C25-B5A5-A345719E0984}" type="sibTrans" cxnId="{065D5E16-709D-4A0D-A8CB-4D19EDC4C1CB}">
      <dgm:prSet/>
      <dgm:spPr/>
      <dgm:t>
        <a:bodyPr/>
        <a:lstStyle/>
        <a:p>
          <a:endParaRPr lang="en-US"/>
        </a:p>
      </dgm:t>
    </dgm:pt>
    <dgm:pt modelId="{8035D39F-E063-4C5E-9693-4966A6525CF4}" type="pres">
      <dgm:prSet presAssocID="{E49DF6A4-8888-4DB8-A384-84382AA6B566}" presName="vert0" presStyleCnt="0">
        <dgm:presLayoutVars>
          <dgm:dir/>
          <dgm:animOne val="branch"/>
          <dgm:animLvl val="lvl"/>
        </dgm:presLayoutVars>
      </dgm:prSet>
      <dgm:spPr/>
    </dgm:pt>
    <dgm:pt modelId="{1AD7D4DB-22A5-4419-A789-4A2A9255FCCE}" type="pres">
      <dgm:prSet presAssocID="{ADE72BB0-E4AE-463F-8E88-C32FB3CC5A8F}" presName="thickLine" presStyleLbl="alignNode1" presStyleIdx="0" presStyleCnt="4"/>
      <dgm:spPr/>
    </dgm:pt>
    <dgm:pt modelId="{DE3AEF3E-D6C7-487B-8103-3EFFDEA68771}" type="pres">
      <dgm:prSet presAssocID="{ADE72BB0-E4AE-463F-8E88-C32FB3CC5A8F}" presName="horz1" presStyleCnt="0"/>
      <dgm:spPr/>
    </dgm:pt>
    <dgm:pt modelId="{31137294-676D-4EC7-90F4-4BB29F095161}" type="pres">
      <dgm:prSet presAssocID="{ADE72BB0-E4AE-463F-8E88-C32FB3CC5A8F}" presName="tx1" presStyleLbl="revTx" presStyleIdx="0" presStyleCnt="4"/>
      <dgm:spPr/>
    </dgm:pt>
    <dgm:pt modelId="{7D4EDEF2-0BB5-4898-B79A-55AE5E7F05E5}" type="pres">
      <dgm:prSet presAssocID="{ADE72BB0-E4AE-463F-8E88-C32FB3CC5A8F}" presName="vert1" presStyleCnt="0"/>
      <dgm:spPr/>
    </dgm:pt>
    <dgm:pt modelId="{D2AD0D3C-F245-40E0-8BC3-B848DA625B64}" type="pres">
      <dgm:prSet presAssocID="{A38A6C08-6D61-4A50-B03D-B944181D38EE}" presName="thickLine" presStyleLbl="alignNode1" presStyleIdx="1" presStyleCnt="4"/>
      <dgm:spPr/>
    </dgm:pt>
    <dgm:pt modelId="{BCF7EF6E-9867-4B12-8E5F-9E72AADBCA5E}" type="pres">
      <dgm:prSet presAssocID="{A38A6C08-6D61-4A50-B03D-B944181D38EE}" presName="horz1" presStyleCnt="0"/>
      <dgm:spPr/>
    </dgm:pt>
    <dgm:pt modelId="{08CB9194-8924-48B9-9D00-AB16DF260C61}" type="pres">
      <dgm:prSet presAssocID="{A38A6C08-6D61-4A50-B03D-B944181D38EE}" presName="tx1" presStyleLbl="revTx" presStyleIdx="1" presStyleCnt="4"/>
      <dgm:spPr/>
    </dgm:pt>
    <dgm:pt modelId="{60182DB6-E965-4CBE-BE05-BCEB1901C2B3}" type="pres">
      <dgm:prSet presAssocID="{A38A6C08-6D61-4A50-B03D-B944181D38EE}" presName="vert1" presStyleCnt="0"/>
      <dgm:spPr/>
    </dgm:pt>
    <dgm:pt modelId="{F1C96133-B270-4CF0-AD8A-FABB62FFB4DE}" type="pres">
      <dgm:prSet presAssocID="{5F59BA0F-98DD-4EA4-BB20-FCC460E6E33C}" presName="thickLine" presStyleLbl="alignNode1" presStyleIdx="2" presStyleCnt="4"/>
      <dgm:spPr/>
    </dgm:pt>
    <dgm:pt modelId="{D84F2446-E1E6-4FA6-8EAB-F9C4C9DB4F72}" type="pres">
      <dgm:prSet presAssocID="{5F59BA0F-98DD-4EA4-BB20-FCC460E6E33C}" presName="horz1" presStyleCnt="0"/>
      <dgm:spPr/>
    </dgm:pt>
    <dgm:pt modelId="{49A1B97E-367E-4CC9-AEEC-B2976BE781B5}" type="pres">
      <dgm:prSet presAssocID="{5F59BA0F-98DD-4EA4-BB20-FCC460E6E33C}" presName="tx1" presStyleLbl="revTx" presStyleIdx="2" presStyleCnt="4"/>
      <dgm:spPr/>
    </dgm:pt>
    <dgm:pt modelId="{781021CB-BF2B-4163-ABBB-9FE9E3DF4811}" type="pres">
      <dgm:prSet presAssocID="{5F59BA0F-98DD-4EA4-BB20-FCC460E6E33C}" presName="vert1" presStyleCnt="0"/>
      <dgm:spPr/>
    </dgm:pt>
    <dgm:pt modelId="{132DE908-1B7D-4B04-A8BA-3CE1158D61B6}" type="pres">
      <dgm:prSet presAssocID="{BD1DA8C2-5D49-4C36-BF37-90B71DEF5F79}" presName="thickLine" presStyleLbl="alignNode1" presStyleIdx="3" presStyleCnt="4"/>
      <dgm:spPr/>
    </dgm:pt>
    <dgm:pt modelId="{FC78C35B-2ADE-4BAC-8A12-A5C8250C87D4}" type="pres">
      <dgm:prSet presAssocID="{BD1DA8C2-5D49-4C36-BF37-90B71DEF5F79}" presName="horz1" presStyleCnt="0"/>
      <dgm:spPr/>
    </dgm:pt>
    <dgm:pt modelId="{7799992D-2D42-4C84-9580-1FD19D045338}" type="pres">
      <dgm:prSet presAssocID="{BD1DA8C2-5D49-4C36-BF37-90B71DEF5F79}" presName="tx1" presStyleLbl="revTx" presStyleIdx="3" presStyleCnt="4"/>
      <dgm:spPr/>
    </dgm:pt>
    <dgm:pt modelId="{52201AC8-40DB-4489-9B43-2237BC388080}" type="pres">
      <dgm:prSet presAssocID="{BD1DA8C2-5D49-4C36-BF37-90B71DEF5F79}" presName="vert1" presStyleCnt="0"/>
      <dgm:spPr/>
    </dgm:pt>
  </dgm:ptLst>
  <dgm:cxnLst>
    <dgm:cxn modelId="{065D5E16-709D-4A0D-A8CB-4D19EDC4C1CB}" srcId="{E49DF6A4-8888-4DB8-A384-84382AA6B566}" destId="{BD1DA8C2-5D49-4C36-BF37-90B71DEF5F79}" srcOrd="3" destOrd="0" parTransId="{52B9D476-4C71-4623-8CEB-F095287BFEB9}" sibTransId="{0FE99C40-2E65-4C25-B5A5-A345719E0984}"/>
    <dgm:cxn modelId="{4C5A3D61-66F6-4286-A4B0-0E3F68178D25}" type="presOf" srcId="{A38A6C08-6D61-4A50-B03D-B944181D38EE}" destId="{08CB9194-8924-48B9-9D00-AB16DF260C61}" srcOrd="0" destOrd="0" presId="urn:microsoft.com/office/officeart/2008/layout/LinedList"/>
    <dgm:cxn modelId="{80596463-FB54-4435-B7F4-B109738013F0}" srcId="{E49DF6A4-8888-4DB8-A384-84382AA6B566}" destId="{5F59BA0F-98DD-4EA4-BB20-FCC460E6E33C}" srcOrd="2" destOrd="0" parTransId="{A8492356-EDB7-414C-B3F2-B6A6A98E6A08}" sibTransId="{5BEA6961-6694-43AD-AD7C-F5B91905B033}"/>
    <dgm:cxn modelId="{81B01C46-8194-432D-8A29-526858A2CB91}" srcId="{E49DF6A4-8888-4DB8-A384-84382AA6B566}" destId="{ADE72BB0-E4AE-463F-8E88-C32FB3CC5A8F}" srcOrd="0" destOrd="0" parTransId="{CDCC7C75-71B4-4C55-A469-1D1164A44A69}" sibTransId="{0EE23282-83ED-4F37-B63B-91B78620EE05}"/>
    <dgm:cxn modelId="{17151147-B5AA-4ACC-81E3-9526CD65126B}" type="presOf" srcId="{5F59BA0F-98DD-4EA4-BB20-FCC460E6E33C}" destId="{49A1B97E-367E-4CC9-AEEC-B2976BE781B5}" srcOrd="0" destOrd="0" presId="urn:microsoft.com/office/officeart/2008/layout/LinedList"/>
    <dgm:cxn modelId="{77C5D24D-C0B4-494D-90D3-2B73723A6B79}" type="presOf" srcId="{BD1DA8C2-5D49-4C36-BF37-90B71DEF5F79}" destId="{7799992D-2D42-4C84-9580-1FD19D045338}" srcOrd="0" destOrd="0" presId="urn:microsoft.com/office/officeart/2008/layout/LinedList"/>
    <dgm:cxn modelId="{90EF7350-8E9E-49E6-9809-A6E0CF61D677}" type="presOf" srcId="{E49DF6A4-8888-4DB8-A384-84382AA6B566}" destId="{8035D39F-E063-4C5E-9693-4966A6525CF4}" srcOrd="0" destOrd="0" presId="urn:microsoft.com/office/officeart/2008/layout/LinedList"/>
    <dgm:cxn modelId="{CB1A32C8-F69B-4B39-88B2-DA93094829AD}" srcId="{E49DF6A4-8888-4DB8-A384-84382AA6B566}" destId="{A38A6C08-6D61-4A50-B03D-B944181D38EE}" srcOrd="1" destOrd="0" parTransId="{C0FE7B0F-718A-4D6B-A794-DB951B1E7D2E}" sibTransId="{8D877997-201E-4CA1-AB01-0322C4FC2758}"/>
    <dgm:cxn modelId="{98AA76DB-96E1-498C-8265-959B96B7427B}" type="presOf" srcId="{ADE72BB0-E4AE-463F-8E88-C32FB3CC5A8F}" destId="{31137294-676D-4EC7-90F4-4BB29F095161}" srcOrd="0" destOrd="0" presId="urn:microsoft.com/office/officeart/2008/layout/LinedList"/>
    <dgm:cxn modelId="{0A78E8EA-0609-4B61-8FF6-CDCEB57CB409}" type="presParOf" srcId="{8035D39F-E063-4C5E-9693-4966A6525CF4}" destId="{1AD7D4DB-22A5-4419-A789-4A2A9255FCCE}" srcOrd="0" destOrd="0" presId="urn:microsoft.com/office/officeart/2008/layout/LinedList"/>
    <dgm:cxn modelId="{A549D3E3-2D4D-4151-8DBD-534B92510DEE}" type="presParOf" srcId="{8035D39F-E063-4C5E-9693-4966A6525CF4}" destId="{DE3AEF3E-D6C7-487B-8103-3EFFDEA68771}" srcOrd="1" destOrd="0" presId="urn:microsoft.com/office/officeart/2008/layout/LinedList"/>
    <dgm:cxn modelId="{5AEA5AE2-16FD-4E18-B02D-5B8B0970F08C}" type="presParOf" srcId="{DE3AEF3E-D6C7-487B-8103-3EFFDEA68771}" destId="{31137294-676D-4EC7-90F4-4BB29F095161}" srcOrd="0" destOrd="0" presId="urn:microsoft.com/office/officeart/2008/layout/LinedList"/>
    <dgm:cxn modelId="{DF18591A-96ED-41C1-A5C4-0006CEDBB7D8}" type="presParOf" srcId="{DE3AEF3E-D6C7-487B-8103-3EFFDEA68771}" destId="{7D4EDEF2-0BB5-4898-B79A-55AE5E7F05E5}" srcOrd="1" destOrd="0" presId="urn:microsoft.com/office/officeart/2008/layout/LinedList"/>
    <dgm:cxn modelId="{0D7DB438-8AEB-436F-84F3-B98C3A944232}" type="presParOf" srcId="{8035D39F-E063-4C5E-9693-4966A6525CF4}" destId="{D2AD0D3C-F245-40E0-8BC3-B848DA625B64}" srcOrd="2" destOrd="0" presId="urn:microsoft.com/office/officeart/2008/layout/LinedList"/>
    <dgm:cxn modelId="{F75A3882-A81D-495D-947D-95D4742194B6}" type="presParOf" srcId="{8035D39F-E063-4C5E-9693-4966A6525CF4}" destId="{BCF7EF6E-9867-4B12-8E5F-9E72AADBCA5E}" srcOrd="3" destOrd="0" presId="urn:microsoft.com/office/officeart/2008/layout/LinedList"/>
    <dgm:cxn modelId="{9200315D-97F2-4541-A2BD-16C2A3A0CCD8}" type="presParOf" srcId="{BCF7EF6E-9867-4B12-8E5F-9E72AADBCA5E}" destId="{08CB9194-8924-48B9-9D00-AB16DF260C61}" srcOrd="0" destOrd="0" presId="urn:microsoft.com/office/officeart/2008/layout/LinedList"/>
    <dgm:cxn modelId="{7E9F5F94-E41A-4CD6-83BB-DF172A61EFE4}" type="presParOf" srcId="{BCF7EF6E-9867-4B12-8E5F-9E72AADBCA5E}" destId="{60182DB6-E965-4CBE-BE05-BCEB1901C2B3}" srcOrd="1" destOrd="0" presId="urn:microsoft.com/office/officeart/2008/layout/LinedList"/>
    <dgm:cxn modelId="{55069494-C834-47A9-A4A4-5EE39E21A114}" type="presParOf" srcId="{8035D39F-E063-4C5E-9693-4966A6525CF4}" destId="{F1C96133-B270-4CF0-AD8A-FABB62FFB4DE}" srcOrd="4" destOrd="0" presId="urn:microsoft.com/office/officeart/2008/layout/LinedList"/>
    <dgm:cxn modelId="{3F441AE9-CB91-4956-A284-B3E514B3B588}" type="presParOf" srcId="{8035D39F-E063-4C5E-9693-4966A6525CF4}" destId="{D84F2446-E1E6-4FA6-8EAB-F9C4C9DB4F72}" srcOrd="5" destOrd="0" presId="urn:microsoft.com/office/officeart/2008/layout/LinedList"/>
    <dgm:cxn modelId="{9C15A3B6-4A1F-41B1-BDFA-A8CDB8FF1519}" type="presParOf" srcId="{D84F2446-E1E6-4FA6-8EAB-F9C4C9DB4F72}" destId="{49A1B97E-367E-4CC9-AEEC-B2976BE781B5}" srcOrd="0" destOrd="0" presId="urn:microsoft.com/office/officeart/2008/layout/LinedList"/>
    <dgm:cxn modelId="{AFDC946C-8C98-4DD9-845A-23CEB7B99154}" type="presParOf" srcId="{D84F2446-E1E6-4FA6-8EAB-F9C4C9DB4F72}" destId="{781021CB-BF2B-4163-ABBB-9FE9E3DF4811}" srcOrd="1" destOrd="0" presId="urn:microsoft.com/office/officeart/2008/layout/LinedList"/>
    <dgm:cxn modelId="{7A87B5FB-4C53-4C4B-BD4F-62B3D0C626B9}" type="presParOf" srcId="{8035D39F-E063-4C5E-9693-4966A6525CF4}" destId="{132DE908-1B7D-4B04-A8BA-3CE1158D61B6}" srcOrd="6" destOrd="0" presId="urn:microsoft.com/office/officeart/2008/layout/LinedList"/>
    <dgm:cxn modelId="{EF4C36C3-0BA2-4D67-94E2-53F236ED29C7}" type="presParOf" srcId="{8035D39F-E063-4C5E-9693-4966A6525CF4}" destId="{FC78C35B-2ADE-4BAC-8A12-A5C8250C87D4}" srcOrd="7" destOrd="0" presId="urn:microsoft.com/office/officeart/2008/layout/LinedList"/>
    <dgm:cxn modelId="{DA841763-5C99-4C1B-802C-5A40138AFD2A}" type="presParOf" srcId="{FC78C35B-2ADE-4BAC-8A12-A5C8250C87D4}" destId="{7799992D-2D42-4C84-9580-1FD19D045338}" srcOrd="0" destOrd="0" presId="urn:microsoft.com/office/officeart/2008/layout/LinedList"/>
    <dgm:cxn modelId="{0E4D74B0-1ACC-481D-8D61-CCD54D3CF882}" type="presParOf" srcId="{FC78C35B-2ADE-4BAC-8A12-A5C8250C87D4}" destId="{52201AC8-40DB-4489-9B43-2237BC38808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BDF57A-FC8B-4C4A-B191-884E0307C69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97EFC35-83EE-4E1F-86B0-73A89EA44EA6}">
      <dgm:prSet/>
      <dgm:spPr/>
      <dgm:t>
        <a:bodyPr/>
        <a:lstStyle/>
        <a:p>
          <a:r>
            <a:rPr lang="en-US"/>
            <a:t>- Khan Academy + GPT-4: tutor personalizado para estudiantes</a:t>
          </a:r>
        </a:p>
      </dgm:t>
    </dgm:pt>
    <dgm:pt modelId="{D9B3B0E4-3A49-461C-809A-36289CCDCFC2}" type="parTrans" cxnId="{C3CD3339-267F-4B64-B72A-88595C697DC4}">
      <dgm:prSet/>
      <dgm:spPr/>
      <dgm:t>
        <a:bodyPr/>
        <a:lstStyle/>
        <a:p>
          <a:endParaRPr lang="en-US"/>
        </a:p>
      </dgm:t>
    </dgm:pt>
    <dgm:pt modelId="{01553A37-02D0-4FF1-9B5A-5DAB5C60E711}" type="sibTrans" cxnId="{C3CD3339-267F-4B64-B72A-88595C697DC4}">
      <dgm:prSet/>
      <dgm:spPr/>
      <dgm:t>
        <a:bodyPr/>
        <a:lstStyle/>
        <a:p>
          <a:endParaRPr lang="en-US"/>
        </a:p>
      </dgm:t>
    </dgm:pt>
    <dgm:pt modelId="{FE16949C-9959-405B-A3BF-EF4EDDE8BAE0}">
      <dgm:prSet/>
      <dgm:spPr/>
      <dgm:t>
        <a:bodyPr/>
        <a:lstStyle/>
        <a:p>
          <a:r>
            <a:rPr lang="en-US"/>
            <a:t>- IBM Watson Education: análisis del rendimiento académico</a:t>
          </a:r>
        </a:p>
      </dgm:t>
    </dgm:pt>
    <dgm:pt modelId="{18F1FC93-12E3-4C7E-81FD-19F8362346A7}" type="parTrans" cxnId="{DBD84199-60D5-469B-8697-D5FAD31E575A}">
      <dgm:prSet/>
      <dgm:spPr/>
      <dgm:t>
        <a:bodyPr/>
        <a:lstStyle/>
        <a:p>
          <a:endParaRPr lang="en-US"/>
        </a:p>
      </dgm:t>
    </dgm:pt>
    <dgm:pt modelId="{9503D0A4-AE42-4AAD-8005-7DD37B70FDFF}" type="sibTrans" cxnId="{DBD84199-60D5-469B-8697-D5FAD31E575A}">
      <dgm:prSet/>
      <dgm:spPr/>
      <dgm:t>
        <a:bodyPr/>
        <a:lstStyle/>
        <a:p>
          <a:endParaRPr lang="en-US"/>
        </a:p>
      </dgm:t>
    </dgm:pt>
    <dgm:pt modelId="{79ADC7DF-AD00-4500-BD0D-6654E7AD8E63}">
      <dgm:prSet/>
      <dgm:spPr/>
      <dgm:t>
        <a:bodyPr/>
        <a:lstStyle/>
        <a:p>
          <a:r>
            <a:rPr lang="en-US"/>
            <a:t>- Duolingo Max: IA para simulación de conversaciones reales</a:t>
          </a:r>
        </a:p>
      </dgm:t>
    </dgm:pt>
    <dgm:pt modelId="{90F3C8B0-4140-4E6F-8B03-2110B7A3AB1A}" type="parTrans" cxnId="{8BE725EA-565A-48B3-9B1B-BA7EF89A74CF}">
      <dgm:prSet/>
      <dgm:spPr/>
      <dgm:t>
        <a:bodyPr/>
        <a:lstStyle/>
        <a:p>
          <a:endParaRPr lang="en-US"/>
        </a:p>
      </dgm:t>
    </dgm:pt>
    <dgm:pt modelId="{6753B10F-6111-4603-9C62-D33DC539CAFE}" type="sibTrans" cxnId="{8BE725EA-565A-48B3-9B1B-BA7EF89A74CF}">
      <dgm:prSet/>
      <dgm:spPr/>
      <dgm:t>
        <a:bodyPr/>
        <a:lstStyle/>
        <a:p>
          <a:endParaRPr lang="en-US"/>
        </a:p>
      </dgm:t>
    </dgm:pt>
    <dgm:pt modelId="{9C63F8DB-CC76-48FE-9322-81963D66959D}" type="pres">
      <dgm:prSet presAssocID="{00BDF57A-FC8B-4C4A-B191-884E0307C693}" presName="linear" presStyleCnt="0">
        <dgm:presLayoutVars>
          <dgm:animLvl val="lvl"/>
          <dgm:resizeHandles val="exact"/>
        </dgm:presLayoutVars>
      </dgm:prSet>
      <dgm:spPr/>
    </dgm:pt>
    <dgm:pt modelId="{224A7234-4286-427D-B596-5EE4DD3E3086}" type="pres">
      <dgm:prSet presAssocID="{E97EFC35-83EE-4E1F-86B0-73A89EA44EA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F207D4C-8204-4673-A1A7-14C4EBAB1D0F}" type="pres">
      <dgm:prSet presAssocID="{01553A37-02D0-4FF1-9B5A-5DAB5C60E711}" presName="spacer" presStyleCnt="0"/>
      <dgm:spPr/>
    </dgm:pt>
    <dgm:pt modelId="{D46E2644-6B3B-48EA-8181-AB101C27C84B}" type="pres">
      <dgm:prSet presAssocID="{FE16949C-9959-405B-A3BF-EF4EDDE8BA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6B96E66-731B-4C71-B588-120BBEA3F5DA}" type="pres">
      <dgm:prSet presAssocID="{9503D0A4-AE42-4AAD-8005-7DD37B70FDFF}" presName="spacer" presStyleCnt="0"/>
      <dgm:spPr/>
    </dgm:pt>
    <dgm:pt modelId="{BF14597D-2288-423E-9D5A-A8FCD4E926B2}" type="pres">
      <dgm:prSet presAssocID="{79ADC7DF-AD00-4500-BD0D-6654E7AD8E6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3CD3339-267F-4B64-B72A-88595C697DC4}" srcId="{00BDF57A-FC8B-4C4A-B191-884E0307C693}" destId="{E97EFC35-83EE-4E1F-86B0-73A89EA44EA6}" srcOrd="0" destOrd="0" parTransId="{D9B3B0E4-3A49-461C-809A-36289CCDCFC2}" sibTransId="{01553A37-02D0-4FF1-9B5A-5DAB5C60E711}"/>
    <dgm:cxn modelId="{A9176E72-27FD-4930-926C-1EEE796A9564}" type="presOf" srcId="{E97EFC35-83EE-4E1F-86B0-73A89EA44EA6}" destId="{224A7234-4286-427D-B596-5EE4DD3E3086}" srcOrd="0" destOrd="0" presId="urn:microsoft.com/office/officeart/2005/8/layout/vList2"/>
    <dgm:cxn modelId="{CA058357-9210-43AE-8630-A2EA39032ECA}" type="presOf" srcId="{FE16949C-9959-405B-A3BF-EF4EDDE8BAE0}" destId="{D46E2644-6B3B-48EA-8181-AB101C27C84B}" srcOrd="0" destOrd="0" presId="urn:microsoft.com/office/officeart/2005/8/layout/vList2"/>
    <dgm:cxn modelId="{DBD84199-60D5-469B-8697-D5FAD31E575A}" srcId="{00BDF57A-FC8B-4C4A-B191-884E0307C693}" destId="{FE16949C-9959-405B-A3BF-EF4EDDE8BAE0}" srcOrd="1" destOrd="0" parTransId="{18F1FC93-12E3-4C7E-81FD-19F8362346A7}" sibTransId="{9503D0A4-AE42-4AAD-8005-7DD37B70FDFF}"/>
    <dgm:cxn modelId="{2C4BC1AB-1F36-415A-96F1-0FE91124E359}" type="presOf" srcId="{00BDF57A-FC8B-4C4A-B191-884E0307C693}" destId="{9C63F8DB-CC76-48FE-9322-81963D66959D}" srcOrd="0" destOrd="0" presId="urn:microsoft.com/office/officeart/2005/8/layout/vList2"/>
    <dgm:cxn modelId="{8BE725EA-565A-48B3-9B1B-BA7EF89A74CF}" srcId="{00BDF57A-FC8B-4C4A-B191-884E0307C693}" destId="{79ADC7DF-AD00-4500-BD0D-6654E7AD8E63}" srcOrd="2" destOrd="0" parTransId="{90F3C8B0-4140-4E6F-8B03-2110B7A3AB1A}" sibTransId="{6753B10F-6111-4603-9C62-D33DC539CAFE}"/>
    <dgm:cxn modelId="{52E498FA-81BC-429E-BF45-6CA66916C36D}" type="presOf" srcId="{79ADC7DF-AD00-4500-BD0D-6654E7AD8E63}" destId="{BF14597D-2288-423E-9D5A-A8FCD4E926B2}" srcOrd="0" destOrd="0" presId="urn:microsoft.com/office/officeart/2005/8/layout/vList2"/>
    <dgm:cxn modelId="{B9383EF0-DB94-4CFB-A198-F73BC8914244}" type="presParOf" srcId="{9C63F8DB-CC76-48FE-9322-81963D66959D}" destId="{224A7234-4286-427D-B596-5EE4DD3E3086}" srcOrd="0" destOrd="0" presId="urn:microsoft.com/office/officeart/2005/8/layout/vList2"/>
    <dgm:cxn modelId="{89AB4B80-BC90-4650-A764-7D944E297CE1}" type="presParOf" srcId="{9C63F8DB-CC76-48FE-9322-81963D66959D}" destId="{6F207D4C-8204-4673-A1A7-14C4EBAB1D0F}" srcOrd="1" destOrd="0" presId="urn:microsoft.com/office/officeart/2005/8/layout/vList2"/>
    <dgm:cxn modelId="{44666389-2DD8-420B-946B-7844166A95EF}" type="presParOf" srcId="{9C63F8DB-CC76-48FE-9322-81963D66959D}" destId="{D46E2644-6B3B-48EA-8181-AB101C27C84B}" srcOrd="2" destOrd="0" presId="urn:microsoft.com/office/officeart/2005/8/layout/vList2"/>
    <dgm:cxn modelId="{86571121-EBC7-474A-B15C-B1EFB54664BE}" type="presParOf" srcId="{9C63F8DB-CC76-48FE-9322-81963D66959D}" destId="{86B96E66-731B-4C71-B588-120BBEA3F5DA}" srcOrd="3" destOrd="0" presId="urn:microsoft.com/office/officeart/2005/8/layout/vList2"/>
    <dgm:cxn modelId="{1684EBE8-A49D-47C5-880E-6CFEB60D5920}" type="presParOf" srcId="{9C63F8DB-CC76-48FE-9322-81963D66959D}" destId="{BF14597D-2288-423E-9D5A-A8FCD4E926B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FD97EC0-9EFE-44FC-B52C-7E0926E25AE5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22BA6DAD-ED66-4C32-AE6F-55B63F300264}">
      <dgm:prSet/>
      <dgm:spPr/>
      <dgm:t>
        <a:bodyPr/>
        <a:lstStyle/>
        <a:p>
          <a:r>
            <a:rPr lang="en-US"/>
            <a:t>La IA seguirá ampliando las fronteras de la educación personalizada.</a:t>
          </a:r>
        </a:p>
      </dgm:t>
    </dgm:pt>
    <dgm:pt modelId="{FD59A23D-9C1B-473E-9F87-74C6A34416CF}" type="parTrans" cxnId="{D077AEFB-6CDE-4A6B-8037-8B6A138EDE1F}">
      <dgm:prSet/>
      <dgm:spPr/>
      <dgm:t>
        <a:bodyPr/>
        <a:lstStyle/>
        <a:p>
          <a:endParaRPr lang="en-US"/>
        </a:p>
      </dgm:t>
    </dgm:pt>
    <dgm:pt modelId="{07299849-F8C1-4951-9552-4329D0781D76}" type="sibTrans" cxnId="{D077AEFB-6CDE-4A6B-8037-8B6A138EDE1F}">
      <dgm:prSet/>
      <dgm:spPr/>
      <dgm:t>
        <a:bodyPr/>
        <a:lstStyle/>
        <a:p>
          <a:endParaRPr lang="en-US"/>
        </a:p>
      </dgm:t>
    </dgm:pt>
    <dgm:pt modelId="{A00F83FE-E07C-4E8D-8B77-81DE2A162E5B}">
      <dgm:prSet/>
      <dgm:spPr/>
      <dgm:t>
        <a:bodyPr/>
        <a:lstStyle/>
        <a:p>
          <a:r>
            <a:rPr lang="en-US"/>
            <a:t>El equilibrio entre tecnología y humanidad será clave.</a:t>
          </a:r>
        </a:p>
      </dgm:t>
    </dgm:pt>
    <dgm:pt modelId="{707BFE3B-C781-455E-969E-90555C6CA6B1}" type="parTrans" cxnId="{FA60DF12-5748-4179-887A-53AFBA801647}">
      <dgm:prSet/>
      <dgm:spPr/>
      <dgm:t>
        <a:bodyPr/>
        <a:lstStyle/>
        <a:p>
          <a:endParaRPr lang="en-US"/>
        </a:p>
      </dgm:t>
    </dgm:pt>
    <dgm:pt modelId="{8EB866C5-4AD3-4612-A5F5-1BE526D04A5F}" type="sibTrans" cxnId="{FA60DF12-5748-4179-887A-53AFBA801647}">
      <dgm:prSet/>
      <dgm:spPr/>
      <dgm:t>
        <a:bodyPr/>
        <a:lstStyle/>
        <a:p>
          <a:endParaRPr lang="en-US"/>
        </a:p>
      </dgm:t>
    </dgm:pt>
    <dgm:pt modelId="{0B5CA816-6C37-4286-B416-6DCDFB488A22}">
      <dgm:prSet/>
      <dgm:spPr/>
      <dgm:t>
        <a:bodyPr/>
        <a:lstStyle/>
        <a:p>
          <a:r>
            <a:rPr lang="en-US"/>
            <a:t>La formación docente en IA será indispensable para el futuro educativo.</a:t>
          </a:r>
        </a:p>
      </dgm:t>
    </dgm:pt>
    <dgm:pt modelId="{6894B92C-1C19-4F4F-8A2F-73518A3546D4}" type="parTrans" cxnId="{5DEDFC85-48F6-40B5-A29C-7EB117113602}">
      <dgm:prSet/>
      <dgm:spPr/>
      <dgm:t>
        <a:bodyPr/>
        <a:lstStyle/>
        <a:p>
          <a:endParaRPr lang="en-US"/>
        </a:p>
      </dgm:t>
    </dgm:pt>
    <dgm:pt modelId="{4D16B535-0BB3-4670-98E8-ECECAF332CCC}" type="sibTrans" cxnId="{5DEDFC85-48F6-40B5-A29C-7EB117113602}">
      <dgm:prSet/>
      <dgm:spPr/>
      <dgm:t>
        <a:bodyPr/>
        <a:lstStyle/>
        <a:p>
          <a:endParaRPr lang="en-US"/>
        </a:p>
      </dgm:t>
    </dgm:pt>
    <dgm:pt modelId="{FB00628E-F40B-49FD-9380-B50475D4BDEF}" type="pres">
      <dgm:prSet presAssocID="{8FD97EC0-9EFE-44FC-B52C-7E0926E25AE5}" presName="vert0" presStyleCnt="0">
        <dgm:presLayoutVars>
          <dgm:dir/>
          <dgm:animOne val="branch"/>
          <dgm:animLvl val="lvl"/>
        </dgm:presLayoutVars>
      </dgm:prSet>
      <dgm:spPr/>
    </dgm:pt>
    <dgm:pt modelId="{221B02C3-27C7-455A-A257-F08AF9F746D0}" type="pres">
      <dgm:prSet presAssocID="{22BA6DAD-ED66-4C32-AE6F-55B63F300264}" presName="thickLine" presStyleLbl="alignNode1" presStyleIdx="0" presStyleCnt="3"/>
      <dgm:spPr/>
    </dgm:pt>
    <dgm:pt modelId="{09494986-D4AB-4C88-8182-FECC4A325117}" type="pres">
      <dgm:prSet presAssocID="{22BA6DAD-ED66-4C32-AE6F-55B63F300264}" presName="horz1" presStyleCnt="0"/>
      <dgm:spPr/>
    </dgm:pt>
    <dgm:pt modelId="{06237ABB-D70E-4B78-AF96-B8869076A437}" type="pres">
      <dgm:prSet presAssocID="{22BA6DAD-ED66-4C32-AE6F-55B63F300264}" presName="tx1" presStyleLbl="revTx" presStyleIdx="0" presStyleCnt="3"/>
      <dgm:spPr/>
    </dgm:pt>
    <dgm:pt modelId="{116E4D74-CF5B-4134-9FB6-F86005ED6938}" type="pres">
      <dgm:prSet presAssocID="{22BA6DAD-ED66-4C32-AE6F-55B63F300264}" presName="vert1" presStyleCnt="0"/>
      <dgm:spPr/>
    </dgm:pt>
    <dgm:pt modelId="{3E6793BE-3FBB-40C4-A7E3-6C299AA790DA}" type="pres">
      <dgm:prSet presAssocID="{A00F83FE-E07C-4E8D-8B77-81DE2A162E5B}" presName="thickLine" presStyleLbl="alignNode1" presStyleIdx="1" presStyleCnt="3"/>
      <dgm:spPr/>
    </dgm:pt>
    <dgm:pt modelId="{4503E10A-0266-4E9F-9857-56A0EFF2D697}" type="pres">
      <dgm:prSet presAssocID="{A00F83FE-E07C-4E8D-8B77-81DE2A162E5B}" presName="horz1" presStyleCnt="0"/>
      <dgm:spPr/>
    </dgm:pt>
    <dgm:pt modelId="{AF1F2C47-4DA4-4B40-8231-7E3D05F95384}" type="pres">
      <dgm:prSet presAssocID="{A00F83FE-E07C-4E8D-8B77-81DE2A162E5B}" presName="tx1" presStyleLbl="revTx" presStyleIdx="1" presStyleCnt="3"/>
      <dgm:spPr/>
    </dgm:pt>
    <dgm:pt modelId="{F71C0B82-955F-40F9-9D09-DDD75286087A}" type="pres">
      <dgm:prSet presAssocID="{A00F83FE-E07C-4E8D-8B77-81DE2A162E5B}" presName="vert1" presStyleCnt="0"/>
      <dgm:spPr/>
    </dgm:pt>
    <dgm:pt modelId="{180F370C-EA54-43F6-AA1E-0253E328438E}" type="pres">
      <dgm:prSet presAssocID="{0B5CA816-6C37-4286-B416-6DCDFB488A22}" presName="thickLine" presStyleLbl="alignNode1" presStyleIdx="2" presStyleCnt="3"/>
      <dgm:spPr/>
    </dgm:pt>
    <dgm:pt modelId="{114ABFC7-602B-4779-B494-F6531FE160BF}" type="pres">
      <dgm:prSet presAssocID="{0B5CA816-6C37-4286-B416-6DCDFB488A22}" presName="horz1" presStyleCnt="0"/>
      <dgm:spPr/>
    </dgm:pt>
    <dgm:pt modelId="{A60DA3E7-1218-4A64-B5AD-93FB0C9C6A69}" type="pres">
      <dgm:prSet presAssocID="{0B5CA816-6C37-4286-B416-6DCDFB488A22}" presName="tx1" presStyleLbl="revTx" presStyleIdx="2" presStyleCnt="3"/>
      <dgm:spPr/>
    </dgm:pt>
    <dgm:pt modelId="{E3B6E874-297B-4676-9DC9-81F5F890D684}" type="pres">
      <dgm:prSet presAssocID="{0B5CA816-6C37-4286-B416-6DCDFB488A22}" presName="vert1" presStyleCnt="0"/>
      <dgm:spPr/>
    </dgm:pt>
  </dgm:ptLst>
  <dgm:cxnLst>
    <dgm:cxn modelId="{FA60DF12-5748-4179-887A-53AFBA801647}" srcId="{8FD97EC0-9EFE-44FC-B52C-7E0926E25AE5}" destId="{A00F83FE-E07C-4E8D-8B77-81DE2A162E5B}" srcOrd="1" destOrd="0" parTransId="{707BFE3B-C781-455E-969E-90555C6CA6B1}" sibTransId="{8EB866C5-4AD3-4612-A5F5-1BE526D04A5F}"/>
    <dgm:cxn modelId="{0360E976-6A61-4609-A799-FDB51167A2AE}" type="presOf" srcId="{22BA6DAD-ED66-4C32-AE6F-55B63F300264}" destId="{06237ABB-D70E-4B78-AF96-B8869076A437}" srcOrd="0" destOrd="0" presId="urn:microsoft.com/office/officeart/2008/layout/LinedList"/>
    <dgm:cxn modelId="{5DEDFC85-48F6-40B5-A29C-7EB117113602}" srcId="{8FD97EC0-9EFE-44FC-B52C-7E0926E25AE5}" destId="{0B5CA816-6C37-4286-B416-6DCDFB488A22}" srcOrd="2" destOrd="0" parTransId="{6894B92C-1C19-4F4F-8A2F-73518A3546D4}" sibTransId="{4D16B535-0BB3-4670-98E8-ECECAF332CCC}"/>
    <dgm:cxn modelId="{9FBB6297-B36B-403E-A568-C69D8895612D}" type="presOf" srcId="{8FD97EC0-9EFE-44FC-B52C-7E0926E25AE5}" destId="{FB00628E-F40B-49FD-9380-B50475D4BDEF}" srcOrd="0" destOrd="0" presId="urn:microsoft.com/office/officeart/2008/layout/LinedList"/>
    <dgm:cxn modelId="{E9B7D2A7-5BD2-47D9-9E58-846F350FFEC7}" type="presOf" srcId="{0B5CA816-6C37-4286-B416-6DCDFB488A22}" destId="{A60DA3E7-1218-4A64-B5AD-93FB0C9C6A69}" srcOrd="0" destOrd="0" presId="urn:microsoft.com/office/officeart/2008/layout/LinedList"/>
    <dgm:cxn modelId="{136CADE1-642C-4A40-9E18-75B8663ACC0C}" type="presOf" srcId="{A00F83FE-E07C-4E8D-8B77-81DE2A162E5B}" destId="{AF1F2C47-4DA4-4B40-8231-7E3D05F95384}" srcOrd="0" destOrd="0" presId="urn:microsoft.com/office/officeart/2008/layout/LinedList"/>
    <dgm:cxn modelId="{D077AEFB-6CDE-4A6B-8037-8B6A138EDE1F}" srcId="{8FD97EC0-9EFE-44FC-B52C-7E0926E25AE5}" destId="{22BA6DAD-ED66-4C32-AE6F-55B63F300264}" srcOrd="0" destOrd="0" parTransId="{FD59A23D-9C1B-473E-9F87-74C6A34416CF}" sibTransId="{07299849-F8C1-4951-9552-4329D0781D76}"/>
    <dgm:cxn modelId="{BF114F5C-4008-420C-A63B-A7B9E54B509E}" type="presParOf" srcId="{FB00628E-F40B-49FD-9380-B50475D4BDEF}" destId="{221B02C3-27C7-455A-A257-F08AF9F746D0}" srcOrd="0" destOrd="0" presId="urn:microsoft.com/office/officeart/2008/layout/LinedList"/>
    <dgm:cxn modelId="{489EE43F-4801-4F68-89AE-3C39E92333C8}" type="presParOf" srcId="{FB00628E-F40B-49FD-9380-B50475D4BDEF}" destId="{09494986-D4AB-4C88-8182-FECC4A325117}" srcOrd="1" destOrd="0" presId="urn:microsoft.com/office/officeart/2008/layout/LinedList"/>
    <dgm:cxn modelId="{49ED3DAD-29F3-43B9-B718-56E0EB63A477}" type="presParOf" srcId="{09494986-D4AB-4C88-8182-FECC4A325117}" destId="{06237ABB-D70E-4B78-AF96-B8869076A437}" srcOrd="0" destOrd="0" presId="urn:microsoft.com/office/officeart/2008/layout/LinedList"/>
    <dgm:cxn modelId="{A02C5B76-6184-49B6-9FE2-DDA86E683287}" type="presParOf" srcId="{09494986-D4AB-4C88-8182-FECC4A325117}" destId="{116E4D74-CF5B-4134-9FB6-F86005ED6938}" srcOrd="1" destOrd="0" presId="urn:microsoft.com/office/officeart/2008/layout/LinedList"/>
    <dgm:cxn modelId="{4A21037C-AB28-405C-A1EE-9E36C17F5AE5}" type="presParOf" srcId="{FB00628E-F40B-49FD-9380-B50475D4BDEF}" destId="{3E6793BE-3FBB-40C4-A7E3-6C299AA790DA}" srcOrd="2" destOrd="0" presId="urn:microsoft.com/office/officeart/2008/layout/LinedList"/>
    <dgm:cxn modelId="{84C59BC2-672C-4513-A926-5CA0285F8914}" type="presParOf" srcId="{FB00628E-F40B-49FD-9380-B50475D4BDEF}" destId="{4503E10A-0266-4E9F-9857-56A0EFF2D697}" srcOrd="3" destOrd="0" presId="urn:microsoft.com/office/officeart/2008/layout/LinedList"/>
    <dgm:cxn modelId="{94074047-7AD7-46E7-AADB-23789D6A6BF2}" type="presParOf" srcId="{4503E10A-0266-4E9F-9857-56A0EFF2D697}" destId="{AF1F2C47-4DA4-4B40-8231-7E3D05F95384}" srcOrd="0" destOrd="0" presId="urn:microsoft.com/office/officeart/2008/layout/LinedList"/>
    <dgm:cxn modelId="{29DD340E-587C-433F-96F4-E2B767122512}" type="presParOf" srcId="{4503E10A-0266-4E9F-9857-56A0EFF2D697}" destId="{F71C0B82-955F-40F9-9D09-DDD75286087A}" srcOrd="1" destOrd="0" presId="urn:microsoft.com/office/officeart/2008/layout/LinedList"/>
    <dgm:cxn modelId="{1BB25572-28D7-49A0-B3CD-2DC93489100A}" type="presParOf" srcId="{FB00628E-F40B-49FD-9380-B50475D4BDEF}" destId="{180F370C-EA54-43F6-AA1E-0253E328438E}" srcOrd="4" destOrd="0" presId="urn:microsoft.com/office/officeart/2008/layout/LinedList"/>
    <dgm:cxn modelId="{CC88B89A-3105-4F9D-AD59-4A88CB41EF99}" type="presParOf" srcId="{FB00628E-F40B-49FD-9380-B50475D4BDEF}" destId="{114ABFC7-602B-4779-B494-F6531FE160BF}" srcOrd="5" destOrd="0" presId="urn:microsoft.com/office/officeart/2008/layout/LinedList"/>
    <dgm:cxn modelId="{C2F0DE04-8F24-4E99-A598-279A56BB6170}" type="presParOf" srcId="{114ABFC7-602B-4779-B494-F6531FE160BF}" destId="{A60DA3E7-1218-4A64-B5AD-93FB0C9C6A69}" srcOrd="0" destOrd="0" presId="urn:microsoft.com/office/officeart/2008/layout/LinedList"/>
    <dgm:cxn modelId="{AA57C517-9474-443B-AA4F-DD04849AC3EC}" type="presParOf" srcId="{114ABFC7-602B-4779-B494-F6531FE160BF}" destId="{E3B6E874-297B-4676-9DC9-81F5F890D6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BA145-4DC7-4803-9FD8-55DA423DB084}">
      <dsp:nvSpPr>
        <dsp:cNvPr id="0" name=""/>
        <dsp:cNvSpPr/>
      </dsp:nvSpPr>
      <dsp:spPr>
        <a:xfrm>
          <a:off x="950" y="370032"/>
          <a:ext cx="3335112" cy="211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A3865-D291-49E8-A854-E3C183A672F5}">
      <dsp:nvSpPr>
        <dsp:cNvPr id="0" name=""/>
        <dsp:cNvSpPr/>
      </dsp:nvSpPr>
      <dsp:spPr>
        <a:xfrm>
          <a:off x="371518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En los últimos 5 años, la IA ha redefinido la forma en que enseñamos y aprendemos.</a:t>
          </a:r>
        </a:p>
      </dsp:txBody>
      <dsp:txXfrm>
        <a:off x="433546" y="784100"/>
        <a:ext cx="3211056" cy="1993740"/>
      </dsp:txXfrm>
    </dsp:sp>
    <dsp:sp modelId="{9E41ED7C-854E-44D8-9F45-7686817A3DC2}">
      <dsp:nvSpPr>
        <dsp:cNvPr id="0" name=""/>
        <dsp:cNvSpPr/>
      </dsp:nvSpPr>
      <dsp:spPr>
        <a:xfrm>
          <a:off x="4077199" y="370032"/>
          <a:ext cx="3335112" cy="21177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8EA07-5093-4B44-9A67-3C499F8DE9C3}">
      <dsp:nvSpPr>
        <dsp:cNvPr id="0" name=""/>
        <dsp:cNvSpPr/>
      </dsp:nvSpPr>
      <dsp:spPr>
        <a:xfrm>
          <a:off x="4447767" y="722072"/>
          <a:ext cx="3335112" cy="21177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Desde tutores inteligentes hasta sistemas de evaluación automatizada, la educación se vuelve más accesible, personalizada y eficiente.</a:t>
          </a:r>
        </a:p>
      </dsp:txBody>
      <dsp:txXfrm>
        <a:off x="4509795" y="784100"/>
        <a:ext cx="3211056" cy="19937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0F755-2315-4B5A-B851-1F29768BE627}">
      <dsp:nvSpPr>
        <dsp:cNvPr id="0" name=""/>
        <dsp:cNvSpPr/>
      </dsp:nvSpPr>
      <dsp:spPr>
        <a:xfrm>
          <a:off x="0" y="0"/>
          <a:ext cx="33981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614D3D7-9C85-4F2F-9DEF-2AFF18DDE7E3}">
      <dsp:nvSpPr>
        <dsp:cNvPr id="0" name=""/>
        <dsp:cNvSpPr/>
      </dsp:nvSpPr>
      <dsp:spPr>
        <a:xfrm>
          <a:off x="0" y="0"/>
          <a:ext cx="3398174" cy="90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Es la aplicación de algoritmos de inteligencia artificial para mejorar procesos educativos, incluyendo enseñanza, aprendizaje, evaluación y gestión.</a:t>
          </a:r>
        </a:p>
      </dsp:txBody>
      <dsp:txXfrm>
        <a:off x="0" y="0"/>
        <a:ext cx="3398174" cy="909862"/>
      </dsp:txXfrm>
    </dsp:sp>
    <dsp:sp modelId="{FE5C86E0-62DB-48A4-9D32-DB2F2F29F383}">
      <dsp:nvSpPr>
        <dsp:cNvPr id="0" name=""/>
        <dsp:cNvSpPr/>
      </dsp:nvSpPr>
      <dsp:spPr>
        <a:xfrm>
          <a:off x="0" y="909862"/>
          <a:ext cx="33981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9CCA9FA-B071-4BEF-AEF0-2978FDC2A501}">
      <dsp:nvSpPr>
        <dsp:cNvPr id="0" name=""/>
        <dsp:cNvSpPr/>
      </dsp:nvSpPr>
      <dsp:spPr>
        <a:xfrm>
          <a:off x="0" y="909862"/>
          <a:ext cx="3398174" cy="90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Analiza el rendimiento del estudiante</a:t>
          </a:r>
        </a:p>
      </dsp:txBody>
      <dsp:txXfrm>
        <a:off x="0" y="909862"/>
        <a:ext cx="3398174" cy="909862"/>
      </dsp:txXfrm>
    </dsp:sp>
    <dsp:sp modelId="{6B09062F-9C34-4C6F-91A4-3433AF2270DD}">
      <dsp:nvSpPr>
        <dsp:cNvPr id="0" name=""/>
        <dsp:cNvSpPr/>
      </dsp:nvSpPr>
      <dsp:spPr>
        <a:xfrm>
          <a:off x="0" y="1819724"/>
          <a:ext cx="33981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F40F9F-2D2B-4929-834C-8FFD24D825F7}">
      <dsp:nvSpPr>
        <dsp:cNvPr id="0" name=""/>
        <dsp:cNvSpPr/>
      </dsp:nvSpPr>
      <dsp:spPr>
        <a:xfrm>
          <a:off x="0" y="1819725"/>
          <a:ext cx="3398174" cy="90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Recomienda contenido personalizado</a:t>
          </a:r>
        </a:p>
      </dsp:txBody>
      <dsp:txXfrm>
        <a:off x="0" y="1819725"/>
        <a:ext cx="3398174" cy="909862"/>
      </dsp:txXfrm>
    </dsp:sp>
    <dsp:sp modelId="{E68F724D-0EFF-403D-B352-6BD1616E661D}">
      <dsp:nvSpPr>
        <dsp:cNvPr id="0" name=""/>
        <dsp:cNvSpPr/>
      </dsp:nvSpPr>
      <dsp:spPr>
        <a:xfrm>
          <a:off x="0" y="2729587"/>
          <a:ext cx="339817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2BBD9C5-9121-4888-84AB-9536C3867BA8}">
      <dsp:nvSpPr>
        <dsp:cNvPr id="0" name=""/>
        <dsp:cNvSpPr/>
      </dsp:nvSpPr>
      <dsp:spPr>
        <a:xfrm>
          <a:off x="0" y="2729587"/>
          <a:ext cx="3398174" cy="90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Automatiza tareas del docente</a:t>
          </a:r>
        </a:p>
      </dsp:txBody>
      <dsp:txXfrm>
        <a:off x="0" y="2729587"/>
        <a:ext cx="3398174" cy="909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F567C-D9BA-45EF-813F-D201DC8F00F4}">
      <dsp:nvSpPr>
        <dsp:cNvPr id="0" name=""/>
        <dsp:cNvSpPr/>
      </dsp:nvSpPr>
      <dsp:spPr>
        <a:xfrm>
          <a:off x="0" y="241"/>
          <a:ext cx="373318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6044BD7-A2A8-4BE7-9779-CE1566D9C63C}">
      <dsp:nvSpPr>
        <dsp:cNvPr id="0" name=""/>
        <dsp:cNvSpPr/>
      </dsp:nvSpPr>
      <dsp:spPr>
        <a:xfrm>
          <a:off x="0" y="241"/>
          <a:ext cx="3733184" cy="395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Chatbots educativos (ej. Khanmigo de Khan Academy)</a:t>
          </a:r>
        </a:p>
      </dsp:txBody>
      <dsp:txXfrm>
        <a:off x="0" y="241"/>
        <a:ext cx="3733184" cy="395277"/>
      </dsp:txXfrm>
    </dsp:sp>
    <dsp:sp modelId="{BD8B013A-B11B-4CD4-9F09-AEF2FE284581}">
      <dsp:nvSpPr>
        <dsp:cNvPr id="0" name=""/>
        <dsp:cNvSpPr/>
      </dsp:nvSpPr>
      <dsp:spPr>
        <a:xfrm>
          <a:off x="0" y="395518"/>
          <a:ext cx="373318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6D4712-366E-4ABB-936C-B4938D9ECECF}">
      <dsp:nvSpPr>
        <dsp:cNvPr id="0" name=""/>
        <dsp:cNvSpPr/>
      </dsp:nvSpPr>
      <dsp:spPr>
        <a:xfrm>
          <a:off x="0" y="395518"/>
          <a:ext cx="3733184" cy="395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Evaluación automática y feedback inmediato</a:t>
          </a:r>
        </a:p>
      </dsp:txBody>
      <dsp:txXfrm>
        <a:off x="0" y="395518"/>
        <a:ext cx="3733184" cy="395277"/>
      </dsp:txXfrm>
    </dsp:sp>
    <dsp:sp modelId="{5C4664FF-70F4-42FD-B176-85B53B93A749}">
      <dsp:nvSpPr>
        <dsp:cNvPr id="0" name=""/>
        <dsp:cNvSpPr/>
      </dsp:nvSpPr>
      <dsp:spPr>
        <a:xfrm>
          <a:off x="0" y="790795"/>
          <a:ext cx="373318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1A450FD-B64B-4869-B257-E912F8E8C296}">
      <dsp:nvSpPr>
        <dsp:cNvPr id="0" name=""/>
        <dsp:cNvSpPr/>
      </dsp:nvSpPr>
      <dsp:spPr>
        <a:xfrm>
          <a:off x="0" y="790795"/>
          <a:ext cx="3733184" cy="395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Sistemas de tutoría inteligente</a:t>
          </a:r>
        </a:p>
      </dsp:txBody>
      <dsp:txXfrm>
        <a:off x="0" y="790795"/>
        <a:ext cx="3733184" cy="395277"/>
      </dsp:txXfrm>
    </dsp:sp>
    <dsp:sp modelId="{8F429FBD-2DBB-486D-A96E-C054DADE0BCA}">
      <dsp:nvSpPr>
        <dsp:cNvPr id="0" name=""/>
        <dsp:cNvSpPr/>
      </dsp:nvSpPr>
      <dsp:spPr>
        <a:xfrm>
          <a:off x="0" y="1186073"/>
          <a:ext cx="373318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269B05A-E6BE-4C10-8C06-6C451597736E}">
      <dsp:nvSpPr>
        <dsp:cNvPr id="0" name=""/>
        <dsp:cNvSpPr/>
      </dsp:nvSpPr>
      <dsp:spPr>
        <a:xfrm>
          <a:off x="0" y="1186073"/>
          <a:ext cx="3733184" cy="395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Generación de contenido didáctico con IA</a:t>
          </a:r>
        </a:p>
      </dsp:txBody>
      <dsp:txXfrm>
        <a:off x="0" y="1186073"/>
        <a:ext cx="3733184" cy="395277"/>
      </dsp:txXfrm>
    </dsp:sp>
    <dsp:sp modelId="{9AC8836A-4709-485A-8F4D-B7959061C2E0}">
      <dsp:nvSpPr>
        <dsp:cNvPr id="0" name=""/>
        <dsp:cNvSpPr/>
      </dsp:nvSpPr>
      <dsp:spPr>
        <a:xfrm>
          <a:off x="0" y="1581350"/>
          <a:ext cx="3733184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5188D23-B335-4AC8-A560-C05480581FA2}">
      <dsp:nvSpPr>
        <dsp:cNvPr id="0" name=""/>
        <dsp:cNvSpPr/>
      </dsp:nvSpPr>
      <dsp:spPr>
        <a:xfrm>
          <a:off x="0" y="1581350"/>
          <a:ext cx="3733184" cy="395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Plataformas adaptativas (ej. Squirrel AI, Smart Sparrow)</a:t>
          </a:r>
        </a:p>
      </dsp:txBody>
      <dsp:txXfrm>
        <a:off x="0" y="1581350"/>
        <a:ext cx="3733184" cy="3952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064DC-92CF-4A20-B64B-86ACC01F2258}">
      <dsp:nvSpPr>
        <dsp:cNvPr id="0" name=""/>
        <dsp:cNvSpPr/>
      </dsp:nvSpPr>
      <dsp:spPr>
        <a:xfrm>
          <a:off x="0" y="3650"/>
          <a:ext cx="5175384" cy="13109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Aprendizaje personalizado</a:t>
          </a:r>
        </a:p>
      </dsp:txBody>
      <dsp:txXfrm>
        <a:off x="63994" y="67644"/>
        <a:ext cx="5047396" cy="1182942"/>
      </dsp:txXfrm>
    </dsp:sp>
    <dsp:sp modelId="{6C650FE5-2D18-47AC-A46F-C50149AA9413}">
      <dsp:nvSpPr>
        <dsp:cNvPr id="0" name=""/>
        <dsp:cNvSpPr/>
      </dsp:nvSpPr>
      <dsp:spPr>
        <a:xfrm>
          <a:off x="0" y="1409620"/>
          <a:ext cx="5175384" cy="131093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Detección temprana de dificultades</a:t>
          </a:r>
        </a:p>
      </dsp:txBody>
      <dsp:txXfrm>
        <a:off x="63994" y="1473614"/>
        <a:ext cx="5047396" cy="1182942"/>
      </dsp:txXfrm>
    </dsp:sp>
    <dsp:sp modelId="{AA5B9736-20AA-421D-BE1B-B6287A83F812}">
      <dsp:nvSpPr>
        <dsp:cNvPr id="0" name=""/>
        <dsp:cNvSpPr/>
      </dsp:nvSpPr>
      <dsp:spPr>
        <a:xfrm>
          <a:off x="0" y="2815590"/>
          <a:ext cx="5175384" cy="131093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Mejora la eficiencia del docente</a:t>
          </a:r>
        </a:p>
      </dsp:txBody>
      <dsp:txXfrm>
        <a:off x="63994" y="2879584"/>
        <a:ext cx="5047396" cy="1182942"/>
      </dsp:txXfrm>
    </dsp:sp>
    <dsp:sp modelId="{74861266-4A97-467E-B566-F9FC616E6520}">
      <dsp:nvSpPr>
        <dsp:cNvPr id="0" name=""/>
        <dsp:cNvSpPr/>
      </dsp:nvSpPr>
      <dsp:spPr>
        <a:xfrm>
          <a:off x="0" y="4221560"/>
          <a:ext cx="5175384" cy="131093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Inclusión de estudiantes con necesidades especiales</a:t>
          </a:r>
        </a:p>
      </dsp:txBody>
      <dsp:txXfrm>
        <a:off x="63994" y="4285554"/>
        <a:ext cx="5047396" cy="11829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7D4DB-22A5-4419-A789-4A2A9255FCCE}">
      <dsp:nvSpPr>
        <dsp:cNvPr id="0" name=""/>
        <dsp:cNvSpPr/>
      </dsp:nvSpPr>
      <dsp:spPr>
        <a:xfrm>
          <a:off x="0" y="0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37294-676D-4EC7-90F4-4BB29F095161}">
      <dsp:nvSpPr>
        <dsp:cNvPr id="0" name=""/>
        <dsp:cNvSpPr/>
      </dsp:nvSpPr>
      <dsp:spPr>
        <a:xfrm>
          <a:off x="0" y="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Dependencia excesiva de la tecnología</a:t>
          </a:r>
        </a:p>
      </dsp:txBody>
      <dsp:txXfrm>
        <a:off x="0" y="0"/>
        <a:ext cx="5175384" cy="1384035"/>
      </dsp:txXfrm>
    </dsp:sp>
    <dsp:sp modelId="{D2AD0D3C-F245-40E0-8BC3-B848DA625B64}">
      <dsp:nvSpPr>
        <dsp:cNvPr id="0" name=""/>
        <dsp:cNvSpPr/>
      </dsp:nvSpPr>
      <dsp:spPr>
        <a:xfrm>
          <a:off x="0" y="138403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B9194-8924-48B9-9D00-AB16DF260C61}">
      <dsp:nvSpPr>
        <dsp:cNvPr id="0" name=""/>
        <dsp:cNvSpPr/>
      </dsp:nvSpPr>
      <dsp:spPr>
        <a:xfrm>
          <a:off x="0" y="138403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Pérdida del contacto humano</a:t>
          </a:r>
        </a:p>
      </dsp:txBody>
      <dsp:txXfrm>
        <a:off x="0" y="1384035"/>
        <a:ext cx="5175384" cy="1384035"/>
      </dsp:txXfrm>
    </dsp:sp>
    <dsp:sp modelId="{F1C96133-B270-4CF0-AD8A-FABB62FFB4DE}">
      <dsp:nvSpPr>
        <dsp:cNvPr id="0" name=""/>
        <dsp:cNvSpPr/>
      </dsp:nvSpPr>
      <dsp:spPr>
        <a:xfrm>
          <a:off x="0" y="2768070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1B97E-367E-4CC9-AEEC-B2976BE781B5}">
      <dsp:nvSpPr>
        <dsp:cNvPr id="0" name=""/>
        <dsp:cNvSpPr/>
      </dsp:nvSpPr>
      <dsp:spPr>
        <a:xfrm>
          <a:off x="0" y="276807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Sesgos en los algoritmos</a:t>
          </a:r>
        </a:p>
      </dsp:txBody>
      <dsp:txXfrm>
        <a:off x="0" y="2768070"/>
        <a:ext cx="5175384" cy="1384035"/>
      </dsp:txXfrm>
    </dsp:sp>
    <dsp:sp modelId="{132DE908-1B7D-4B04-A8BA-3CE1158D61B6}">
      <dsp:nvSpPr>
        <dsp:cNvPr id="0" name=""/>
        <dsp:cNvSpPr/>
      </dsp:nvSpPr>
      <dsp:spPr>
        <a:xfrm>
          <a:off x="0" y="415210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9992D-2D42-4C84-9580-1FD19D045338}">
      <dsp:nvSpPr>
        <dsp:cNvPr id="0" name=""/>
        <dsp:cNvSpPr/>
      </dsp:nvSpPr>
      <dsp:spPr>
        <a:xfrm>
          <a:off x="0" y="415210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Desigualdad en el acceso a herramientas de IA</a:t>
          </a:r>
        </a:p>
      </dsp:txBody>
      <dsp:txXfrm>
        <a:off x="0" y="4152105"/>
        <a:ext cx="5175384" cy="13840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A7234-4286-427D-B596-5EE4DD3E3086}">
      <dsp:nvSpPr>
        <dsp:cNvPr id="0" name=""/>
        <dsp:cNvSpPr/>
      </dsp:nvSpPr>
      <dsp:spPr>
        <a:xfrm>
          <a:off x="0" y="36390"/>
          <a:ext cx="5175384" cy="1759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Khan Academy + GPT-4: tutor personalizado para estudiantes</a:t>
          </a:r>
        </a:p>
      </dsp:txBody>
      <dsp:txXfrm>
        <a:off x="85900" y="122290"/>
        <a:ext cx="5003584" cy="1587880"/>
      </dsp:txXfrm>
    </dsp:sp>
    <dsp:sp modelId="{D46E2644-6B3B-48EA-8181-AB101C27C84B}">
      <dsp:nvSpPr>
        <dsp:cNvPr id="0" name=""/>
        <dsp:cNvSpPr/>
      </dsp:nvSpPr>
      <dsp:spPr>
        <a:xfrm>
          <a:off x="0" y="1888230"/>
          <a:ext cx="5175384" cy="175968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IBM Watson Education: análisis del rendimiento académico</a:t>
          </a:r>
        </a:p>
      </dsp:txBody>
      <dsp:txXfrm>
        <a:off x="85900" y="1974130"/>
        <a:ext cx="5003584" cy="1587880"/>
      </dsp:txXfrm>
    </dsp:sp>
    <dsp:sp modelId="{BF14597D-2288-423E-9D5A-A8FCD4E926B2}">
      <dsp:nvSpPr>
        <dsp:cNvPr id="0" name=""/>
        <dsp:cNvSpPr/>
      </dsp:nvSpPr>
      <dsp:spPr>
        <a:xfrm>
          <a:off x="0" y="3740070"/>
          <a:ext cx="5175384" cy="175968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Duolingo Max: IA para simulación de conversaciones reales</a:t>
          </a:r>
        </a:p>
      </dsp:txBody>
      <dsp:txXfrm>
        <a:off x="85900" y="3825970"/>
        <a:ext cx="5003584" cy="1587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1B02C3-27C7-455A-A257-F08AF9F746D0}">
      <dsp:nvSpPr>
        <dsp:cNvPr id="0" name=""/>
        <dsp:cNvSpPr/>
      </dsp:nvSpPr>
      <dsp:spPr>
        <a:xfrm>
          <a:off x="0" y="2703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37ABB-D70E-4B78-AF96-B8869076A437}">
      <dsp:nvSpPr>
        <dsp:cNvPr id="0" name=""/>
        <dsp:cNvSpPr/>
      </dsp:nvSpPr>
      <dsp:spPr>
        <a:xfrm>
          <a:off x="0" y="2703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La IA seguirá ampliando las fronteras de la educación personalizada.</a:t>
          </a:r>
        </a:p>
      </dsp:txBody>
      <dsp:txXfrm>
        <a:off x="0" y="2703"/>
        <a:ext cx="5175384" cy="1843578"/>
      </dsp:txXfrm>
    </dsp:sp>
    <dsp:sp modelId="{3E6793BE-3FBB-40C4-A7E3-6C299AA790DA}">
      <dsp:nvSpPr>
        <dsp:cNvPr id="0" name=""/>
        <dsp:cNvSpPr/>
      </dsp:nvSpPr>
      <dsp:spPr>
        <a:xfrm>
          <a:off x="0" y="1846281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F2C47-4DA4-4B40-8231-7E3D05F95384}">
      <dsp:nvSpPr>
        <dsp:cNvPr id="0" name=""/>
        <dsp:cNvSpPr/>
      </dsp:nvSpPr>
      <dsp:spPr>
        <a:xfrm>
          <a:off x="0" y="1846281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El equilibrio entre tecnología y humanidad será clave.</a:t>
          </a:r>
        </a:p>
      </dsp:txBody>
      <dsp:txXfrm>
        <a:off x="0" y="1846281"/>
        <a:ext cx="5175384" cy="1843578"/>
      </dsp:txXfrm>
    </dsp:sp>
    <dsp:sp modelId="{180F370C-EA54-43F6-AA1E-0253E328438E}">
      <dsp:nvSpPr>
        <dsp:cNvPr id="0" name=""/>
        <dsp:cNvSpPr/>
      </dsp:nvSpPr>
      <dsp:spPr>
        <a:xfrm>
          <a:off x="0" y="3689859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0DA3E7-1218-4A64-B5AD-93FB0C9C6A69}">
      <dsp:nvSpPr>
        <dsp:cNvPr id="0" name=""/>
        <dsp:cNvSpPr/>
      </dsp:nvSpPr>
      <dsp:spPr>
        <a:xfrm>
          <a:off x="0" y="3689859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La formación docente en IA será indispensable para el futuro educativo.</a:t>
          </a:r>
        </a:p>
      </dsp:txBody>
      <dsp:txXfrm>
        <a:off x="0" y="3689859"/>
        <a:ext cx="5175384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jpe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5.pn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r-coded on electronic circuit board">
            <a:extLst>
              <a:ext uri="{FF2B5EF4-FFF2-40B4-BE49-F238E27FC236}">
                <a16:creationId xmlns:a16="http://schemas.microsoft.com/office/drawing/2014/main" id="{3541E842-C297-ED18-82DD-4694A30E2A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43"/>
          <a:stretch>
            <a:fillRect/>
          </a:stretch>
        </p:blipFill>
        <p:spPr>
          <a:xfrm>
            <a:off x="20" y="-7619"/>
            <a:ext cx="9143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620"/>
            <a:ext cx="4174944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08502" y="1500874"/>
            <a:ext cx="6887365" cy="387035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48"/>
            <a:ext cx="1559634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80082" y="3068761"/>
            <a:ext cx="3378495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580917" y="-6485"/>
            <a:ext cx="257037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38276" y="464574"/>
            <a:ext cx="3682024" cy="9158579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7639"/>
            <a:ext cx="3659866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2155188"/>
            <a:ext cx="3120174" cy="2839273"/>
          </a:xfrm>
        </p:spPr>
        <p:txBody>
          <a:bodyPr>
            <a:normAutofit/>
          </a:bodyPr>
          <a:lstStyle/>
          <a:p>
            <a:pPr algn="l"/>
            <a:r>
              <a:rPr lang="es-ES" sz="3500">
                <a:solidFill>
                  <a:srgbClr val="FFFFFF"/>
                </a:solidFill>
              </a:rPr>
              <a:t>La Inteligencia Artificial en la Educación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5166367"/>
            <a:ext cx="3120174" cy="85099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s-ES" sz="1700">
                <a:solidFill>
                  <a:srgbClr val="FFFFFF"/>
                </a:solidFill>
              </a:rPr>
              <a:t>La transformación del aprendizaje personalizado (2020–2025)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Introducción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0D9B8F-8D6C-5BDC-0A08-A2D17D3D1F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278348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s-ES" sz="4200"/>
              <a:t>¿Qué es la IA en educación?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B33619-216B-0D91-C7BC-F335C0036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3649" y="3254991"/>
            <a:ext cx="3862707" cy="2172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200552-FF27-5C63-1C7F-68E0EE5C77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11128"/>
              </p:ext>
            </p:extLst>
          </p:nvPr>
        </p:nvGraphicFramePr>
        <p:xfrm>
          <a:off x="595245" y="2599509"/>
          <a:ext cx="3398174" cy="363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C50E016-C8B7-45EE-8300-F18B719F5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77025"/>
            <a:ext cx="4663925" cy="581179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5E6099C8-1DCF-4242-AD8B-28BF4D687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9"/>
          <a:stretch/>
        </p:blipFill>
        <p:spPr>
          <a:xfrm>
            <a:off x="0" y="566737"/>
            <a:ext cx="9143999" cy="5872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2480539"/>
            <a:ext cx="3234690" cy="2346338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Aplicaciones actuales (2020–2025)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1318B55-C583-42E5-ABA1-BE8CC332E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8511" y="1498102"/>
            <a:ext cx="3733481" cy="1484636"/>
          </a:xfrm>
          <a:prstGeom prst="rect">
            <a:avLst/>
          </a:pr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448433-7024-5D06-82B7-4C197DA6D4C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11000" r="-1" b="-1"/>
          <a:stretch>
            <a:fillRect/>
          </a:stretch>
        </p:blipFill>
        <p:spPr>
          <a:xfrm>
            <a:off x="5007548" y="1621864"/>
            <a:ext cx="1658820" cy="1244114"/>
          </a:xfrm>
          <a:prstGeom prst="rect">
            <a:avLst/>
          </a:prstGeom>
          <a:effectLst>
            <a:softEdge rad="0"/>
          </a:effectLst>
        </p:spPr>
      </p:pic>
      <p:pic>
        <p:nvPicPr>
          <p:cNvPr id="1026" name="Picture 2" descr="Khan Academy logo (2018)">
            <a:extLst>
              <a:ext uri="{FF2B5EF4-FFF2-40B4-BE49-F238E27FC236}">
                <a16:creationId xmlns:a16="http://schemas.microsoft.com/office/drawing/2014/main" id="{35D9CB8F-BC9A-F224-973B-EA40509BE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6649" y="2102949"/>
            <a:ext cx="1684550" cy="276266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9F72E0-9C02-9412-83E5-776007561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121490"/>
              </p:ext>
            </p:extLst>
          </p:nvPr>
        </p:nvGraphicFramePr>
        <p:xfrm>
          <a:off x="4882255" y="3464210"/>
          <a:ext cx="3733184" cy="1976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s-ES" sz="4300"/>
              <a:t>Ventajas de la IA en la educación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D9B875-4FF9-A186-4185-BC60E96824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19046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3600"/>
              <a:t>Desventajas y riesgos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A705E5-8890-D073-A7A7-7E7F3DB45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49992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Casos recientes e impacto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1F0CD2-0A33-2D61-B85F-4B390824AE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300402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3300"/>
              <a:t>Futuro y conclusiones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59DD71-875E-C181-9BFF-B09EB90F35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28543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268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La Inteligencia Artificial en la Educación</vt:lpstr>
      <vt:lpstr>Introducción</vt:lpstr>
      <vt:lpstr>¿Qué es la IA en educación?</vt:lpstr>
      <vt:lpstr>Aplicaciones actuales (2020–2025)</vt:lpstr>
      <vt:lpstr>Ventajas de la IA en la educación</vt:lpstr>
      <vt:lpstr>Desventajas y riesgos</vt:lpstr>
      <vt:lpstr>Casos recientes e impacto</vt:lpstr>
      <vt:lpstr>Futuro y 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EBELIZARIO PARRA MARTINEZ</cp:lastModifiedBy>
  <cp:revision>3</cp:revision>
  <dcterms:created xsi:type="dcterms:W3CDTF">2013-01-27T09:14:16Z</dcterms:created>
  <dcterms:modified xsi:type="dcterms:W3CDTF">2025-05-30T01:43:22Z</dcterms:modified>
  <cp:category/>
</cp:coreProperties>
</file>