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  <p:embeddedFontLst>
    <p:embeddedFont>
      <p:font typeface="Montserrat"/>
      <p:regular r:id="rId22"/>
    </p:embeddedFont>
    <p:embeddedFont>
      <p:font typeface="Lato" panose="020F0502020204030203"/>
      <p:regular r:id="rId23"/>
    </p:embeddedFont>
    <p:embeddedFont>
      <p:font typeface="Roboto" panose="0200000000000000000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63c8d74c2_0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63c8d74c2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63c8d74c2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63c8d74c2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63c8d74c2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63c8d74c2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63c8d74c2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63c8d74c2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63c8d74c2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63c8d74c2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64bfb5232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64bfb5232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b15f0a3_5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b15f0a3_5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4ca4ea978_1_1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4ca4ea978_1_1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63c8d74c2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63c8d74c2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63c8d74c2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63c8d74c2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64bfb53b0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64bfb53b0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63c8d74c2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63c8d74c2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64bfb53b0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64bfb53b0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63c8d74c2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63c8d74c2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717575" y="909900"/>
            <a:ext cx="5753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/>
              <a:t>DATA VISUALIZATION ASSOCIATE INTERNSHIP</a:t>
            </a:r>
            <a:endParaRPr sz="1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/>
              <a:t>0801| GROUP 5B </a:t>
            </a:r>
            <a:endParaRPr sz="1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/>
              <a:t>DASHBOARD PRESENTATION</a:t>
            </a:r>
            <a:endParaRPr sz="3800" b="1"/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4999975" y="3508625"/>
            <a:ext cx="3470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15" b="1">
                <a:solidFill>
                  <a:srgbClr val="00FFFF"/>
                </a:solidFill>
              </a:rPr>
              <a:t>Helping Excelerate make data driven impactful decisions through data visualization </a:t>
            </a:r>
            <a:endParaRPr sz="7515" b="1">
              <a:solidFill>
                <a:srgbClr val="00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DS   FUTURE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22"/>
          <p:cNvSpPr txBox="1"/>
          <p:nvPr>
            <p:ph type="subTitle" idx="1"/>
          </p:nvPr>
        </p:nvSpPr>
        <p:spPr>
          <a:xfrm>
            <a:off x="1297500" y="621575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305" b="1">
                <a:solidFill>
                  <a:srgbClr val="00FFFF"/>
                </a:solidFill>
              </a:rPr>
              <a:t>Target Audience </a:t>
            </a:r>
            <a:endParaRPr sz="7305" b="1">
              <a:solidFill>
                <a:srgbClr val="00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22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27325" y="1566150"/>
            <a:ext cx="3381375" cy="28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63625" y="1552275"/>
            <a:ext cx="3381375" cy="26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body" idx="1"/>
          </p:nvPr>
        </p:nvSpPr>
        <p:spPr>
          <a:xfrm>
            <a:off x="585375" y="82912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40" b="1">
                <a:solidFill>
                  <a:srgbClr val="00FFFF"/>
                </a:solidFill>
              </a:rPr>
              <a:t>Challenges encountered </a:t>
            </a:r>
            <a:endParaRPr sz="4240" b="1">
              <a:solidFill>
                <a:srgbClr val="00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23"/>
          <p:cNvSpPr txBox="1"/>
          <p:nvPr/>
        </p:nvSpPr>
        <p:spPr>
          <a:xfrm>
            <a:off x="2372400" y="1752025"/>
            <a:ext cx="3815700" cy="13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</a:pP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Data preparation and importation 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</a:pP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Choice of visualization type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</a:pP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Interactivity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</a:pP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Balancing design and functionality 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</a:pP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Creating a visually appealing design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1670300" y="702600"/>
            <a:ext cx="43614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Key decisions/ Solutions implemented </a:t>
            </a:r>
            <a:endParaRPr sz="1800" b="1">
              <a:solidFill>
                <a:srgbClr val="00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1471450" y="1835975"/>
            <a:ext cx="6933300" cy="20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</a:pP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Data cleaning and organization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</a:pP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Handling null values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</a:pP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Data type consideration in choosing the right visualization type.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</a:pP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Choosing right </a:t>
            </a: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formula</a:t>
            </a: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and function for calculated fields to provide accurate data.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</a:pP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Employing visually appealing layout and design. 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FF"/>
                </a:solidFill>
              </a:rPr>
              <a:t>Key questions and insights derived</a:t>
            </a:r>
            <a:endParaRPr lang="en-GB" b="1">
              <a:solidFill>
                <a:srgbClr val="00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2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Skills earned 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Users qualification 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US city insights 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Signup cities in India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Social media signups</a:t>
            </a: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22" name="Google Shape;222;p25"/>
          <p:cNvSpPr txBox="1"/>
          <p:nvPr>
            <p:ph type="body" idx="2"/>
          </p:nvPr>
        </p:nvSpPr>
        <p:spPr>
          <a:xfrm>
            <a:off x="4308350" y="1567550"/>
            <a:ext cx="4295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55" b="1"/>
              <a:t>Current student status </a:t>
            </a:r>
            <a:endParaRPr sz="1855" b="1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55" b="1"/>
              <a:t>Completion rate of opportunity </a:t>
            </a:r>
            <a:endParaRPr sz="1855" b="1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55" b="1"/>
              <a:t>Global distribution( the top 10 countries)</a:t>
            </a:r>
            <a:endParaRPr sz="1855" b="1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55" b="1"/>
              <a:t>Reward amount by country and opportunity name </a:t>
            </a:r>
            <a:endParaRPr sz="1855" b="1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55" b="1"/>
              <a:t>Demographic analysis section using gender and current student status. </a:t>
            </a:r>
            <a:endParaRPr sz="1855" b="1"/>
          </a:p>
          <a:p>
            <a:pPr marL="457200" lvl="0" indent="-3289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55" b="1"/>
              <a:t>Time series: signup overtime</a:t>
            </a:r>
            <a:endParaRPr sz="1855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5315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FF"/>
                </a:solidFill>
              </a:rPr>
              <a:t>Impact on Decision Making </a:t>
            </a:r>
            <a:endParaRPr b="1">
              <a:solidFill>
                <a:srgbClr val="00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8" name="Google Shape;228;p26"/>
          <p:cNvSpPr txBox="1"/>
          <p:nvPr>
            <p:ph type="subTitle" idx="1"/>
          </p:nvPr>
        </p:nvSpPr>
        <p:spPr>
          <a:xfrm>
            <a:off x="1297500" y="221265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80" b="1"/>
              <a:t>Marketing and </a:t>
            </a:r>
            <a:r>
              <a:rPr lang="en-GB" sz="5980" b="1"/>
              <a:t>Advertising</a:t>
            </a:r>
            <a:r>
              <a:rPr lang="en-GB" sz="5980" b="1"/>
              <a:t> campaigns</a:t>
            </a:r>
            <a:endParaRPr sz="598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26"/>
          <p:cNvSpPr txBox="1"/>
          <p:nvPr>
            <p:ph type="body" idx="2"/>
          </p:nvPr>
        </p:nvSpPr>
        <p:spPr>
          <a:xfrm>
            <a:off x="4242050" y="1855550"/>
            <a:ext cx="4056300" cy="27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4"/>
              <a:buChar char="●"/>
            </a:pPr>
            <a:r>
              <a:rPr lang="en-GB" sz="1455" b="1"/>
              <a:t>Consciously planned timely future marketing campaigns. </a:t>
            </a:r>
            <a:endParaRPr sz="1455" b="1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4"/>
              <a:buChar char="●"/>
            </a:pPr>
            <a:r>
              <a:rPr lang="en-GB" sz="1455" b="1"/>
              <a:t>Localized programme development for target outreach in the US.</a:t>
            </a:r>
            <a:endParaRPr sz="1455" b="1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4"/>
              <a:buChar char="●"/>
            </a:pPr>
            <a:r>
              <a:rPr lang="en-GB" sz="1455" b="1"/>
              <a:t>Tailoring marketing Campaigns accordingly in high and low populated cities in India.</a:t>
            </a:r>
            <a:endParaRPr sz="1455" b="1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4"/>
              <a:buChar char="●"/>
            </a:pPr>
            <a:r>
              <a:rPr lang="en-GB" sz="1455" b="1"/>
              <a:t>Sign up from social media.</a:t>
            </a:r>
            <a:endParaRPr sz="1455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440"/>
              <a:buNone/>
            </a:pPr>
            <a:endParaRPr sz="52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52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823850" y="1032800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00">
                <a:solidFill>
                  <a:srgbClr val="00FFFF"/>
                </a:solidFill>
              </a:rPr>
              <a:t>Conclusion</a:t>
            </a:r>
            <a:endParaRPr sz="3700">
              <a:solidFill>
                <a:srgbClr val="00FFFF"/>
              </a:solidFill>
            </a:endParaRPr>
          </a:p>
        </p:txBody>
      </p:sp>
      <p:sp>
        <p:nvSpPr>
          <p:cNvPr id="235" name="Google Shape;235;p27"/>
          <p:cNvSpPr txBox="1"/>
          <p:nvPr>
            <p:ph type="body" idx="1"/>
          </p:nvPr>
        </p:nvSpPr>
        <p:spPr>
          <a:xfrm>
            <a:off x="916650" y="22189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Thank you for listening </a:t>
            </a:r>
            <a:endParaRPr lang="en-GB"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95925" y="1166563"/>
            <a:ext cx="4400775" cy="25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 idx="4294967295"/>
          </p:nvPr>
        </p:nvSpPr>
        <p:spPr>
          <a:xfrm>
            <a:off x="1118475" y="38717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41" name="Google Shape;141;p14"/>
          <p:cNvSpPr txBox="1"/>
          <p:nvPr>
            <p:ph type="title" idx="4294967295"/>
          </p:nvPr>
        </p:nvSpPr>
        <p:spPr>
          <a:xfrm>
            <a:off x="278050" y="275125"/>
            <a:ext cx="66696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80" b="1">
                <a:solidFill>
                  <a:srgbClr val="00FFFF"/>
                </a:solidFill>
              </a:rPr>
              <a:t>Table of contents </a:t>
            </a:r>
            <a:endParaRPr sz="1880" b="1"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6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60"/>
          </a:p>
        </p:txBody>
      </p:sp>
      <p:sp>
        <p:nvSpPr>
          <p:cNvPr id="142" name="Google Shape;142;p14"/>
          <p:cNvSpPr txBox="1"/>
          <p:nvPr/>
        </p:nvSpPr>
        <p:spPr>
          <a:xfrm>
            <a:off x="2160800" y="1471450"/>
            <a:ext cx="5435100" cy="30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 panose="020F0502020204030203"/>
              <a:buChar char="●"/>
            </a:pPr>
            <a:r>
              <a:rPr lang="en-GB" sz="18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Introduction </a:t>
            </a:r>
            <a:endParaRPr sz="18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 panose="020F0502020204030203"/>
              <a:buChar char="●"/>
            </a:pPr>
            <a:r>
              <a:rPr lang="en-GB" sz="18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Overview / Visualization Highlight </a:t>
            </a:r>
            <a:endParaRPr sz="18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 panose="020F0502020204030203"/>
              <a:buChar char="●"/>
            </a:pPr>
            <a:r>
              <a:rPr lang="en-GB" sz="18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Challenges Faced</a:t>
            </a:r>
            <a:endParaRPr sz="18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 panose="020F0502020204030203"/>
              <a:buChar char="●"/>
            </a:pPr>
            <a:r>
              <a:rPr lang="en-GB" sz="18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Key Decisions / Solutions implemented</a:t>
            </a:r>
            <a:endParaRPr sz="18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 panose="020F0502020204030203"/>
              <a:buChar char="●"/>
            </a:pPr>
            <a:r>
              <a:rPr lang="en-GB" sz="18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Key Questions / Insight Derived </a:t>
            </a:r>
            <a:endParaRPr sz="18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 panose="020F0502020204030203"/>
              <a:buChar char="●"/>
            </a:pPr>
            <a:r>
              <a:rPr lang="en-GB" sz="18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Impact on Decision Making</a:t>
            </a:r>
            <a:endParaRPr sz="18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 panose="020F0502020204030203"/>
              <a:buChar char="●"/>
            </a:pPr>
            <a:r>
              <a:rPr lang="en-GB" sz="18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Conclusion</a:t>
            </a:r>
            <a:endParaRPr sz="18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FF"/>
                </a:solidFill>
              </a:rPr>
              <a:t>  Meet </a:t>
            </a:r>
            <a:r>
              <a:rPr lang="en-US" altLang="en-GB" b="1">
                <a:solidFill>
                  <a:srgbClr val="00FFFF"/>
                </a:solidFill>
              </a:rPr>
              <a:t>my </a:t>
            </a:r>
            <a:r>
              <a:rPr lang="en-GB" b="1">
                <a:solidFill>
                  <a:srgbClr val="00FFFF"/>
                </a:solidFill>
              </a:rPr>
              <a:t>team</a:t>
            </a:r>
            <a:endParaRPr b="1">
              <a:solidFill>
                <a:srgbClr val="00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5"/>
          <p:cNvSpPr txBox="1"/>
          <p:nvPr>
            <p:ph type="body" idx="1"/>
          </p:nvPr>
        </p:nvSpPr>
        <p:spPr>
          <a:xfrm>
            <a:off x="3285950" y="15145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ct val="100000"/>
              <a:buFont typeface="Roboto" panose="02000000000000000000"/>
              <a:buChar char="●"/>
            </a:pPr>
            <a:r>
              <a:rPr lang="en-GB" sz="3050">
                <a:highlight>
                  <a:srgbClr val="051622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Gracious Ogbeme </a:t>
            </a:r>
            <a:endParaRPr sz="3050">
              <a:highlight>
                <a:srgbClr val="051622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ct val="100000"/>
              <a:buFont typeface="Roboto" panose="02000000000000000000"/>
              <a:buChar char="●"/>
            </a:pPr>
            <a:r>
              <a:rPr lang="en-GB" sz="3050">
                <a:highlight>
                  <a:srgbClr val="051622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Firdaus Omoosumi Akorede </a:t>
            </a:r>
            <a:endParaRPr sz="3050">
              <a:highlight>
                <a:srgbClr val="051622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ct val="100000"/>
              <a:buFont typeface="Roboto" panose="02000000000000000000"/>
              <a:buChar char="●"/>
            </a:pPr>
            <a:r>
              <a:rPr lang="en-GB" sz="3050">
                <a:highlight>
                  <a:srgbClr val="051622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Osariemen Kelly Enabulele </a:t>
            </a:r>
            <a:endParaRPr sz="3050">
              <a:highlight>
                <a:srgbClr val="051622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ct val="100000"/>
              <a:buFont typeface="Roboto" panose="02000000000000000000"/>
              <a:buChar char="●"/>
            </a:pPr>
            <a:r>
              <a:rPr lang="en-GB" sz="3050">
                <a:highlight>
                  <a:srgbClr val="051622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Gurram Jeevika</a:t>
            </a:r>
            <a:endParaRPr sz="3050">
              <a:highlight>
                <a:srgbClr val="051622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ct val="100000"/>
              <a:buFont typeface="Roboto" panose="02000000000000000000"/>
              <a:buChar char="●"/>
            </a:pPr>
            <a:r>
              <a:rPr lang="en-GB" sz="3050">
                <a:highlight>
                  <a:srgbClr val="051622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Anshul Singh</a:t>
            </a:r>
            <a:endParaRPr sz="3050">
              <a:highlight>
                <a:srgbClr val="051622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ct val="100000"/>
              <a:buFont typeface="Roboto" panose="02000000000000000000"/>
              <a:buChar char="●"/>
            </a:pPr>
            <a:r>
              <a:rPr lang="en-GB" sz="3050">
                <a:highlight>
                  <a:srgbClr val="051622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Ehijie Collins Agbadu</a:t>
            </a:r>
            <a:endParaRPr sz="3050">
              <a:highlight>
                <a:srgbClr val="051622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ct val="100000"/>
              <a:buFont typeface="Roboto" panose="02000000000000000000"/>
              <a:buChar char="●"/>
            </a:pPr>
            <a:r>
              <a:rPr lang="en-GB" sz="3050">
                <a:highlight>
                  <a:srgbClr val="051622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Deborah Uchenwoke</a:t>
            </a:r>
            <a:endParaRPr sz="3050">
              <a:highlight>
                <a:srgbClr val="051622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ct val="100000"/>
              <a:buFont typeface="Roboto" panose="02000000000000000000"/>
              <a:buChar char="●"/>
            </a:pPr>
            <a:r>
              <a:rPr lang="en-GB" sz="3050">
                <a:highlight>
                  <a:srgbClr val="051622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Eberechukwu Azubuike</a:t>
            </a:r>
            <a:endParaRPr sz="3050">
              <a:highlight>
                <a:srgbClr val="051622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50">
              <a:highlight>
                <a:srgbClr val="051622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050">
              <a:highlight>
                <a:srgbClr val="051622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FF"/>
                </a:solidFill>
              </a:rPr>
              <a:t>Purpose of the dashboard 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54" name="Google Shape;154;p16"/>
          <p:cNvSpPr txBox="1"/>
          <p:nvPr>
            <p:ph type="body" idx="1"/>
          </p:nvPr>
        </p:nvSpPr>
        <p:spPr>
          <a:xfrm>
            <a:off x="2475300" y="1935425"/>
            <a:ext cx="5861100" cy="25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b="1"/>
              <a:t>Using generated data to answer Key questions 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b="1"/>
              <a:t>To track per performance and improvement 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b="1"/>
              <a:t>Identify pattern in data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b="1"/>
              <a:t>To provide insights for making impactful decisions 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73125" y="661075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20" b="1">
                <a:solidFill>
                  <a:srgbClr val="00FFFF"/>
                </a:solidFill>
              </a:rPr>
              <a:t>Key components of the dashboard </a:t>
            </a:r>
            <a:endParaRPr sz="2020" b="1">
              <a:solidFill>
                <a:srgbClr val="00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7"/>
          <p:cNvSpPr txBox="1"/>
          <p:nvPr/>
        </p:nvSpPr>
        <p:spPr>
          <a:xfrm>
            <a:off x="296925" y="2190775"/>
            <a:ext cx="6676200" cy="2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</a:pP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Key metrics: Total users, total Opportunity, country, total signup, completion rate.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</a:pP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Visualization 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</a:pP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Dashboard filter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</a:pPr>
            <a:r>
              <a:rPr lang="en-GB" sz="13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Design and Formatting </a:t>
            </a:r>
            <a:endParaRPr sz="130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User signup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66" name="Google Shape;166;p18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60500" y="543875"/>
            <a:ext cx="4482375" cy="40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19"/>
          <p:cNvSpPr txBox="1"/>
          <p:nvPr>
            <p:ph type="subTitle" idx="1"/>
          </p:nvPr>
        </p:nvSpPr>
        <p:spPr>
          <a:xfrm>
            <a:off x="1297500" y="581825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FFFF"/>
                </a:solidFill>
              </a:rPr>
              <a:t>Product development </a:t>
            </a:r>
            <a:endParaRPr sz="1800" b="1">
              <a:solidFill>
                <a:srgbClr val="00FFFF"/>
              </a:solidFill>
            </a:endParaRPr>
          </a:p>
        </p:txBody>
      </p:sp>
      <p:sp>
        <p:nvSpPr>
          <p:cNvPr id="174" name="Google Shape;174;p1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09125" y="1478363"/>
            <a:ext cx="3457250" cy="29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57975" y="1448675"/>
            <a:ext cx="3567025" cy="302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48200" y="1478375"/>
            <a:ext cx="4019550" cy="29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924550" y="297577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Total Opportunity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14975" y="2823750"/>
            <a:ext cx="3143250" cy="15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14975" y="1038150"/>
            <a:ext cx="3143250" cy="135034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1010025" y="1270525"/>
            <a:ext cx="25017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Total Users</a:t>
            </a:r>
            <a:endParaRPr sz="2000">
              <a:solidFill>
                <a:srgbClr val="00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1658325"/>
            <a:ext cx="30363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1"/>
          <p:cNvSpPr txBox="1"/>
          <p:nvPr>
            <p:ph type="subTitle" idx="1"/>
          </p:nvPr>
        </p:nvSpPr>
        <p:spPr>
          <a:xfrm>
            <a:off x="1390300" y="5288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FFFF"/>
                </a:solidFill>
              </a:rPr>
              <a:t>User engagement </a:t>
            </a:r>
            <a:endParaRPr sz="1800" b="1">
              <a:solidFill>
                <a:srgbClr val="00FFFF"/>
              </a:solidFill>
            </a:endParaRPr>
          </a:p>
        </p:txBody>
      </p:sp>
      <p:sp>
        <p:nvSpPr>
          <p:cNvPr id="192" name="Google Shape;192;p21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82775" y="1647589"/>
            <a:ext cx="3036300" cy="244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72000" y="1542625"/>
            <a:ext cx="3885599" cy="25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WPS Presentation</Application>
  <PresentationFormat/>
  <Paragraphs>131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Arial</vt:lpstr>
      <vt:lpstr>Montserrat</vt:lpstr>
      <vt:lpstr>Lato</vt:lpstr>
      <vt:lpstr>Roboto</vt:lpstr>
      <vt:lpstr>Microsoft YaHei</vt:lpstr>
      <vt:lpstr>Arial Unicode MS</vt:lpstr>
      <vt:lpstr>Focus</vt:lpstr>
      <vt:lpstr>DASHBOARD PRESENTATION</vt:lpstr>
      <vt:lpstr>Table of contents </vt:lpstr>
      <vt:lpstr>  Meet our team</vt:lpstr>
      <vt:lpstr>Purpose of the dashboard </vt:lpstr>
      <vt:lpstr>Key components of the dashboard </vt:lpstr>
      <vt:lpstr>User signup</vt:lpstr>
      <vt:lpstr>PowerPoint 演示文稿</vt:lpstr>
      <vt:lpstr>Total Opportunity</vt:lpstr>
      <vt:lpstr>PowerPoint 演示文稿</vt:lpstr>
      <vt:lpstr>PowerPoint 演示文稿</vt:lpstr>
      <vt:lpstr>PowerPoint 演示文稿</vt:lpstr>
      <vt:lpstr>PowerPoint 演示文稿</vt:lpstr>
      <vt:lpstr>Key questions and insights derived</vt:lpstr>
      <vt:lpstr>Impact on Decision Making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ASSOCIATE INTERNSHIP0801| GROUP 5B DASHBOARD PRESENTATION</dc:title>
  <dc:creator/>
  <cp:lastModifiedBy>EBERECHUKWU AZUBUIKE</cp:lastModifiedBy>
  <cp:revision>1</cp:revision>
  <dcterms:created xsi:type="dcterms:W3CDTF">2024-05-20T21:47:05Z</dcterms:created>
  <dcterms:modified xsi:type="dcterms:W3CDTF">2024-05-20T21:47:06Z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935C75A20B0E4DEE8A6A4B884EBCCAF9_12</vt:lpwstr>
  </property>
  <property fmtid="{D5CDD505-2E9C-101B-9397-08002B2CF9AE}" pid="3" name="KSOProductBuildVer">
    <vt:lpwstr>1033-12.2.0.13538</vt:lpwstr>
  </property>
</Properties>
</file>