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  <p:sldId id="262" r:id="rId9"/>
    <p:sldId id="261" r:id="rId10"/>
    <p:sldId id="259" r:id="rId11"/>
  </p:sldIdLst>
  <p:sldSz cx="12801600" cy="9601200" type="A3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FA5D82-DB87-40CF-B6D8-8F175422EE34}">
          <p14:sldIdLst>
            <p14:sldId id="256"/>
          </p14:sldIdLst>
        </p14:section>
        <p14:section name="Flyer" id="{97AE1E46-3F29-4BD8-9A19-702A8033B032}">
          <p14:sldIdLst>
            <p14:sldId id="257"/>
            <p14:sldId id="258"/>
            <p14:sldId id="260"/>
            <p14:sldId id="263"/>
            <p14:sldId id="264"/>
            <p14:sldId id="265"/>
            <p14:sldId id="262"/>
            <p14:sldId id="261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161"/>
    <a:srgbClr val="556080"/>
    <a:srgbClr val="696969"/>
    <a:srgbClr val="7AC673"/>
    <a:srgbClr val="8697CB"/>
    <a:srgbClr val="7D6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02-Sep-18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0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02-Sep-18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4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02-Sep-18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02-Sep-18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3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02-Sep-18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3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02-Sep-18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2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02-Sep-18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9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02-Sep-18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6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02-Sep-18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8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02-Sep-18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8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02-Sep-18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2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78C27-3CB4-4925-A443-120407CBE20C}" type="datetimeFigureOut">
              <a:rPr lang="en-US" smtClean="0"/>
              <a:t>02-Sep-18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2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Skunk Head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Ebere Uzodufa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7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875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7AC673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7AC673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96969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696969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5475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96969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696969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7700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7AC673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bemBem</a:t>
            </a:r>
            <a:endParaRPr lang="en-US" sz="4400" b="1" dirty="0">
              <a:solidFill>
                <a:srgbClr val="7AC673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2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945" y="803267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96969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696969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87586" y="821734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96969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696969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 rot="12601556">
            <a:off x="9651417" y="7781576"/>
            <a:ext cx="2184964" cy="1463040"/>
            <a:chOff x="8423745" y="5669912"/>
            <a:chExt cx="1638724" cy="1097280"/>
          </a:xfrm>
        </p:grpSpPr>
        <p:sp>
          <p:nvSpPr>
            <p:cNvPr id="11" name="TextBox 10"/>
            <p:cNvSpPr txBox="1">
              <a:spLocks noChangeAspect="1"/>
            </p:cNvSpPr>
            <p:nvPr/>
          </p:nvSpPr>
          <p:spPr>
            <a:xfrm rot="21253364">
              <a:off x="8695460" y="5669912"/>
              <a:ext cx="1096325" cy="1097280"/>
            </a:xfrm>
            <a:custGeom>
              <a:avLst/>
              <a:gdLst>
                <a:gd name="connsiteX0" fmla="*/ 1570483 w 2990181"/>
                <a:gd name="connsiteY0" fmla="*/ 2882044 h 2992794"/>
                <a:gd name="connsiteX1" fmla="*/ 1569068 w 2990181"/>
                <a:gd name="connsiteY1" fmla="*/ 2883714 h 2992794"/>
                <a:gd name="connsiteX2" fmla="*/ 1571382 w 2990181"/>
                <a:gd name="connsiteY2" fmla="*/ 2883522 h 2992794"/>
                <a:gd name="connsiteX3" fmla="*/ 1571318 w 2990181"/>
                <a:gd name="connsiteY3" fmla="*/ 2882751 h 2992794"/>
                <a:gd name="connsiteX4" fmla="*/ 1587454 w 2990181"/>
                <a:gd name="connsiteY4" fmla="*/ 2871321 h 2992794"/>
                <a:gd name="connsiteX5" fmla="*/ 1586039 w 2990181"/>
                <a:gd name="connsiteY5" fmla="*/ 2872991 h 2992794"/>
                <a:gd name="connsiteX6" fmla="*/ 1588352 w 2990181"/>
                <a:gd name="connsiteY6" fmla="*/ 2872800 h 2992794"/>
                <a:gd name="connsiteX7" fmla="*/ 1588289 w 2990181"/>
                <a:gd name="connsiteY7" fmla="*/ 2872029 h 2992794"/>
                <a:gd name="connsiteX8" fmla="*/ 1629549 w 2990181"/>
                <a:gd name="connsiteY8" fmla="*/ 2863954 h 2992794"/>
                <a:gd name="connsiteX9" fmla="*/ 1628007 w 2990181"/>
                <a:gd name="connsiteY9" fmla="*/ 2864081 h 2992794"/>
                <a:gd name="connsiteX10" fmla="*/ 1628071 w 2990181"/>
                <a:gd name="connsiteY10" fmla="*/ 2864853 h 2992794"/>
                <a:gd name="connsiteX11" fmla="*/ 1629613 w 2990181"/>
                <a:gd name="connsiteY11" fmla="*/ 2864725 h 2992794"/>
                <a:gd name="connsiteX12" fmla="*/ 1575705 w 2990181"/>
                <a:gd name="connsiteY12" fmla="*/ 2851330 h 2992794"/>
                <a:gd name="connsiteX13" fmla="*/ 1574162 w 2990181"/>
                <a:gd name="connsiteY13" fmla="*/ 2851457 h 2992794"/>
                <a:gd name="connsiteX14" fmla="*/ 1574227 w 2990181"/>
                <a:gd name="connsiteY14" fmla="*/ 2852229 h 2992794"/>
                <a:gd name="connsiteX15" fmla="*/ 1575768 w 2990181"/>
                <a:gd name="connsiteY15" fmla="*/ 2852101 h 2992794"/>
                <a:gd name="connsiteX16" fmla="*/ 1575449 w 2990181"/>
                <a:gd name="connsiteY16" fmla="*/ 2848245 h 2992794"/>
                <a:gd name="connsiteX17" fmla="*/ 1573908 w 2990181"/>
                <a:gd name="connsiteY17" fmla="*/ 2848372 h 2992794"/>
                <a:gd name="connsiteX18" fmla="*/ 1573971 w 2990181"/>
                <a:gd name="connsiteY18" fmla="*/ 2849143 h 2992794"/>
                <a:gd name="connsiteX19" fmla="*/ 1575514 w 2990181"/>
                <a:gd name="connsiteY19" fmla="*/ 2849016 h 2992794"/>
                <a:gd name="connsiteX20" fmla="*/ 1598840 w 2990181"/>
                <a:gd name="connsiteY20" fmla="*/ 2849414 h 2992794"/>
                <a:gd name="connsiteX21" fmla="*/ 1597299 w 2990181"/>
                <a:gd name="connsiteY21" fmla="*/ 2849542 h 2992794"/>
                <a:gd name="connsiteX22" fmla="*/ 1597361 w 2990181"/>
                <a:gd name="connsiteY22" fmla="*/ 2850313 h 2992794"/>
                <a:gd name="connsiteX23" fmla="*/ 1598904 w 2990181"/>
                <a:gd name="connsiteY23" fmla="*/ 2850186 h 2992794"/>
                <a:gd name="connsiteX24" fmla="*/ 1573976 w 2990181"/>
                <a:gd name="connsiteY24" fmla="*/ 2839826 h 2992794"/>
                <a:gd name="connsiteX25" fmla="*/ 1572435 w 2990181"/>
                <a:gd name="connsiteY25" fmla="*/ 2839953 h 2992794"/>
                <a:gd name="connsiteX26" fmla="*/ 1572690 w 2990181"/>
                <a:gd name="connsiteY26" fmla="*/ 2843038 h 2992794"/>
                <a:gd name="connsiteX27" fmla="*/ 1574231 w 2990181"/>
                <a:gd name="connsiteY27" fmla="*/ 2842910 h 2992794"/>
                <a:gd name="connsiteX28" fmla="*/ 1578225 w 2990181"/>
                <a:gd name="connsiteY28" fmla="*/ 2825498 h 2992794"/>
                <a:gd name="connsiteX29" fmla="*/ 1576683 w 2990181"/>
                <a:gd name="connsiteY29" fmla="*/ 2825625 h 2992794"/>
                <a:gd name="connsiteX30" fmla="*/ 1576938 w 2990181"/>
                <a:gd name="connsiteY30" fmla="*/ 2828710 h 2992794"/>
                <a:gd name="connsiteX31" fmla="*/ 1578480 w 2990181"/>
                <a:gd name="connsiteY31" fmla="*/ 2828583 h 2992794"/>
                <a:gd name="connsiteX32" fmla="*/ 1571737 w 2990181"/>
                <a:gd name="connsiteY32" fmla="*/ 2822152 h 2992794"/>
                <a:gd name="connsiteX33" fmla="*/ 1570194 w 2990181"/>
                <a:gd name="connsiteY33" fmla="*/ 2822280 h 2992794"/>
                <a:gd name="connsiteX34" fmla="*/ 1570578 w 2990181"/>
                <a:gd name="connsiteY34" fmla="*/ 2826907 h 2992794"/>
                <a:gd name="connsiteX35" fmla="*/ 1571412 w 2990181"/>
                <a:gd name="connsiteY35" fmla="*/ 2827615 h 2992794"/>
                <a:gd name="connsiteX36" fmla="*/ 1570641 w 2990181"/>
                <a:gd name="connsiteY36" fmla="*/ 2827678 h 2992794"/>
                <a:gd name="connsiteX37" fmla="*/ 1572311 w 2990181"/>
                <a:gd name="connsiteY37" fmla="*/ 2829093 h 2992794"/>
                <a:gd name="connsiteX38" fmla="*/ 1572438 w 2990181"/>
                <a:gd name="connsiteY38" fmla="*/ 2830636 h 2992794"/>
                <a:gd name="connsiteX39" fmla="*/ 1573981 w 2990181"/>
                <a:gd name="connsiteY39" fmla="*/ 2830508 h 2992794"/>
                <a:gd name="connsiteX40" fmla="*/ 1572311 w 2990181"/>
                <a:gd name="connsiteY40" fmla="*/ 2829093 h 2992794"/>
                <a:gd name="connsiteX41" fmla="*/ 1571997 w 2990181"/>
                <a:gd name="connsiteY41" fmla="*/ 2815919 h 2992794"/>
                <a:gd name="connsiteX42" fmla="*/ 1571226 w 2990181"/>
                <a:gd name="connsiteY42" fmla="*/ 2815984 h 2992794"/>
                <a:gd name="connsiteX43" fmla="*/ 1569811 w 2990181"/>
                <a:gd name="connsiteY43" fmla="*/ 2817653 h 2992794"/>
                <a:gd name="connsiteX44" fmla="*/ 1569876 w 2990181"/>
                <a:gd name="connsiteY44" fmla="*/ 2818425 h 2992794"/>
                <a:gd name="connsiteX45" fmla="*/ 1572188 w 2990181"/>
                <a:gd name="connsiteY45" fmla="*/ 2818233 h 2992794"/>
                <a:gd name="connsiteX46" fmla="*/ 1652587 w 2990181"/>
                <a:gd name="connsiteY46" fmla="*/ 2804589 h 2992794"/>
                <a:gd name="connsiteX47" fmla="*/ 1651044 w 2990181"/>
                <a:gd name="connsiteY47" fmla="*/ 2804716 h 2992794"/>
                <a:gd name="connsiteX48" fmla="*/ 1648216 w 2990181"/>
                <a:gd name="connsiteY48" fmla="*/ 2808057 h 2992794"/>
                <a:gd name="connsiteX49" fmla="*/ 1648470 w 2990181"/>
                <a:gd name="connsiteY49" fmla="*/ 2811141 h 2992794"/>
                <a:gd name="connsiteX50" fmla="*/ 1650975 w 2990181"/>
                <a:gd name="connsiteY50" fmla="*/ 2813263 h 2992794"/>
                <a:gd name="connsiteX51" fmla="*/ 1651747 w 2990181"/>
                <a:gd name="connsiteY51" fmla="*/ 2813200 h 2992794"/>
                <a:gd name="connsiteX52" fmla="*/ 1654576 w 2990181"/>
                <a:gd name="connsiteY52" fmla="*/ 2809860 h 2992794"/>
                <a:gd name="connsiteX53" fmla="*/ 1654258 w 2990181"/>
                <a:gd name="connsiteY53" fmla="*/ 2806003 h 2992794"/>
                <a:gd name="connsiteX54" fmla="*/ 781110 w 2990181"/>
                <a:gd name="connsiteY54" fmla="*/ 2618268 h 2992794"/>
                <a:gd name="connsiteX55" fmla="*/ 780600 w 2990181"/>
                <a:gd name="connsiteY55" fmla="*/ 2618849 h 2992794"/>
                <a:gd name="connsiteX56" fmla="*/ 783504 w 2990181"/>
                <a:gd name="connsiteY56" fmla="*/ 2621406 h 2992794"/>
                <a:gd name="connsiteX57" fmla="*/ 783270 w 2990181"/>
                <a:gd name="connsiteY57" fmla="*/ 2626356 h 2992794"/>
                <a:gd name="connsiteX58" fmla="*/ 781875 w 2990181"/>
                <a:gd name="connsiteY58" fmla="*/ 2630282 h 2992794"/>
                <a:gd name="connsiteX59" fmla="*/ 789148 w 2990181"/>
                <a:gd name="connsiteY59" fmla="*/ 2632560 h 2992794"/>
                <a:gd name="connsiteX60" fmla="*/ 794539 w 2990181"/>
                <a:gd name="connsiteY60" fmla="*/ 2631120 h 2992794"/>
                <a:gd name="connsiteX61" fmla="*/ 797513 w 2990181"/>
                <a:gd name="connsiteY61" fmla="*/ 2634769 h 2992794"/>
                <a:gd name="connsiteX62" fmla="*/ 817822 w 2990181"/>
                <a:gd name="connsiteY62" fmla="*/ 2635120 h 2992794"/>
                <a:gd name="connsiteX63" fmla="*/ 818333 w 2990181"/>
                <a:gd name="connsiteY63" fmla="*/ 2634539 h 2992794"/>
                <a:gd name="connsiteX64" fmla="*/ 816148 w 2990181"/>
                <a:gd name="connsiteY64" fmla="*/ 2634678 h 2992794"/>
                <a:gd name="connsiteX65" fmla="*/ 806785 w 2990181"/>
                <a:gd name="connsiteY65" fmla="*/ 2625406 h 2992794"/>
                <a:gd name="connsiteX66" fmla="*/ 806204 w 2990181"/>
                <a:gd name="connsiteY66" fmla="*/ 2624894 h 2992794"/>
                <a:gd name="connsiteX67" fmla="*/ 801837 w 2990181"/>
                <a:gd name="connsiteY67" fmla="*/ 2625172 h 2992794"/>
                <a:gd name="connsiteX68" fmla="*/ 781110 w 2990181"/>
                <a:gd name="connsiteY68" fmla="*/ 2618268 h 2992794"/>
                <a:gd name="connsiteX69" fmla="*/ 773187 w 2990181"/>
                <a:gd name="connsiteY69" fmla="*/ 2614387 h 2992794"/>
                <a:gd name="connsiteX70" fmla="*/ 772676 w 2990181"/>
                <a:gd name="connsiteY70" fmla="*/ 2614968 h 2992794"/>
                <a:gd name="connsiteX71" fmla="*/ 774697 w 2990181"/>
                <a:gd name="connsiteY71" fmla="*/ 2620870 h 2992794"/>
                <a:gd name="connsiteX72" fmla="*/ 772071 w 2990181"/>
                <a:gd name="connsiteY72" fmla="*/ 2622683 h 2992794"/>
                <a:gd name="connsiteX73" fmla="*/ 771490 w 2990181"/>
                <a:gd name="connsiteY73" fmla="*/ 2622171 h 2992794"/>
                <a:gd name="connsiteX74" fmla="*/ 771421 w 2990181"/>
                <a:gd name="connsiteY74" fmla="*/ 2621079 h 2992794"/>
                <a:gd name="connsiteX75" fmla="*/ 769678 w 2990181"/>
                <a:gd name="connsiteY75" fmla="*/ 2619545 h 2992794"/>
                <a:gd name="connsiteX76" fmla="*/ 763707 w 2990181"/>
                <a:gd name="connsiteY76" fmla="*/ 2620474 h 2992794"/>
                <a:gd name="connsiteX77" fmla="*/ 763195 w 2990181"/>
                <a:gd name="connsiteY77" fmla="*/ 2621054 h 2992794"/>
                <a:gd name="connsiteX78" fmla="*/ 775487 w 2990181"/>
                <a:gd name="connsiteY78" fmla="*/ 2624658 h 2992794"/>
                <a:gd name="connsiteX79" fmla="*/ 775953 w 2990181"/>
                <a:gd name="connsiteY79" fmla="*/ 2614760 h 2992794"/>
                <a:gd name="connsiteX80" fmla="*/ 773187 w 2990181"/>
                <a:gd name="connsiteY80" fmla="*/ 2614387 h 2992794"/>
                <a:gd name="connsiteX81" fmla="*/ 729509 w 2990181"/>
                <a:gd name="connsiteY81" fmla="*/ 2565632 h 2992794"/>
                <a:gd name="connsiteX82" fmla="*/ 724699 w 2990181"/>
                <a:gd name="connsiteY82" fmla="*/ 2567583 h 2992794"/>
                <a:gd name="connsiteX83" fmla="*/ 723746 w 2990181"/>
                <a:gd name="connsiteY83" fmla="*/ 2569836 h 2992794"/>
                <a:gd name="connsiteX84" fmla="*/ 721746 w 2990181"/>
                <a:gd name="connsiteY84" fmla="*/ 2581478 h 2992794"/>
                <a:gd name="connsiteX85" fmla="*/ 725092 w 2990181"/>
                <a:gd name="connsiteY85" fmla="*/ 2582362 h 2992794"/>
                <a:gd name="connsiteX86" fmla="*/ 730806 w 2990181"/>
                <a:gd name="connsiteY86" fmla="*/ 2594608 h 2992794"/>
                <a:gd name="connsiteX87" fmla="*/ 749394 w 2990181"/>
                <a:gd name="connsiteY87" fmla="*/ 2610969 h 2992794"/>
                <a:gd name="connsiteX88" fmla="*/ 753182 w 2990181"/>
                <a:gd name="connsiteY88" fmla="*/ 2610179 h 2992794"/>
                <a:gd name="connsiteX89" fmla="*/ 757386 w 2990181"/>
                <a:gd name="connsiteY89" fmla="*/ 2615942 h 2992794"/>
                <a:gd name="connsiteX90" fmla="*/ 759223 w 2990181"/>
                <a:gd name="connsiteY90" fmla="*/ 2610342 h 2992794"/>
                <a:gd name="connsiteX91" fmla="*/ 757226 w 2990181"/>
                <a:gd name="connsiteY91" fmla="*/ 2596214 h 2992794"/>
                <a:gd name="connsiteX92" fmla="*/ 761456 w 2990181"/>
                <a:gd name="connsiteY92" fmla="*/ 2593752 h 2992794"/>
                <a:gd name="connsiteX93" fmla="*/ 761967 w 2990181"/>
                <a:gd name="connsiteY93" fmla="*/ 2593171 h 2992794"/>
                <a:gd name="connsiteX94" fmla="*/ 751627 w 2990181"/>
                <a:gd name="connsiteY94" fmla="*/ 2594377 h 2992794"/>
                <a:gd name="connsiteX95" fmla="*/ 746935 w 2990181"/>
                <a:gd name="connsiteY95" fmla="*/ 2580970 h 2992794"/>
                <a:gd name="connsiteX96" fmla="*/ 1516185 w 2990181"/>
                <a:gd name="connsiteY96" fmla="*/ 2638850 h 2992794"/>
                <a:gd name="connsiteX97" fmla="*/ 1515414 w 2990181"/>
                <a:gd name="connsiteY97" fmla="*/ 2638913 h 2992794"/>
                <a:gd name="connsiteX98" fmla="*/ 1515541 w 2990181"/>
                <a:gd name="connsiteY98" fmla="*/ 2640456 h 2992794"/>
                <a:gd name="connsiteX99" fmla="*/ 1516313 w 2990181"/>
                <a:gd name="connsiteY99" fmla="*/ 2640391 h 2992794"/>
                <a:gd name="connsiteX100" fmla="*/ 1234294 w 2990181"/>
                <a:gd name="connsiteY100" fmla="*/ 2603558 h 2992794"/>
                <a:gd name="connsiteX101" fmla="*/ 1234094 w 2990181"/>
                <a:gd name="connsiteY101" fmla="*/ 2605093 h 2992794"/>
                <a:gd name="connsiteX102" fmla="*/ 1235630 w 2990181"/>
                <a:gd name="connsiteY102" fmla="*/ 2605292 h 2992794"/>
                <a:gd name="connsiteX103" fmla="*/ 1235828 w 2990181"/>
                <a:gd name="connsiteY103" fmla="*/ 2603757 h 2992794"/>
                <a:gd name="connsiteX104" fmla="*/ 1123786 w 2990181"/>
                <a:gd name="connsiteY104" fmla="*/ 2589260 h 2992794"/>
                <a:gd name="connsiteX105" fmla="*/ 1112175 w 2990181"/>
                <a:gd name="connsiteY105" fmla="*/ 2588538 h 2992794"/>
                <a:gd name="connsiteX106" fmla="*/ 1112545 w 2990181"/>
                <a:gd name="connsiteY106" fmla="*/ 2591707 h 2992794"/>
                <a:gd name="connsiteX107" fmla="*/ 1112447 w 2990181"/>
                <a:gd name="connsiteY107" fmla="*/ 2592475 h 2992794"/>
                <a:gd name="connsiteX108" fmla="*/ 1111579 w 2990181"/>
                <a:gd name="connsiteY108" fmla="*/ 2593143 h 2992794"/>
                <a:gd name="connsiteX109" fmla="*/ 1109774 w 2990181"/>
                <a:gd name="connsiteY109" fmla="*/ 2589008 h 2992794"/>
                <a:gd name="connsiteX110" fmla="*/ 1109873 w 2990181"/>
                <a:gd name="connsiteY110" fmla="*/ 2588240 h 2992794"/>
                <a:gd name="connsiteX111" fmla="*/ 1100836 w 2990181"/>
                <a:gd name="connsiteY111" fmla="*/ 2591752 h 2992794"/>
                <a:gd name="connsiteX112" fmla="*/ 1098335 w 2990181"/>
                <a:gd name="connsiteY112" fmla="*/ 2592989 h 2992794"/>
                <a:gd name="connsiteX113" fmla="*/ 1097342 w 2990181"/>
                <a:gd name="connsiteY113" fmla="*/ 2600663 h 2992794"/>
                <a:gd name="connsiteX114" fmla="*/ 1098010 w 2990181"/>
                <a:gd name="connsiteY114" fmla="*/ 2601530 h 2992794"/>
                <a:gd name="connsiteX115" fmla="*/ 1119796 w 2990181"/>
                <a:gd name="connsiteY115" fmla="*/ 2602008 h 2992794"/>
                <a:gd name="connsiteX116" fmla="*/ 1123533 w 2990181"/>
                <a:gd name="connsiteY116" fmla="*/ 2603272 h 2992794"/>
                <a:gd name="connsiteX117" fmla="*/ 1138340 w 2990181"/>
                <a:gd name="connsiteY117" fmla="*/ 2597385 h 2992794"/>
                <a:gd name="connsiteX118" fmla="*/ 1159899 w 2990181"/>
                <a:gd name="connsiteY118" fmla="*/ 2605637 h 2992794"/>
                <a:gd name="connsiteX119" fmla="*/ 1163836 w 2990181"/>
                <a:gd name="connsiteY119" fmla="*/ 2605365 h 2992794"/>
                <a:gd name="connsiteX120" fmla="*/ 1176657 w 2990181"/>
                <a:gd name="connsiteY120" fmla="*/ 2614828 h 2992794"/>
                <a:gd name="connsiteX121" fmla="*/ 1173758 w 2990181"/>
                <a:gd name="connsiteY121" fmla="*/ 2619134 h 2992794"/>
                <a:gd name="connsiteX122" fmla="*/ 1173930 w 2990181"/>
                <a:gd name="connsiteY122" fmla="*/ 2623838 h 2992794"/>
                <a:gd name="connsiteX123" fmla="*/ 1167665 w 2990181"/>
                <a:gd name="connsiteY123" fmla="*/ 2630049 h 2992794"/>
                <a:gd name="connsiteX124" fmla="*/ 1166897 w 2990181"/>
                <a:gd name="connsiteY124" fmla="*/ 2629950 h 2992794"/>
                <a:gd name="connsiteX125" fmla="*/ 1164125 w 2990181"/>
                <a:gd name="connsiteY125" fmla="*/ 2627251 h 2992794"/>
                <a:gd name="connsiteX126" fmla="*/ 1159322 w 2990181"/>
                <a:gd name="connsiteY126" fmla="*/ 2628189 h 2992794"/>
                <a:gd name="connsiteX127" fmla="*/ 1123705 w 2990181"/>
                <a:gd name="connsiteY127" fmla="*/ 2607976 h 2992794"/>
                <a:gd name="connsiteX128" fmla="*/ 1122937 w 2990181"/>
                <a:gd name="connsiteY128" fmla="*/ 2607876 h 2992794"/>
                <a:gd name="connsiteX129" fmla="*/ 1115065 w 2990181"/>
                <a:gd name="connsiteY129" fmla="*/ 2608418 h 2992794"/>
                <a:gd name="connsiteX130" fmla="*/ 1114867 w 2990181"/>
                <a:gd name="connsiteY130" fmla="*/ 2609954 h 2992794"/>
                <a:gd name="connsiteX131" fmla="*/ 1122143 w 2990181"/>
                <a:gd name="connsiteY131" fmla="*/ 2614016 h 2992794"/>
                <a:gd name="connsiteX132" fmla="*/ 1122226 w 2990181"/>
                <a:gd name="connsiteY132" fmla="*/ 2661622 h 2992794"/>
                <a:gd name="connsiteX133" fmla="*/ 1121233 w 2990181"/>
                <a:gd name="connsiteY133" fmla="*/ 2669296 h 2992794"/>
                <a:gd name="connsiteX134" fmla="*/ 1120365 w 2990181"/>
                <a:gd name="connsiteY134" fmla="*/ 2669964 h 2992794"/>
                <a:gd name="connsiteX135" fmla="*/ 1119697 w 2990181"/>
                <a:gd name="connsiteY135" fmla="*/ 2669098 h 2992794"/>
                <a:gd name="connsiteX136" fmla="*/ 1098653 w 2990181"/>
                <a:gd name="connsiteY136" fmla="*/ 2674958 h 2992794"/>
                <a:gd name="connsiteX137" fmla="*/ 1106597 w 2990181"/>
                <a:gd name="connsiteY137" fmla="*/ 2679887 h 2992794"/>
                <a:gd name="connsiteX138" fmla="*/ 1116864 w 2990181"/>
                <a:gd name="connsiteY138" fmla="*/ 2703062 h 2992794"/>
                <a:gd name="connsiteX139" fmla="*/ 1111203 w 2990181"/>
                <a:gd name="connsiteY139" fmla="*/ 2746805 h 2992794"/>
                <a:gd name="connsiteX140" fmla="*/ 1091937 w 2990181"/>
                <a:gd name="connsiteY140" fmla="*/ 2763038 h 2992794"/>
                <a:gd name="connsiteX141" fmla="*/ 1079658 w 2990181"/>
                <a:gd name="connsiteY141" fmla="*/ 2761450 h 2992794"/>
                <a:gd name="connsiteX142" fmla="*/ 1075894 w 2990181"/>
                <a:gd name="connsiteY142" fmla="*/ 2766424 h 2992794"/>
                <a:gd name="connsiteX143" fmla="*/ 1074405 w 2990181"/>
                <a:gd name="connsiteY143" fmla="*/ 2777936 h 2992794"/>
                <a:gd name="connsiteX144" fmla="*/ 1076410 w 2990181"/>
                <a:gd name="connsiteY144" fmla="*/ 2780536 h 2992794"/>
                <a:gd name="connsiteX145" fmla="*/ 1181545 w 2990181"/>
                <a:gd name="connsiteY145" fmla="*/ 2794139 h 2992794"/>
                <a:gd name="connsiteX146" fmla="*/ 1185706 w 2990181"/>
                <a:gd name="connsiteY146" fmla="*/ 2786095 h 2992794"/>
                <a:gd name="connsiteX147" fmla="*/ 1180289 w 2990181"/>
                <a:gd name="connsiteY147" fmla="*/ 2773690 h 2992794"/>
                <a:gd name="connsiteX148" fmla="*/ 1164326 w 2990181"/>
                <a:gd name="connsiteY148" fmla="*/ 2758361 h 2992794"/>
                <a:gd name="connsiteX149" fmla="*/ 1171178 w 2990181"/>
                <a:gd name="connsiteY149" fmla="*/ 2705409 h 2992794"/>
                <a:gd name="connsiteX150" fmla="*/ 1185641 w 2990181"/>
                <a:gd name="connsiteY150" fmla="*/ 2690114 h 2992794"/>
                <a:gd name="connsiteX151" fmla="*/ 1194480 w 2990181"/>
                <a:gd name="connsiteY151" fmla="*/ 2688137 h 2992794"/>
                <a:gd name="connsiteX152" fmla="*/ 1194678 w 2990181"/>
                <a:gd name="connsiteY152" fmla="*/ 2686602 h 2992794"/>
                <a:gd name="connsiteX153" fmla="*/ 1179556 w 2990181"/>
                <a:gd name="connsiteY153" fmla="*/ 2676843 h 2992794"/>
                <a:gd name="connsiteX154" fmla="*/ 1175619 w 2990181"/>
                <a:gd name="connsiteY154" fmla="*/ 2677114 h 2992794"/>
                <a:gd name="connsiteX155" fmla="*/ 1178246 w 2990181"/>
                <a:gd name="connsiteY155" fmla="*/ 2668871 h 2992794"/>
                <a:gd name="connsiteX156" fmla="*/ 1177480 w 2990181"/>
                <a:gd name="connsiteY156" fmla="*/ 2668772 h 2992794"/>
                <a:gd name="connsiteX157" fmla="*/ 1176811 w 2990181"/>
                <a:gd name="connsiteY157" fmla="*/ 2667904 h 2992794"/>
                <a:gd name="connsiteX158" fmla="*/ 1169905 w 2990181"/>
                <a:gd name="connsiteY158" fmla="*/ 2667011 h 2992794"/>
                <a:gd name="connsiteX159" fmla="*/ 1158348 w 2990181"/>
                <a:gd name="connsiteY159" fmla="*/ 2653812 h 2992794"/>
                <a:gd name="connsiteX160" fmla="*/ 1162582 w 2990181"/>
                <a:gd name="connsiteY160" fmla="*/ 2651239 h 2992794"/>
                <a:gd name="connsiteX161" fmla="*/ 1179142 w 2990181"/>
                <a:gd name="connsiteY161" fmla="*/ 2661964 h 2992794"/>
                <a:gd name="connsiteX162" fmla="*/ 1180007 w 2990181"/>
                <a:gd name="connsiteY162" fmla="*/ 2661296 h 2992794"/>
                <a:gd name="connsiteX163" fmla="*/ 1216110 w 2990181"/>
                <a:gd name="connsiteY163" fmla="*/ 2635538 h 2992794"/>
                <a:gd name="connsiteX164" fmla="*/ 1218413 w 2990181"/>
                <a:gd name="connsiteY164" fmla="*/ 2635836 h 2992794"/>
                <a:gd name="connsiteX165" fmla="*/ 1236876 w 2990181"/>
                <a:gd name="connsiteY165" fmla="*/ 2649928 h 2992794"/>
                <a:gd name="connsiteX166" fmla="*/ 1241499 w 2990181"/>
                <a:gd name="connsiteY166" fmla="*/ 2668472 h 2992794"/>
                <a:gd name="connsiteX167" fmla="*/ 1241400 w 2990181"/>
                <a:gd name="connsiteY167" fmla="*/ 2669240 h 2992794"/>
                <a:gd name="connsiteX168" fmla="*/ 1238132 w 2990181"/>
                <a:gd name="connsiteY168" fmla="*/ 2670378 h 2992794"/>
                <a:gd name="connsiteX169" fmla="*/ 1236245 w 2990181"/>
                <a:gd name="connsiteY169" fmla="*/ 2684958 h 2992794"/>
                <a:gd name="connsiteX170" fmla="*/ 1230105 w 2990181"/>
                <a:gd name="connsiteY170" fmla="*/ 2684163 h 2992794"/>
                <a:gd name="connsiteX171" fmla="*/ 1215399 w 2990181"/>
                <a:gd name="connsiteY171" fmla="*/ 2689283 h 2992794"/>
                <a:gd name="connsiteX172" fmla="*/ 1215200 w 2990181"/>
                <a:gd name="connsiteY172" fmla="*/ 2690818 h 2992794"/>
                <a:gd name="connsiteX173" fmla="*/ 1233068 w 2990181"/>
                <a:gd name="connsiteY173" fmla="*/ 2709516 h 2992794"/>
                <a:gd name="connsiteX174" fmla="*/ 1227407 w 2990181"/>
                <a:gd name="connsiteY174" fmla="*/ 2753257 h 2992794"/>
                <a:gd name="connsiteX175" fmla="*/ 1228075 w 2990181"/>
                <a:gd name="connsiteY175" fmla="*/ 2754125 h 2992794"/>
                <a:gd name="connsiteX176" fmla="*/ 1227209 w 2990181"/>
                <a:gd name="connsiteY176" fmla="*/ 2754793 h 2992794"/>
                <a:gd name="connsiteX177" fmla="*/ 1225620 w 2990181"/>
                <a:gd name="connsiteY177" fmla="*/ 2767071 h 2992794"/>
                <a:gd name="connsiteX178" fmla="*/ 1224157 w 2990181"/>
                <a:gd name="connsiteY178" fmla="*/ 2772344 h 2992794"/>
                <a:gd name="connsiteX179" fmla="*/ 1204846 w 2990181"/>
                <a:gd name="connsiteY179" fmla="*/ 2776868 h 2992794"/>
                <a:gd name="connsiteX180" fmla="*/ 1200612 w 2990181"/>
                <a:gd name="connsiteY180" fmla="*/ 2779440 h 2992794"/>
                <a:gd name="connsiteX181" fmla="*/ 1198626 w 2990181"/>
                <a:gd name="connsiteY181" fmla="*/ 2794789 h 2992794"/>
                <a:gd name="connsiteX182" fmla="*/ 1199295 w 2990181"/>
                <a:gd name="connsiteY182" fmla="*/ 2795656 h 2992794"/>
                <a:gd name="connsiteX183" fmla="*/ 1295122 w 2990181"/>
                <a:gd name="connsiteY183" fmla="*/ 2808835 h 2992794"/>
                <a:gd name="connsiteX184" fmla="*/ 1299257 w 2990181"/>
                <a:gd name="connsiteY184" fmla="*/ 2807029 h 2992794"/>
                <a:gd name="connsiteX185" fmla="*/ 1301144 w 2990181"/>
                <a:gd name="connsiteY185" fmla="*/ 2792449 h 2992794"/>
                <a:gd name="connsiteX186" fmla="*/ 1289261 w 2990181"/>
                <a:gd name="connsiteY186" fmla="*/ 2787791 h 2992794"/>
                <a:gd name="connsiteX187" fmla="*/ 1280206 w 2990181"/>
                <a:gd name="connsiteY187" fmla="*/ 2773354 h 2992794"/>
                <a:gd name="connsiteX188" fmla="*/ 1287156 w 2990181"/>
                <a:gd name="connsiteY188" fmla="*/ 2719635 h 2992794"/>
                <a:gd name="connsiteX189" fmla="*/ 1305556 w 2990181"/>
                <a:gd name="connsiteY189" fmla="*/ 2704070 h 2992794"/>
                <a:gd name="connsiteX190" fmla="*/ 1310359 w 2990181"/>
                <a:gd name="connsiteY190" fmla="*/ 2703130 h 2992794"/>
                <a:gd name="connsiteX191" fmla="*/ 1310557 w 2990181"/>
                <a:gd name="connsiteY191" fmla="*/ 2701596 h 2992794"/>
                <a:gd name="connsiteX192" fmla="*/ 1292366 w 2990181"/>
                <a:gd name="connsiteY192" fmla="*/ 2691440 h 2992794"/>
                <a:gd name="connsiteX193" fmla="*/ 1291598 w 2990181"/>
                <a:gd name="connsiteY193" fmla="*/ 2691340 h 2992794"/>
                <a:gd name="connsiteX194" fmla="*/ 1291896 w 2990181"/>
                <a:gd name="connsiteY194" fmla="*/ 2689038 h 2992794"/>
                <a:gd name="connsiteX195" fmla="*/ 1296581 w 2990181"/>
                <a:gd name="connsiteY195" fmla="*/ 2670917 h 2992794"/>
                <a:gd name="connsiteX196" fmla="*/ 1329688 w 2990181"/>
                <a:gd name="connsiteY196" fmla="*/ 2650233 h 2992794"/>
                <a:gd name="connsiteX197" fmla="*/ 1331990 w 2990181"/>
                <a:gd name="connsiteY197" fmla="*/ 2650531 h 2992794"/>
                <a:gd name="connsiteX198" fmla="*/ 1352720 w 2990181"/>
                <a:gd name="connsiteY198" fmla="*/ 2695348 h 2992794"/>
                <a:gd name="connsiteX199" fmla="*/ 1352124 w 2990181"/>
                <a:gd name="connsiteY199" fmla="*/ 2699952 h 2992794"/>
                <a:gd name="connsiteX200" fmla="*/ 1351456 w 2990181"/>
                <a:gd name="connsiteY200" fmla="*/ 2699085 h 2992794"/>
                <a:gd name="connsiteX201" fmla="*/ 1330510 w 2990181"/>
                <a:gd name="connsiteY201" fmla="*/ 2704177 h 2992794"/>
                <a:gd name="connsiteX202" fmla="*/ 1330312 w 2990181"/>
                <a:gd name="connsiteY202" fmla="*/ 2705712 h 2992794"/>
                <a:gd name="connsiteX203" fmla="*/ 1348550 w 2990181"/>
                <a:gd name="connsiteY203" fmla="*/ 2727579 h 2992794"/>
                <a:gd name="connsiteX204" fmla="*/ 1340904 w 2990181"/>
                <a:gd name="connsiteY204" fmla="*/ 2786669 h 2992794"/>
                <a:gd name="connsiteX205" fmla="*/ 1321393 w 2990181"/>
                <a:gd name="connsiteY205" fmla="*/ 2792728 h 2992794"/>
                <a:gd name="connsiteX206" fmla="*/ 1313567 w 2990181"/>
                <a:gd name="connsiteY206" fmla="*/ 2804979 h 2992794"/>
                <a:gd name="connsiteX207" fmla="*/ 1318911 w 2990181"/>
                <a:gd name="connsiteY207" fmla="*/ 2811913 h 2992794"/>
                <a:gd name="connsiteX208" fmla="*/ 1414838 w 2990181"/>
                <a:gd name="connsiteY208" fmla="*/ 2824325 h 2992794"/>
                <a:gd name="connsiteX209" fmla="*/ 1418305 w 2990181"/>
                <a:gd name="connsiteY209" fmla="*/ 2821653 h 2992794"/>
                <a:gd name="connsiteX210" fmla="*/ 1420092 w 2990181"/>
                <a:gd name="connsiteY210" fmla="*/ 2807839 h 2992794"/>
                <a:gd name="connsiteX211" fmla="*/ 1408978 w 2990181"/>
                <a:gd name="connsiteY211" fmla="*/ 2803281 h 2992794"/>
                <a:gd name="connsiteX212" fmla="*/ 1395318 w 2990181"/>
                <a:gd name="connsiteY212" fmla="*/ 2788248 h 2992794"/>
                <a:gd name="connsiteX213" fmla="*/ 1398667 w 2990181"/>
                <a:gd name="connsiteY213" fmla="*/ 2768395 h 2992794"/>
                <a:gd name="connsiteX214" fmla="*/ 1402837 w 2990181"/>
                <a:gd name="connsiteY214" fmla="*/ 2736163 h 2992794"/>
                <a:gd name="connsiteX215" fmla="*/ 1416632 w 2990181"/>
                <a:gd name="connsiteY215" fmla="*/ 2720002 h 2992794"/>
                <a:gd name="connsiteX216" fmla="*/ 1426238 w 2990181"/>
                <a:gd name="connsiteY216" fmla="*/ 2718124 h 2992794"/>
                <a:gd name="connsiteX217" fmla="*/ 1426437 w 2990181"/>
                <a:gd name="connsiteY217" fmla="*/ 2716589 h 2992794"/>
                <a:gd name="connsiteX218" fmla="*/ 1408244 w 2990181"/>
                <a:gd name="connsiteY218" fmla="*/ 2706433 h 2992794"/>
                <a:gd name="connsiteX219" fmla="*/ 1407478 w 2990181"/>
                <a:gd name="connsiteY219" fmla="*/ 2706334 h 2992794"/>
                <a:gd name="connsiteX220" fmla="*/ 1406610 w 2990181"/>
                <a:gd name="connsiteY220" fmla="*/ 2707002 h 2992794"/>
                <a:gd name="connsiteX221" fmla="*/ 1408795 w 2990181"/>
                <a:gd name="connsiteY221" fmla="*/ 2690119 h 2992794"/>
                <a:gd name="connsiteX222" fmla="*/ 1409174 w 2990181"/>
                <a:gd name="connsiteY222" fmla="*/ 2669101 h 2992794"/>
                <a:gd name="connsiteX223" fmla="*/ 1362551 w 2990181"/>
                <a:gd name="connsiteY223" fmla="*/ 2619373 h 2992794"/>
                <a:gd name="connsiteX224" fmla="*/ 1358714 w 2990181"/>
                <a:gd name="connsiteY224" fmla="*/ 2618877 h 2992794"/>
                <a:gd name="connsiteX225" fmla="*/ 1301122 w 2990181"/>
                <a:gd name="connsiteY225" fmla="*/ 2641856 h 2992794"/>
                <a:gd name="connsiteX226" fmla="*/ 1294262 w 2990181"/>
                <a:gd name="connsiteY226" fmla="*/ 2652672 h 2992794"/>
                <a:gd name="connsiteX227" fmla="*/ 1290053 w 2990181"/>
                <a:gd name="connsiteY227" fmla="*/ 2649007 h 2992794"/>
                <a:gd name="connsiteX228" fmla="*/ 1291218 w 2990181"/>
                <a:gd name="connsiteY228" fmla="*/ 2646036 h 2992794"/>
                <a:gd name="connsiteX229" fmla="*/ 1291317 w 2990181"/>
                <a:gd name="connsiteY229" fmla="*/ 2645268 h 2992794"/>
                <a:gd name="connsiteX230" fmla="*/ 1271969 w 2990181"/>
                <a:gd name="connsiteY230" fmla="*/ 2613895 h 2992794"/>
                <a:gd name="connsiteX231" fmla="*/ 1269468 w 2990181"/>
                <a:gd name="connsiteY231" fmla="*/ 2615133 h 2992794"/>
                <a:gd name="connsiteX232" fmla="*/ 1268702 w 2990181"/>
                <a:gd name="connsiteY232" fmla="*/ 2615033 h 2992794"/>
                <a:gd name="connsiteX233" fmla="*/ 1269765 w 2990181"/>
                <a:gd name="connsiteY233" fmla="*/ 2612830 h 2992794"/>
                <a:gd name="connsiteX234" fmla="*/ 1248974 w 2990181"/>
                <a:gd name="connsiteY234" fmla="*/ 2604678 h 2992794"/>
                <a:gd name="connsiteX235" fmla="*/ 1239764 w 2990181"/>
                <a:gd name="connsiteY235" fmla="*/ 2603486 h 2992794"/>
                <a:gd name="connsiteX236" fmla="*/ 1238898 w 2990181"/>
                <a:gd name="connsiteY236" fmla="*/ 2604155 h 2992794"/>
                <a:gd name="connsiteX237" fmla="*/ 1239566 w 2990181"/>
                <a:gd name="connsiteY237" fmla="*/ 2605021 h 2992794"/>
                <a:gd name="connsiteX238" fmla="*/ 1236668 w 2990181"/>
                <a:gd name="connsiteY238" fmla="*/ 2609328 h 2992794"/>
                <a:gd name="connsiteX239" fmla="*/ 1236569 w 2990181"/>
                <a:gd name="connsiteY239" fmla="*/ 2610096 h 2992794"/>
                <a:gd name="connsiteX240" fmla="*/ 1238971 w 2990181"/>
                <a:gd name="connsiteY240" fmla="*/ 2609626 h 2992794"/>
                <a:gd name="connsiteX241" fmla="*/ 1241940 w 2990181"/>
                <a:gd name="connsiteY241" fmla="*/ 2610790 h 2992794"/>
                <a:gd name="connsiteX242" fmla="*/ 1237038 w 2990181"/>
                <a:gd name="connsiteY242" fmla="*/ 2612497 h 2992794"/>
                <a:gd name="connsiteX243" fmla="*/ 1235801 w 2990181"/>
                <a:gd name="connsiteY243" fmla="*/ 2609996 h 2992794"/>
                <a:gd name="connsiteX244" fmla="*/ 1235034 w 2990181"/>
                <a:gd name="connsiteY244" fmla="*/ 2609896 h 2992794"/>
                <a:gd name="connsiteX245" fmla="*/ 1232533 w 2990181"/>
                <a:gd name="connsiteY245" fmla="*/ 2611134 h 2992794"/>
                <a:gd name="connsiteX246" fmla="*/ 1231197 w 2990181"/>
                <a:gd name="connsiteY246" fmla="*/ 2609400 h 2992794"/>
                <a:gd name="connsiteX247" fmla="*/ 1231892 w 2990181"/>
                <a:gd name="connsiteY247" fmla="*/ 2604028 h 2992794"/>
                <a:gd name="connsiteX248" fmla="*/ 1180883 w 2990181"/>
                <a:gd name="connsiteY248" fmla="*/ 2636441 h 2992794"/>
                <a:gd name="connsiteX249" fmla="*/ 1180115 w 2990181"/>
                <a:gd name="connsiteY249" fmla="*/ 2636342 h 2992794"/>
                <a:gd name="connsiteX250" fmla="*/ 1184881 w 2990181"/>
                <a:gd name="connsiteY250" fmla="*/ 2599506 h 2992794"/>
                <a:gd name="connsiteX251" fmla="*/ 1183546 w 2990181"/>
                <a:gd name="connsiteY251" fmla="*/ 2597772 h 2992794"/>
                <a:gd name="connsiteX252" fmla="*/ 1178940 w 2990181"/>
                <a:gd name="connsiteY252" fmla="*/ 2597176 h 2992794"/>
                <a:gd name="connsiteX253" fmla="*/ 1172875 w 2990181"/>
                <a:gd name="connsiteY253" fmla="*/ 2601853 h 2992794"/>
                <a:gd name="connsiteX254" fmla="*/ 1172106 w 2990181"/>
                <a:gd name="connsiteY254" fmla="*/ 2601754 h 2992794"/>
                <a:gd name="connsiteX255" fmla="*/ 1172602 w 2990181"/>
                <a:gd name="connsiteY255" fmla="*/ 2597917 h 2992794"/>
                <a:gd name="connsiteX256" fmla="*/ 1173469 w 2990181"/>
                <a:gd name="connsiteY256" fmla="*/ 2597249 h 2992794"/>
                <a:gd name="connsiteX257" fmla="*/ 1172801 w 2990181"/>
                <a:gd name="connsiteY257" fmla="*/ 2596383 h 2992794"/>
                <a:gd name="connsiteX258" fmla="*/ 1136832 w 2990181"/>
                <a:gd name="connsiteY258" fmla="*/ 2590948 h 2992794"/>
                <a:gd name="connsiteX259" fmla="*/ 1129158 w 2990181"/>
                <a:gd name="connsiteY259" fmla="*/ 2589955 h 2992794"/>
                <a:gd name="connsiteX260" fmla="*/ 1128959 w 2990181"/>
                <a:gd name="connsiteY260" fmla="*/ 2591490 h 2992794"/>
                <a:gd name="connsiteX261" fmla="*/ 1130494 w 2990181"/>
                <a:gd name="connsiteY261" fmla="*/ 2591688 h 2992794"/>
                <a:gd name="connsiteX262" fmla="*/ 1130196 w 2990181"/>
                <a:gd name="connsiteY262" fmla="*/ 2593991 h 2992794"/>
                <a:gd name="connsiteX263" fmla="*/ 1128661 w 2990181"/>
                <a:gd name="connsiteY263" fmla="*/ 2593792 h 2992794"/>
                <a:gd name="connsiteX264" fmla="*/ 1123786 w 2990181"/>
                <a:gd name="connsiteY264" fmla="*/ 2589260 h 2992794"/>
                <a:gd name="connsiteX265" fmla="*/ 1529688 w 2990181"/>
                <a:gd name="connsiteY265" fmla="*/ 2623755 h 2992794"/>
                <a:gd name="connsiteX266" fmla="*/ 1528146 w 2990181"/>
                <a:gd name="connsiteY266" fmla="*/ 2623883 h 2992794"/>
                <a:gd name="connsiteX267" fmla="*/ 1528210 w 2990181"/>
                <a:gd name="connsiteY267" fmla="*/ 2624654 h 2992794"/>
                <a:gd name="connsiteX268" fmla="*/ 1529752 w 2990181"/>
                <a:gd name="connsiteY268" fmla="*/ 2624526 h 2992794"/>
                <a:gd name="connsiteX269" fmla="*/ 1537916 w 2990181"/>
                <a:gd name="connsiteY269" fmla="*/ 2619968 h 2992794"/>
                <a:gd name="connsiteX270" fmla="*/ 1532518 w 2990181"/>
                <a:gd name="connsiteY270" fmla="*/ 2620415 h 2992794"/>
                <a:gd name="connsiteX271" fmla="*/ 1531104 w 2990181"/>
                <a:gd name="connsiteY271" fmla="*/ 2622085 h 2992794"/>
                <a:gd name="connsiteX272" fmla="*/ 1539777 w 2990181"/>
                <a:gd name="connsiteY272" fmla="*/ 2623696 h 2992794"/>
                <a:gd name="connsiteX273" fmla="*/ 1539586 w 2990181"/>
                <a:gd name="connsiteY273" fmla="*/ 2621383 h 2992794"/>
                <a:gd name="connsiteX274" fmla="*/ 1529757 w 2990181"/>
                <a:gd name="connsiteY274" fmla="*/ 2615208 h 2992794"/>
                <a:gd name="connsiteX275" fmla="*/ 1528214 w 2990181"/>
                <a:gd name="connsiteY275" fmla="*/ 2615336 h 2992794"/>
                <a:gd name="connsiteX276" fmla="*/ 1528407 w 2990181"/>
                <a:gd name="connsiteY276" fmla="*/ 2617650 h 2992794"/>
                <a:gd name="connsiteX277" fmla="*/ 1529948 w 2990181"/>
                <a:gd name="connsiteY277" fmla="*/ 2617522 h 2992794"/>
                <a:gd name="connsiteX278" fmla="*/ 1536698 w 2990181"/>
                <a:gd name="connsiteY278" fmla="*/ 2614634 h 2992794"/>
                <a:gd name="connsiteX279" fmla="*/ 1535155 w 2990181"/>
                <a:gd name="connsiteY279" fmla="*/ 2614761 h 2992794"/>
                <a:gd name="connsiteX280" fmla="*/ 1533741 w 2990181"/>
                <a:gd name="connsiteY280" fmla="*/ 2616432 h 2992794"/>
                <a:gd name="connsiteX281" fmla="*/ 1533868 w 2990181"/>
                <a:gd name="connsiteY281" fmla="*/ 2617973 h 2992794"/>
                <a:gd name="connsiteX282" fmla="*/ 1535539 w 2990181"/>
                <a:gd name="connsiteY282" fmla="*/ 2619388 h 2992794"/>
                <a:gd name="connsiteX283" fmla="*/ 1536309 w 2990181"/>
                <a:gd name="connsiteY283" fmla="*/ 2619325 h 2992794"/>
                <a:gd name="connsiteX284" fmla="*/ 1538432 w 2990181"/>
                <a:gd name="connsiteY284" fmla="*/ 2616820 h 2992794"/>
                <a:gd name="connsiteX285" fmla="*/ 1538367 w 2990181"/>
                <a:gd name="connsiteY285" fmla="*/ 2616048 h 2992794"/>
                <a:gd name="connsiteX286" fmla="*/ 1551286 w 2990181"/>
                <a:gd name="connsiteY286" fmla="*/ 2612649 h 2992794"/>
                <a:gd name="connsiteX287" fmla="*/ 1549100 w 2990181"/>
                <a:gd name="connsiteY287" fmla="*/ 2614383 h 2992794"/>
                <a:gd name="connsiteX288" fmla="*/ 1548329 w 2990181"/>
                <a:gd name="connsiteY288" fmla="*/ 2614448 h 2992794"/>
                <a:gd name="connsiteX289" fmla="*/ 1545887 w 2990181"/>
                <a:gd name="connsiteY289" fmla="*/ 2613096 h 2992794"/>
                <a:gd name="connsiteX290" fmla="*/ 1542803 w 2990181"/>
                <a:gd name="connsiteY290" fmla="*/ 2613352 h 2992794"/>
                <a:gd name="connsiteX291" fmla="*/ 1541388 w 2990181"/>
                <a:gd name="connsiteY291" fmla="*/ 2615022 h 2992794"/>
                <a:gd name="connsiteX292" fmla="*/ 1541516 w 2990181"/>
                <a:gd name="connsiteY292" fmla="*/ 2616564 h 2992794"/>
                <a:gd name="connsiteX293" fmla="*/ 1543187 w 2990181"/>
                <a:gd name="connsiteY293" fmla="*/ 2617979 h 2992794"/>
                <a:gd name="connsiteX294" fmla="*/ 1547813 w 2990181"/>
                <a:gd name="connsiteY294" fmla="*/ 2617595 h 2992794"/>
                <a:gd name="connsiteX295" fmla="*/ 1548520 w 2990181"/>
                <a:gd name="connsiteY295" fmla="*/ 2616761 h 2992794"/>
                <a:gd name="connsiteX296" fmla="*/ 1548585 w 2990181"/>
                <a:gd name="connsiteY296" fmla="*/ 2617532 h 2992794"/>
                <a:gd name="connsiteX297" fmla="*/ 1553147 w 2990181"/>
                <a:gd name="connsiteY297" fmla="*/ 2616378 h 2992794"/>
                <a:gd name="connsiteX298" fmla="*/ 1553919 w 2990181"/>
                <a:gd name="connsiteY298" fmla="*/ 2616314 h 2992794"/>
                <a:gd name="connsiteX299" fmla="*/ 1551286 w 2990181"/>
                <a:gd name="connsiteY299" fmla="*/ 2612649 h 2992794"/>
                <a:gd name="connsiteX300" fmla="*/ 1558291 w 2990181"/>
                <a:gd name="connsiteY300" fmla="*/ 2612846 h 2992794"/>
                <a:gd name="connsiteX301" fmla="*/ 1557520 w 2990181"/>
                <a:gd name="connsiteY301" fmla="*/ 2612910 h 2992794"/>
                <a:gd name="connsiteX302" fmla="*/ 1557583 w 2990181"/>
                <a:gd name="connsiteY302" fmla="*/ 2613681 h 2992794"/>
                <a:gd name="connsiteX303" fmla="*/ 1559253 w 2990181"/>
                <a:gd name="connsiteY303" fmla="*/ 2615096 h 2992794"/>
                <a:gd name="connsiteX304" fmla="*/ 1560025 w 2990181"/>
                <a:gd name="connsiteY304" fmla="*/ 2615032 h 2992794"/>
                <a:gd name="connsiteX305" fmla="*/ 1559960 w 2990181"/>
                <a:gd name="connsiteY305" fmla="*/ 2614261 h 2992794"/>
                <a:gd name="connsiteX306" fmla="*/ 1564524 w 2990181"/>
                <a:gd name="connsiteY306" fmla="*/ 2613107 h 2992794"/>
                <a:gd name="connsiteX307" fmla="*/ 1562981 w 2990181"/>
                <a:gd name="connsiteY307" fmla="*/ 2613234 h 2992794"/>
                <a:gd name="connsiteX308" fmla="*/ 1563109 w 2990181"/>
                <a:gd name="connsiteY308" fmla="*/ 2614777 h 2992794"/>
                <a:gd name="connsiteX309" fmla="*/ 1564652 w 2990181"/>
                <a:gd name="connsiteY309" fmla="*/ 2614649 h 2992794"/>
                <a:gd name="connsiteX310" fmla="*/ 1529119 w 2990181"/>
                <a:gd name="connsiteY310" fmla="*/ 2607497 h 2992794"/>
                <a:gd name="connsiteX311" fmla="*/ 1527576 w 2990181"/>
                <a:gd name="connsiteY311" fmla="*/ 2607624 h 2992794"/>
                <a:gd name="connsiteX312" fmla="*/ 1527895 w 2990181"/>
                <a:gd name="connsiteY312" fmla="*/ 2611480 h 2992794"/>
                <a:gd name="connsiteX313" fmla="*/ 1528730 w 2990181"/>
                <a:gd name="connsiteY313" fmla="*/ 2612187 h 2992794"/>
                <a:gd name="connsiteX314" fmla="*/ 1528023 w 2990181"/>
                <a:gd name="connsiteY314" fmla="*/ 2613022 h 2992794"/>
                <a:gd name="connsiteX315" fmla="*/ 1529566 w 2990181"/>
                <a:gd name="connsiteY315" fmla="*/ 2612895 h 2992794"/>
                <a:gd name="connsiteX316" fmla="*/ 1584446 w 2990181"/>
                <a:gd name="connsiteY316" fmla="*/ 2609905 h 2992794"/>
                <a:gd name="connsiteX317" fmla="*/ 1582904 w 2990181"/>
                <a:gd name="connsiteY317" fmla="*/ 2610032 h 2992794"/>
                <a:gd name="connsiteX318" fmla="*/ 1583031 w 2990181"/>
                <a:gd name="connsiteY318" fmla="*/ 2611574 h 2992794"/>
                <a:gd name="connsiteX319" fmla="*/ 1528352 w 2990181"/>
                <a:gd name="connsiteY319" fmla="*/ 2598242 h 2992794"/>
                <a:gd name="connsiteX320" fmla="*/ 1526810 w 2990181"/>
                <a:gd name="connsiteY320" fmla="*/ 2598370 h 2992794"/>
                <a:gd name="connsiteX321" fmla="*/ 1527065 w 2990181"/>
                <a:gd name="connsiteY321" fmla="*/ 2601455 h 2992794"/>
                <a:gd name="connsiteX322" fmla="*/ 1528480 w 2990181"/>
                <a:gd name="connsiteY322" fmla="*/ 2599785 h 2992794"/>
                <a:gd name="connsiteX323" fmla="*/ 1589913 w 2990181"/>
                <a:gd name="connsiteY323" fmla="*/ 2600911 h 2992794"/>
                <a:gd name="connsiteX324" fmla="*/ 1590940 w 2990181"/>
                <a:gd name="connsiteY324" fmla="*/ 2603932 h 2992794"/>
                <a:gd name="connsiteX325" fmla="*/ 1592482 w 2990181"/>
                <a:gd name="connsiteY325" fmla="*/ 2603804 h 2992794"/>
                <a:gd name="connsiteX326" fmla="*/ 1592418 w 2990181"/>
                <a:gd name="connsiteY326" fmla="*/ 2603033 h 2992794"/>
                <a:gd name="connsiteX327" fmla="*/ 990200 w 2990181"/>
                <a:gd name="connsiteY327" fmla="*/ 2539651 h 2992794"/>
                <a:gd name="connsiteX328" fmla="*/ 950712 w 2990181"/>
                <a:gd name="connsiteY328" fmla="*/ 2550875 h 2992794"/>
                <a:gd name="connsiteX329" fmla="*/ 941062 w 2990181"/>
                <a:gd name="connsiteY329" fmla="*/ 2560004 h 2992794"/>
                <a:gd name="connsiteX330" fmla="*/ 940687 w 2990181"/>
                <a:gd name="connsiteY330" fmla="*/ 2559394 h 2992794"/>
                <a:gd name="connsiteX331" fmla="*/ 940881 w 2990181"/>
                <a:gd name="connsiteY331" fmla="*/ 2560176 h 2992794"/>
                <a:gd name="connsiteX332" fmla="*/ 913494 w 2990181"/>
                <a:gd name="connsiteY332" fmla="*/ 2586087 h 2992794"/>
                <a:gd name="connsiteX333" fmla="*/ 910180 w 2990181"/>
                <a:gd name="connsiteY333" fmla="*/ 2583946 h 2992794"/>
                <a:gd name="connsiteX334" fmla="*/ 890349 w 2990181"/>
                <a:gd name="connsiteY334" fmla="*/ 2583595 h 2992794"/>
                <a:gd name="connsiteX335" fmla="*/ 896709 w 2990181"/>
                <a:gd name="connsiteY335" fmla="*/ 2592765 h 2992794"/>
                <a:gd name="connsiteX336" fmla="*/ 902098 w 2990181"/>
                <a:gd name="connsiteY336" fmla="*/ 2610705 h 2992794"/>
                <a:gd name="connsiteX337" fmla="*/ 905964 w 2990181"/>
                <a:gd name="connsiteY337" fmla="*/ 2607241 h 2992794"/>
                <a:gd name="connsiteX338" fmla="*/ 907403 w 2990181"/>
                <a:gd name="connsiteY338" fmla="*/ 2607810 h 2992794"/>
                <a:gd name="connsiteX339" fmla="*/ 917796 w 2990181"/>
                <a:gd name="connsiteY339" fmla="*/ 2619407 h 2992794"/>
                <a:gd name="connsiteX340" fmla="*/ 917511 w 2990181"/>
                <a:gd name="connsiteY340" fmla="*/ 2620126 h 2992794"/>
                <a:gd name="connsiteX341" fmla="*/ 914783 w 2990181"/>
                <a:gd name="connsiteY341" fmla="*/ 2620713 h 2992794"/>
                <a:gd name="connsiteX342" fmla="*/ 914499 w 2990181"/>
                <a:gd name="connsiteY342" fmla="*/ 2621432 h 2992794"/>
                <a:gd name="connsiteX343" fmla="*/ 916106 w 2990181"/>
                <a:gd name="connsiteY343" fmla="*/ 2627892 h 2992794"/>
                <a:gd name="connsiteX344" fmla="*/ 908492 w 2990181"/>
                <a:gd name="connsiteY344" fmla="*/ 2628211 h 2992794"/>
                <a:gd name="connsiteX345" fmla="*/ 906333 w 2990181"/>
                <a:gd name="connsiteY345" fmla="*/ 2627357 h 2992794"/>
                <a:gd name="connsiteX346" fmla="*/ 899990 w 2990181"/>
                <a:gd name="connsiteY346" fmla="*/ 2622354 h 2992794"/>
                <a:gd name="connsiteX347" fmla="*/ 898986 w 2990181"/>
                <a:gd name="connsiteY347" fmla="*/ 2622789 h 2992794"/>
                <a:gd name="connsiteX348" fmla="*/ 896459 w 2990181"/>
                <a:gd name="connsiteY348" fmla="*/ 2637599 h 2992794"/>
                <a:gd name="connsiteX349" fmla="*/ 897179 w 2990181"/>
                <a:gd name="connsiteY349" fmla="*/ 2637883 h 2992794"/>
                <a:gd name="connsiteX350" fmla="*/ 900191 w 2990181"/>
                <a:gd name="connsiteY350" fmla="*/ 2636578 h 2992794"/>
                <a:gd name="connsiteX351" fmla="*/ 900476 w 2990181"/>
                <a:gd name="connsiteY351" fmla="*/ 2635859 h 2992794"/>
                <a:gd name="connsiteX352" fmla="*/ 902601 w 2990181"/>
                <a:gd name="connsiteY352" fmla="*/ 2628378 h 2992794"/>
                <a:gd name="connsiteX353" fmla="*/ 904760 w 2990181"/>
                <a:gd name="connsiteY353" fmla="*/ 2629231 h 2992794"/>
                <a:gd name="connsiteX354" fmla="*/ 906367 w 2990181"/>
                <a:gd name="connsiteY354" fmla="*/ 2635691 h 2992794"/>
                <a:gd name="connsiteX355" fmla="*/ 911420 w 2990181"/>
                <a:gd name="connsiteY355" fmla="*/ 2641849 h 2992794"/>
                <a:gd name="connsiteX356" fmla="*/ 908994 w 2990181"/>
                <a:gd name="connsiteY356" fmla="*/ 2645882 h 2992794"/>
                <a:gd name="connsiteX357" fmla="*/ 900677 w 2990181"/>
                <a:gd name="connsiteY357" fmla="*/ 2650083 h 2992794"/>
                <a:gd name="connsiteX358" fmla="*/ 898501 w 2990181"/>
                <a:gd name="connsiteY358" fmla="*/ 2645063 h 2992794"/>
                <a:gd name="connsiteX359" fmla="*/ 897781 w 2990181"/>
                <a:gd name="connsiteY359" fmla="*/ 2644779 h 2992794"/>
                <a:gd name="connsiteX360" fmla="*/ 896777 w 2990181"/>
                <a:gd name="connsiteY360" fmla="*/ 2645213 h 2992794"/>
                <a:gd name="connsiteX361" fmla="*/ 899539 w 2990181"/>
                <a:gd name="connsiteY361" fmla="*/ 2652962 h 2992794"/>
                <a:gd name="connsiteX362" fmla="*/ 897966 w 2990181"/>
                <a:gd name="connsiteY362" fmla="*/ 2654836 h 2992794"/>
                <a:gd name="connsiteX363" fmla="*/ 900309 w 2990181"/>
                <a:gd name="connsiteY363" fmla="*/ 2665747 h 2992794"/>
                <a:gd name="connsiteX364" fmla="*/ 911305 w 2990181"/>
                <a:gd name="connsiteY364" fmla="*/ 2684240 h 2992794"/>
                <a:gd name="connsiteX365" fmla="*/ 911857 w 2990181"/>
                <a:gd name="connsiteY365" fmla="*/ 2678633 h 2992794"/>
                <a:gd name="connsiteX366" fmla="*/ 919890 w 2990181"/>
                <a:gd name="connsiteY366" fmla="*/ 2675152 h 2992794"/>
                <a:gd name="connsiteX367" fmla="*/ 924292 w 2990181"/>
                <a:gd name="connsiteY367" fmla="*/ 2697694 h 2992794"/>
                <a:gd name="connsiteX368" fmla="*/ 919555 w 2990181"/>
                <a:gd name="connsiteY368" fmla="*/ 2699150 h 2992794"/>
                <a:gd name="connsiteX369" fmla="*/ 917096 w 2990181"/>
                <a:gd name="connsiteY369" fmla="*/ 2694850 h 2992794"/>
                <a:gd name="connsiteX370" fmla="*/ 911455 w 2990181"/>
                <a:gd name="connsiteY370" fmla="*/ 2685963 h 2992794"/>
                <a:gd name="connsiteX371" fmla="*/ 910317 w 2990181"/>
                <a:gd name="connsiteY371" fmla="*/ 2688841 h 2992794"/>
                <a:gd name="connsiteX372" fmla="*/ 932693 w 2990181"/>
                <a:gd name="connsiteY372" fmla="*/ 2714328 h 2992794"/>
                <a:gd name="connsiteX373" fmla="*/ 947253 w 2990181"/>
                <a:gd name="connsiteY373" fmla="*/ 2722842 h 2992794"/>
                <a:gd name="connsiteX374" fmla="*/ 947387 w 2990181"/>
                <a:gd name="connsiteY374" fmla="*/ 2723466 h 2992794"/>
                <a:gd name="connsiteX375" fmla="*/ 947923 w 2990181"/>
                <a:gd name="connsiteY375" fmla="*/ 2723234 h 2992794"/>
                <a:gd name="connsiteX376" fmla="*/ 959052 w 2990181"/>
                <a:gd name="connsiteY376" fmla="*/ 2729741 h 2992794"/>
                <a:gd name="connsiteX377" fmla="*/ 965528 w 2990181"/>
                <a:gd name="connsiteY377" fmla="*/ 2732301 h 2992794"/>
                <a:gd name="connsiteX378" fmla="*/ 1023583 w 2990181"/>
                <a:gd name="connsiteY378" fmla="*/ 2732785 h 2992794"/>
                <a:gd name="connsiteX379" fmla="*/ 1063696 w 2990181"/>
                <a:gd name="connsiteY379" fmla="*/ 2702877 h 2992794"/>
                <a:gd name="connsiteX380" fmla="*/ 1064833 w 2990181"/>
                <a:gd name="connsiteY380" fmla="*/ 2699999 h 2992794"/>
                <a:gd name="connsiteX381" fmla="*/ 1060064 w 2990181"/>
                <a:gd name="connsiteY381" fmla="*/ 2693121 h 2992794"/>
                <a:gd name="connsiteX382" fmla="*/ 1057905 w 2990181"/>
                <a:gd name="connsiteY382" fmla="*/ 2692267 h 2992794"/>
                <a:gd name="connsiteX383" fmla="*/ 1049002 w 2990181"/>
                <a:gd name="connsiteY383" fmla="*/ 2693740 h 2992794"/>
                <a:gd name="connsiteX384" fmla="*/ 980824 w 2990181"/>
                <a:gd name="connsiteY384" fmla="*/ 2712553 h 2992794"/>
                <a:gd name="connsiteX385" fmla="*/ 969310 w 2990181"/>
                <a:gd name="connsiteY385" fmla="*/ 2708002 h 2992794"/>
                <a:gd name="connsiteX386" fmla="*/ 963251 w 2990181"/>
                <a:gd name="connsiteY386" fmla="*/ 2702278 h 2992794"/>
                <a:gd name="connsiteX387" fmla="*/ 959101 w 2990181"/>
                <a:gd name="connsiteY387" fmla="*/ 2706462 h 2992794"/>
                <a:gd name="connsiteX388" fmla="*/ 954047 w 2990181"/>
                <a:gd name="connsiteY388" fmla="*/ 2700304 h 2992794"/>
                <a:gd name="connsiteX389" fmla="*/ 957193 w 2990181"/>
                <a:gd name="connsiteY389" fmla="*/ 2696555 h 2992794"/>
                <a:gd name="connsiteX390" fmla="*/ 952708 w 2990181"/>
                <a:gd name="connsiteY390" fmla="*/ 2688958 h 2992794"/>
                <a:gd name="connsiteX391" fmla="*/ 951686 w 2990181"/>
                <a:gd name="connsiteY391" fmla="*/ 2649446 h 2992794"/>
                <a:gd name="connsiteX392" fmla="*/ 942196 w 2990181"/>
                <a:gd name="connsiteY392" fmla="*/ 2648191 h 2992794"/>
                <a:gd name="connsiteX393" fmla="*/ 938733 w 2990181"/>
                <a:gd name="connsiteY393" fmla="*/ 2644325 h 2992794"/>
                <a:gd name="connsiteX394" fmla="*/ 939017 w 2990181"/>
                <a:gd name="connsiteY394" fmla="*/ 2643606 h 2992794"/>
                <a:gd name="connsiteX395" fmla="*/ 942448 w 2990181"/>
                <a:gd name="connsiteY395" fmla="*/ 2639137 h 2992794"/>
                <a:gd name="connsiteX396" fmla="*/ 947635 w 2990181"/>
                <a:gd name="connsiteY396" fmla="*/ 2642853 h 2992794"/>
                <a:gd name="connsiteX397" fmla="*/ 949075 w 2990181"/>
                <a:gd name="connsiteY397" fmla="*/ 2643421 h 2992794"/>
                <a:gd name="connsiteX398" fmla="*/ 955233 w 2990181"/>
                <a:gd name="connsiteY398" fmla="*/ 2638367 h 2992794"/>
                <a:gd name="connsiteX399" fmla="*/ 960069 w 2990181"/>
                <a:gd name="connsiteY399" fmla="*/ 2626134 h 2992794"/>
                <a:gd name="connsiteX400" fmla="*/ 969425 w 2990181"/>
                <a:gd name="connsiteY400" fmla="*/ 2629832 h 2992794"/>
                <a:gd name="connsiteX401" fmla="*/ 970428 w 2990181"/>
                <a:gd name="connsiteY401" fmla="*/ 2629397 h 2992794"/>
                <a:gd name="connsiteX402" fmla="*/ 970864 w 2990181"/>
                <a:gd name="connsiteY402" fmla="*/ 2630401 h 2992794"/>
                <a:gd name="connsiteX403" fmla="*/ 1064415 w 2990181"/>
                <a:gd name="connsiteY403" fmla="*/ 2667382 h 2992794"/>
                <a:gd name="connsiteX404" fmla="*/ 1078488 w 2990181"/>
                <a:gd name="connsiteY404" fmla="*/ 2665457 h 2992794"/>
                <a:gd name="connsiteX405" fmla="*/ 1086972 w 2990181"/>
                <a:gd name="connsiteY405" fmla="*/ 2631367 h 2992794"/>
                <a:gd name="connsiteX406" fmla="*/ 1037784 w 2990181"/>
                <a:gd name="connsiteY406" fmla="*/ 2549517 h 2992794"/>
                <a:gd name="connsiteX407" fmla="*/ 1027710 w 2990181"/>
                <a:gd name="connsiteY407" fmla="*/ 2545535 h 2992794"/>
                <a:gd name="connsiteX408" fmla="*/ 990200 w 2990181"/>
                <a:gd name="connsiteY408" fmla="*/ 2539651 h 2992794"/>
                <a:gd name="connsiteX409" fmla="*/ 1601609 w 2990181"/>
                <a:gd name="connsiteY409" fmla="*/ 2601495 h 2992794"/>
                <a:gd name="connsiteX410" fmla="*/ 1600066 w 2990181"/>
                <a:gd name="connsiteY410" fmla="*/ 2601623 h 2992794"/>
                <a:gd name="connsiteX411" fmla="*/ 1600322 w 2990181"/>
                <a:gd name="connsiteY411" fmla="*/ 2604707 h 2992794"/>
                <a:gd name="connsiteX412" fmla="*/ 1601865 w 2990181"/>
                <a:gd name="connsiteY412" fmla="*/ 2604580 h 2992794"/>
                <a:gd name="connsiteX413" fmla="*/ 644960 w 2990181"/>
                <a:gd name="connsiteY413" fmla="*/ 2503580 h 2992794"/>
                <a:gd name="connsiteX414" fmla="*/ 643938 w 2990181"/>
                <a:gd name="connsiteY414" fmla="*/ 2504742 h 2992794"/>
                <a:gd name="connsiteX415" fmla="*/ 648957 w 2990181"/>
                <a:gd name="connsiteY415" fmla="*/ 2506066 h 2992794"/>
                <a:gd name="connsiteX416" fmla="*/ 649468 w 2990181"/>
                <a:gd name="connsiteY416" fmla="*/ 2505486 h 2992794"/>
                <a:gd name="connsiteX417" fmla="*/ 649398 w 2990181"/>
                <a:gd name="connsiteY417" fmla="*/ 2504393 h 2992794"/>
                <a:gd name="connsiteX418" fmla="*/ 644960 w 2990181"/>
                <a:gd name="connsiteY418" fmla="*/ 2503580 h 2992794"/>
                <a:gd name="connsiteX419" fmla="*/ 1520003 w 2990181"/>
                <a:gd name="connsiteY419" fmla="*/ 2591169 h 2992794"/>
                <a:gd name="connsiteX420" fmla="*/ 1518460 w 2990181"/>
                <a:gd name="connsiteY420" fmla="*/ 2591297 h 2992794"/>
                <a:gd name="connsiteX421" fmla="*/ 1519929 w 2990181"/>
                <a:gd name="connsiteY421" fmla="*/ 2609034 h 2992794"/>
                <a:gd name="connsiteX422" fmla="*/ 1522625 w 2990181"/>
                <a:gd name="connsiteY422" fmla="*/ 2613470 h 2992794"/>
                <a:gd name="connsiteX423" fmla="*/ 1521795 w 2990181"/>
                <a:gd name="connsiteY423" fmla="*/ 2603444 h 2992794"/>
                <a:gd name="connsiteX424" fmla="*/ 1523337 w 2990181"/>
                <a:gd name="connsiteY424" fmla="*/ 2603317 h 2992794"/>
                <a:gd name="connsiteX425" fmla="*/ 1524103 w 2990181"/>
                <a:gd name="connsiteY425" fmla="*/ 2612571 h 2992794"/>
                <a:gd name="connsiteX426" fmla="*/ 1526417 w 2990181"/>
                <a:gd name="connsiteY426" fmla="*/ 2612379 h 2992794"/>
                <a:gd name="connsiteX427" fmla="*/ 1526162 w 2990181"/>
                <a:gd name="connsiteY427" fmla="*/ 2609294 h 2992794"/>
                <a:gd name="connsiteX428" fmla="*/ 1525327 w 2990181"/>
                <a:gd name="connsiteY428" fmla="*/ 2608587 h 2992794"/>
                <a:gd name="connsiteX429" fmla="*/ 1526098 w 2990181"/>
                <a:gd name="connsiteY429" fmla="*/ 2608523 h 2992794"/>
                <a:gd name="connsiteX430" fmla="*/ 1526805 w 2990181"/>
                <a:gd name="connsiteY430" fmla="*/ 2607688 h 2992794"/>
                <a:gd name="connsiteX431" fmla="*/ 1526742 w 2990181"/>
                <a:gd name="connsiteY431" fmla="*/ 2606917 h 2992794"/>
                <a:gd name="connsiteX432" fmla="*/ 1525906 w 2990181"/>
                <a:gd name="connsiteY432" fmla="*/ 2606210 h 2992794"/>
                <a:gd name="connsiteX433" fmla="*/ 1525779 w 2990181"/>
                <a:gd name="connsiteY433" fmla="*/ 2604667 h 2992794"/>
                <a:gd name="connsiteX434" fmla="*/ 1527449 w 2990181"/>
                <a:gd name="connsiteY434" fmla="*/ 2606082 h 2992794"/>
                <a:gd name="connsiteX435" fmla="*/ 1529570 w 2990181"/>
                <a:gd name="connsiteY435" fmla="*/ 2603577 h 2992794"/>
                <a:gd name="connsiteX436" fmla="*/ 1524816 w 2990181"/>
                <a:gd name="connsiteY436" fmla="*/ 2602418 h 2992794"/>
                <a:gd name="connsiteX437" fmla="*/ 1525523 w 2990181"/>
                <a:gd name="connsiteY437" fmla="*/ 2601583 h 2992794"/>
                <a:gd name="connsiteX438" fmla="*/ 1524688 w 2990181"/>
                <a:gd name="connsiteY438" fmla="*/ 2600875 h 2992794"/>
                <a:gd name="connsiteX439" fmla="*/ 1525396 w 2990181"/>
                <a:gd name="connsiteY439" fmla="*/ 2600040 h 2992794"/>
                <a:gd name="connsiteX440" fmla="*/ 1523986 w 2990181"/>
                <a:gd name="connsiteY440" fmla="*/ 2592393 h 2992794"/>
                <a:gd name="connsiteX441" fmla="*/ 1523923 w 2990181"/>
                <a:gd name="connsiteY441" fmla="*/ 2591621 h 2992794"/>
                <a:gd name="connsiteX442" fmla="*/ 1522380 w 2990181"/>
                <a:gd name="connsiteY442" fmla="*/ 2591749 h 2992794"/>
                <a:gd name="connsiteX443" fmla="*/ 1523146 w 2990181"/>
                <a:gd name="connsiteY443" fmla="*/ 2601003 h 2992794"/>
                <a:gd name="connsiteX444" fmla="*/ 1521731 w 2990181"/>
                <a:gd name="connsiteY444" fmla="*/ 2602674 h 2992794"/>
                <a:gd name="connsiteX445" fmla="*/ 1601098 w 2990181"/>
                <a:gd name="connsiteY445" fmla="*/ 2595326 h 2992794"/>
                <a:gd name="connsiteX446" fmla="*/ 1599556 w 2990181"/>
                <a:gd name="connsiteY446" fmla="*/ 2595454 h 2992794"/>
                <a:gd name="connsiteX447" fmla="*/ 1599938 w 2990181"/>
                <a:gd name="connsiteY447" fmla="*/ 2600081 h 2992794"/>
                <a:gd name="connsiteX448" fmla="*/ 1601481 w 2990181"/>
                <a:gd name="connsiteY448" fmla="*/ 2599953 h 2992794"/>
                <a:gd name="connsiteX449" fmla="*/ 1523991 w 2990181"/>
                <a:gd name="connsiteY449" fmla="*/ 2583075 h 2992794"/>
                <a:gd name="connsiteX450" fmla="*/ 1524118 w 2990181"/>
                <a:gd name="connsiteY450" fmla="*/ 2584617 h 2992794"/>
                <a:gd name="connsiteX451" fmla="*/ 1525661 w 2990181"/>
                <a:gd name="connsiteY451" fmla="*/ 2584489 h 2992794"/>
                <a:gd name="connsiteX452" fmla="*/ 1527592 w 2990181"/>
                <a:gd name="connsiteY452" fmla="*/ 2579671 h 2992794"/>
                <a:gd name="connsiteX453" fmla="*/ 1526049 w 2990181"/>
                <a:gd name="connsiteY453" fmla="*/ 2579798 h 2992794"/>
                <a:gd name="connsiteX454" fmla="*/ 1526177 w 2990181"/>
                <a:gd name="connsiteY454" fmla="*/ 2581341 h 2992794"/>
                <a:gd name="connsiteX455" fmla="*/ 1527720 w 2990181"/>
                <a:gd name="connsiteY455" fmla="*/ 2581213 h 2992794"/>
                <a:gd name="connsiteX456" fmla="*/ 1593264 w 2990181"/>
                <a:gd name="connsiteY456" fmla="*/ 2585104 h 2992794"/>
                <a:gd name="connsiteX457" fmla="*/ 1591721 w 2990181"/>
                <a:gd name="connsiteY457" fmla="*/ 2585232 h 2992794"/>
                <a:gd name="connsiteX458" fmla="*/ 1591849 w 2990181"/>
                <a:gd name="connsiteY458" fmla="*/ 2586775 h 2992794"/>
                <a:gd name="connsiteX459" fmla="*/ 1593391 w 2990181"/>
                <a:gd name="connsiteY459" fmla="*/ 2586647 h 2992794"/>
                <a:gd name="connsiteX460" fmla="*/ 1601619 w 2990181"/>
                <a:gd name="connsiteY460" fmla="*/ 2582860 h 2992794"/>
                <a:gd name="connsiteX461" fmla="*/ 1600076 w 2990181"/>
                <a:gd name="connsiteY461" fmla="*/ 2582987 h 2992794"/>
                <a:gd name="connsiteX462" fmla="*/ 1599625 w 2990181"/>
                <a:gd name="connsiteY462" fmla="*/ 2586907 h 2992794"/>
                <a:gd name="connsiteX463" fmla="*/ 1600007 w 2990181"/>
                <a:gd name="connsiteY463" fmla="*/ 2591534 h 2992794"/>
                <a:gd name="connsiteX464" fmla="*/ 1602385 w 2990181"/>
                <a:gd name="connsiteY464" fmla="*/ 2592114 h 2992794"/>
                <a:gd name="connsiteX465" fmla="*/ 1603927 w 2990181"/>
                <a:gd name="connsiteY465" fmla="*/ 2591986 h 2992794"/>
                <a:gd name="connsiteX466" fmla="*/ 1601486 w 2990181"/>
                <a:gd name="connsiteY466" fmla="*/ 2590636 h 2992794"/>
                <a:gd name="connsiteX467" fmla="*/ 1601166 w 2990181"/>
                <a:gd name="connsiteY467" fmla="*/ 2586779 h 2992794"/>
                <a:gd name="connsiteX468" fmla="*/ 1613383 w 2990181"/>
                <a:gd name="connsiteY468" fmla="*/ 2574898 h 2992794"/>
                <a:gd name="connsiteX469" fmla="*/ 1611069 w 2990181"/>
                <a:gd name="connsiteY469" fmla="*/ 2575089 h 2992794"/>
                <a:gd name="connsiteX470" fmla="*/ 1611261 w 2990181"/>
                <a:gd name="connsiteY470" fmla="*/ 2577403 h 2992794"/>
                <a:gd name="connsiteX471" fmla="*/ 1612032 w 2990181"/>
                <a:gd name="connsiteY471" fmla="*/ 2577338 h 2992794"/>
                <a:gd name="connsiteX472" fmla="*/ 1613446 w 2990181"/>
                <a:gd name="connsiteY472" fmla="*/ 2575669 h 2992794"/>
                <a:gd name="connsiteX473" fmla="*/ 1600476 w 2990181"/>
                <a:gd name="connsiteY473" fmla="*/ 2559661 h 2992794"/>
                <a:gd name="connsiteX474" fmla="*/ 1598932 w 2990181"/>
                <a:gd name="connsiteY474" fmla="*/ 2559788 h 2992794"/>
                <a:gd name="connsiteX475" fmla="*/ 1599060 w 2990181"/>
                <a:gd name="connsiteY475" fmla="*/ 2561330 h 2992794"/>
                <a:gd name="connsiteX476" fmla="*/ 1600602 w 2990181"/>
                <a:gd name="connsiteY476" fmla="*/ 2561203 h 2992794"/>
                <a:gd name="connsiteX477" fmla="*/ 1529665 w 2990181"/>
                <a:gd name="connsiteY477" fmla="*/ 2548441 h 2992794"/>
                <a:gd name="connsiteX478" fmla="*/ 1528122 w 2990181"/>
                <a:gd name="connsiteY478" fmla="*/ 2548569 h 2992794"/>
                <a:gd name="connsiteX479" fmla="*/ 1526707 w 2990181"/>
                <a:gd name="connsiteY479" fmla="*/ 2550238 h 2992794"/>
                <a:gd name="connsiteX480" fmla="*/ 1526772 w 2990181"/>
                <a:gd name="connsiteY480" fmla="*/ 2551010 h 2992794"/>
                <a:gd name="connsiteX481" fmla="*/ 1528314 w 2990181"/>
                <a:gd name="connsiteY481" fmla="*/ 2550882 h 2992794"/>
                <a:gd name="connsiteX482" fmla="*/ 1529728 w 2990181"/>
                <a:gd name="connsiteY482" fmla="*/ 2549212 h 2992794"/>
                <a:gd name="connsiteX483" fmla="*/ 1802407 w 2990181"/>
                <a:gd name="connsiteY483" fmla="*/ 2573200 h 2992794"/>
                <a:gd name="connsiteX484" fmla="*/ 1777128 w 2990181"/>
                <a:gd name="connsiteY484" fmla="*/ 2576198 h 2992794"/>
                <a:gd name="connsiteX485" fmla="*/ 1766661 w 2990181"/>
                <a:gd name="connsiteY485" fmla="*/ 2578993 h 2992794"/>
                <a:gd name="connsiteX486" fmla="*/ 1707964 w 2990181"/>
                <a:gd name="connsiteY486" fmla="*/ 2629112 h 2992794"/>
                <a:gd name="connsiteX487" fmla="*/ 1705642 w 2990181"/>
                <a:gd name="connsiteY487" fmla="*/ 2642191 h 2992794"/>
                <a:gd name="connsiteX488" fmla="*/ 1704978 w 2990181"/>
                <a:gd name="connsiteY488" fmla="*/ 2641923 h 2992794"/>
                <a:gd name="connsiteX489" fmla="*/ 1705599 w 2990181"/>
                <a:gd name="connsiteY489" fmla="*/ 2642435 h 2992794"/>
                <a:gd name="connsiteX490" fmla="*/ 1699012 w 2990181"/>
                <a:gd name="connsiteY490" fmla="*/ 2679559 h 2992794"/>
                <a:gd name="connsiteX491" fmla="*/ 1695074 w 2990181"/>
                <a:gd name="connsiteY491" fmla="*/ 2679810 h 2992794"/>
                <a:gd name="connsiteX492" fmla="*/ 1678929 w 2990181"/>
                <a:gd name="connsiteY492" fmla="*/ 2691330 h 2992794"/>
                <a:gd name="connsiteX493" fmla="*/ 1689498 w 2990181"/>
                <a:gd name="connsiteY493" fmla="*/ 2694916 h 2992794"/>
                <a:gd name="connsiteX494" fmla="*/ 1704505 w 2990181"/>
                <a:gd name="connsiteY494" fmla="*/ 2706125 h 2992794"/>
                <a:gd name="connsiteX495" fmla="*/ 1705550 w 2990181"/>
                <a:gd name="connsiteY495" fmla="*/ 2701040 h 2992794"/>
                <a:gd name="connsiteX496" fmla="*/ 1707046 w 2990181"/>
                <a:gd name="connsiteY496" fmla="*/ 2700641 h 2992794"/>
                <a:gd name="connsiteX497" fmla="*/ 1722300 w 2990181"/>
                <a:gd name="connsiteY497" fmla="*/ 2703774 h 2992794"/>
                <a:gd name="connsiteX498" fmla="*/ 1722499 w 2990181"/>
                <a:gd name="connsiteY498" fmla="*/ 2704522 h 2992794"/>
                <a:gd name="connsiteX499" fmla="*/ 1720655 w 2990181"/>
                <a:gd name="connsiteY499" fmla="*/ 2706617 h 2992794"/>
                <a:gd name="connsiteX500" fmla="*/ 1720855 w 2990181"/>
                <a:gd name="connsiteY500" fmla="*/ 2707364 h 2992794"/>
                <a:gd name="connsiteX501" fmla="*/ 1725991 w 2990181"/>
                <a:gd name="connsiteY501" fmla="*/ 2711599 h 2992794"/>
                <a:gd name="connsiteX502" fmla="*/ 1720061 w 2990181"/>
                <a:gd name="connsiteY502" fmla="*/ 2716387 h 2992794"/>
                <a:gd name="connsiteX503" fmla="*/ 1717818 w 2990181"/>
                <a:gd name="connsiteY503" fmla="*/ 2716986 h 2992794"/>
                <a:gd name="connsiteX504" fmla="*/ 1709743 w 2990181"/>
                <a:gd name="connsiteY504" fmla="*/ 2716739 h 2992794"/>
                <a:gd name="connsiteX505" fmla="*/ 1709196 w 2990181"/>
                <a:gd name="connsiteY505" fmla="*/ 2717687 h 2992794"/>
                <a:gd name="connsiteX506" fmla="*/ 1715980 w 2990181"/>
                <a:gd name="connsiteY506" fmla="*/ 2731092 h 2992794"/>
                <a:gd name="connsiteX507" fmla="*/ 1716727 w 2990181"/>
                <a:gd name="connsiteY507" fmla="*/ 2730892 h 2992794"/>
                <a:gd name="connsiteX508" fmla="*/ 1718372 w 2990181"/>
                <a:gd name="connsiteY508" fmla="*/ 2728051 h 2992794"/>
                <a:gd name="connsiteX509" fmla="*/ 1718172 w 2990181"/>
                <a:gd name="connsiteY509" fmla="*/ 2727303 h 2992794"/>
                <a:gd name="connsiteX510" fmla="*/ 1715427 w 2990181"/>
                <a:gd name="connsiteY510" fmla="*/ 2720027 h 2992794"/>
                <a:gd name="connsiteX511" fmla="*/ 1717670 w 2990181"/>
                <a:gd name="connsiteY511" fmla="*/ 2719428 h 2992794"/>
                <a:gd name="connsiteX512" fmla="*/ 1722805 w 2990181"/>
                <a:gd name="connsiteY512" fmla="*/ 2723663 h 2992794"/>
                <a:gd name="connsiteX513" fmla="*/ 1730533 w 2990181"/>
                <a:gd name="connsiteY513" fmla="*/ 2725604 h 2992794"/>
                <a:gd name="connsiteX514" fmla="*/ 1730983 w 2990181"/>
                <a:gd name="connsiteY514" fmla="*/ 2730289 h 2992794"/>
                <a:gd name="connsiteX515" fmla="*/ 1726799 w 2990181"/>
                <a:gd name="connsiteY515" fmla="*/ 2738615 h 2992794"/>
                <a:gd name="connsiteX516" fmla="*/ 1722063 w 2990181"/>
                <a:gd name="connsiteY516" fmla="*/ 2735876 h 2992794"/>
                <a:gd name="connsiteX517" fmla="*/ 1721315 w 2990181"/>
                <a:gd name="connsiteY517" fmla="*/ 2736074 h 2992794"/>
                <a:gd name="connsiteX518" fmla="*/ 1720768 w 2990181"/>
                <a:gd name="connsiteY518" fmla="*/ 2737022 h 2992794"/>
                <a:gd name="connsiteX519" fmla="*/ 1727598 w 2990181"/>
                <a:gd name="connsiteY519" fmla="*/ 2741605 h 2992794"/>
                <a:gd name="connsiteX520" fmla="*/ 1727449 w 2990181"/>
                <a:gd name="connsiteY520" fmla="*/ 2744048 h 2992794"/>
                <a:gd name="connsiteX521" fmla="*/ 1735826 w 2990181"/>
                <a:gd name="connsiteY521" fmla="*/ 2751422 h 2992794"/>
                <a:gd name="connsiteX522" fmla="*/ 1755668 w 2990181"/>
                <a:gd name="connsiteY522" fmla="*/ 2759738 h 2992794"/>
                <a:gd name="connsiteX523" fmla="*/ 1752775 w 2990181"/>
                <a:gd name="connsiteY523" fmla="*/ 2754904 h 2992794"/>
                <a:gd name="connsiteX524" fmla="*/ 1757158 w 2990181"/>
                <a:gd name="connsiteY524" fmla="*/ 2747325 h 2992794"/>
                <a:gd name="connsiteX525" fmla="*/ 1774112 w 2990181"/>
                <a:gd name="connsiteY525" fmla="*/ 2762820 h 2992794"/>
                <a:gd name="connsiteX526" fmla="*/ 1771174 w 2990181"/>
                <a:gd name="connsiteY526" fmla="*/ 2766809 h 2992794"/>
                <a:gd name="connsiteX527" fmla="*/ 1766636 w 2990181"/>
                <a:gd name="connsiteY527" fmla="*/ 2764817 h 2992794"/>
                <a:gd name="connsiteX528" fmla="*/ 1756816 w 2990181"/>
                <a:gd name="connsiteY528" fmla="*/ 2761033 h 2992794"/>
                <a:gd name="connsiteX529" fmla="*/ 1757614 w 2990181"/>
                <a:gd name="connsiteY529" fmla="*/ 2764024 h 2992794"/>
                <a:gd name="connsiteX530" fmla="*/ 1790764 w 2990181"/>
                <a:gd name="connsiteY530" fmla="*/ 2771188 h 2992794"/>
                <a:gd name="connsiteX531" fmla="*/ 1807531 w 2990181"/>
                <a:gd name="connsiteY531" fmla="*/ 2769364 h 2992794"/>
                <a:gd name="connsiteX532" fmla="*/ 1808010 w 2990181"/>
                <a:gd name="connsiteY532" fmla="*/ 2769785 h 2992794"/>
                <a:gd name="connsiteX533" fmla="*/ 1808302 w 2990181"/>
                <a:gd name="connsiteY533" fmla="*/ 2769280 h 2992794"/>
                <a:gd name="connsiteX534" fmla="*/ 1821119 w 2990181"/>
                <a:gd name="connsiteY534" fmla="*/ 2767886 h 2992794"/>
                <a:gd name="connsiteX535" fmla="*/ 1827847 w 2990181"/>
                <a:gd name="connsiteY535" fmla="*/ 2766089 h 2992794"/>
                <a:gd name="connsiteX536" fmla="*/ 1874788 w 2990181"/>
                <a:gd name="connsiteY536" fmla="*/ 2731926 h 2992794"/>
                <a:gd name="connsiteX537" fmla="*/ 1889223 w 2990181"/>
                <a:gd name="connsiteY537" fmla="*/ 2684018 h 2992794"/>
                <a:gd name="connsiteX538" fmla="*/ 1888425 w 2990181"/>
                <a:gd name="connsiteY538" fmla="*/ 2681028 h 2992794"/>
                <a:gd name="connsiteX539" fmla="*/ 1880499 w 2990181"/>
                <a:gd name="connsiteY539" fmla="*/ 2678340 h 2992794"/>
                <a:gd name="connsiteX540" fmla="*/ 1878255 w 2990181"/>
                <a:gd name="connsiteY540" fmla="*/ 2678939 h 2992794"/>
                <a:gd name="connsiteX541" fmla="*/ 1871977 w 2990181"/>
                <a:gd name="connsiteY541" fmla="*/ 2685421 h 2992794"/>
                <a:gd name="connsiteX542" fmla="*/ 1828385 w 2990181"/>
                <a:gd name="connsiteY542" fmla="*/ 2741116 h 2992794"/>
                <a:gd name="connsiteX543" fmla="*/ 1816423 w 2990181"/>
                <a:gd name="connsiteY543" fmla="*/ 2744310 h 2992794"/>
                <a:gd name="connsiteX544" fmla="*/ 1808149 w 2990181"/>
                <a:gd name="connsiteY544" fmla="*/ 2743317 h 2992794"/>
                <a:gd name="connsiteX545" fmla="*/ 1807304 w 2990181"/>
                <a:gd name="connsiteY545" fmla="*/ 2749150 h 2992794"/>
                <a:gd name="connsiteX546" fmla="*/ 1799577 w 2990181"/>
                <a:gd name="connsiteY546" fmla="*/ 2747209 h 2992794"/>
                <a:gd name="connsiteX547" fmla="*/ 1799874 w 2990181"/>
                <a:gd name="connsiteY547" fmla="*/ 2742324 h 2992794"/>
                <a:gd name="connsiteX548" fmla="*/ 1791748 w 2990181"/>
                <a:gd name="connsiteY548" fmla="*/ 2738887 h 2992794"/>
                <a:gd name="connsiteX549" fmla="*/ 1767411 w 2990181"/>
                <a:gd name="connsiteY549" fmla="*/ 2707744 h 2992794"/>
                <a:gd name="connsiteX550" fmla="*/ 1759039 w 2990181"/>
                <a:gd name="connsiteY550" fmla="*/ 2712383 h 2992794"/>
                <a:gd name="connsiteX551" fmla="*/ 1753954 w 2990181"/>
                <a:gd name="connsiteY551" fmla="*/ 2711338 h 2992794"/>
                <a:gd name="connsiteX552" fmla="*/ 1753754 w 2990181"/>
                <a:gd name="connsiteY552" fmla="*/ 2710591 h 2992794"/>
                <a:gd name="connsiteX553" fmla="*/ 1753852 w 2990181"/>
                <a:gd name="connsiteY553" fmla="*/ 2704958 h 2992794"/>
                <a:gd name="connsiteX554" fmla="*/ 1760232 w 2990181"/>
                <a:gd name="connsiteY554" fmla="*/ 2704856 h 2992794"/>
                <a:gd name="connsiteX555" fmla="*/ 1761727 w 2990181"/>
                <a:gd name="connsiteY555" fmla="*/ 2704456 h 2992794"/>
                <a:gd name="connsiteX556" fmla="*/ 1763668 w 2990181"/>
                <a:gd name="connsiteY556" fmla="*/ 2696730 h 2992794"/>
                <a:gd name="connsiteX557" fmla="*/ 1760273 w 2990181"/>
                <a:gd name="connsiteY557" fmla="*/ 2684020 h 2992794"/>
                <a:gd name="connsiteX558" fmla="*/ 1769993 w 2990181"/>
                <a:gd name="connsiteY558" fmla="*/ 2681424 h 2992794"/>
                <a:gd name="connsiteX559" fmla="*/ 1770540 w 2990181"/>
                <a:gd name="connsiteY559" fmla="*/ 2680478 h 2992794"/>
                <a:gd name="connsiteX560" fmla="*/ 1771488 w 2990181"/>
                <a:gd name="connsiteY560" fmla="*/ 2681025 h 2992794"/>
                <a:gd name="connsiteX561" fmla="*/ 1868676 w 2990181"/>
                <a:gd name="connsiteY561" fmla="*/ 2655066 h 2992794"/>
                <a:gd name="connsiteX562" fmla="*/ 1878840 w 2990181"/>
                <a:gd name="connsiteY562" fmla="*/ 2645143 h 2992794"/>
                <a:gd name="connsiteX563" fmla="*/ 1865369 w 2990181"/>
                <a:gd name="connsiteY563" fmla="*/ 2612699 h 2992794"/>
                <a:gd name="connsiteX564" fmla="*/ 1802407 w 2990181"/>
                <a:gd name="connsiteY564" fmla="*/ 2573200 h 2992794"/>
                <a:gd name="connsiteX565" fmla="*/ 1622908 w 2990181"/>
                <a:gd name="connsiteY565" fmla="*/ 2549262 h 2992794"/>
                <a:gd name="connsiteX566" fmla="*/ 1622136 w 2990181"/>
                <a:gd name="connsiteY566" fmla="*/ 2549327 h 2992794"/>
                <a:gd name="connsiteX567" fmla="*/ 1622264 w 2990181"/>
                <a:gd name="connsiteY567" fmla="*/ 2550868 h 2992794"/>
                <a:gd name="connsiteX568" fmla="*/ 1623035 w 2990181"/>
                <a:gd name="connsiteY568" fmla="*/ 2550805 h 2992794"/>
                <a:gd name="connsiteX569" fmla="*/ 1589816 w 2990181"/>
                <a:gd name="connsiteY569" fmla="*/ 2543461 h 2992794"/>
                <a:gd name="connsiteX570" fmla="*/ 1589044 w 2990181"/>
                <a:gd name="connsiteY570" fmla="*/ 2543524 h 2992794"/>
                <a:gd name="connsiteX571" fmla="*/ 1589172 w 2990181"/>
                <a:gd name="connsiteY571" fmla="*/ 2545067 h 2992794"/>
                <a:gd name="connsiteX572" fmla="*/ 1589944 w 2990181"/>
                <a:gd name="connsiteY572" fmla="*/ 2545004 h 2992794"/>
                <a:gd name="connsiteX573" fmla="*/ 1518171 w 2990181"/>
                <a:gd name="connsiteY573" fmla="*/ 2531534 h 2992794"/>
                <a:gd name="connsiteX574" fmla="*/ 1517463 w 2990181"/>
                <a:gd name="connsiteY574" fmla="*/ 2532369 h 2992794"/>
                <a:gd name="connsiteX575" fmla="*/ 1506476 w 2990181"/>
                <a:gd name="connsiteY575" fmla="*/ 2530950 h 2992794"/>
                <a:gd name="connsiteX576" fmla="*/ 1503391 w 2990181"/>
                <a:gd name="connsiteY576" fmla="*/ 2531204 h 2992794"/>
                <a:gd name="connsiteX577" fmla="*/ 1502105 w 2990181"/>
                <a:gd name="connsiteY577" fmla="*/ 2534417 h 2992794"/>
                <a:gd name="connsiteX578" fmla="*/ 1499535 w 2990181"/>
                <a:gd name="connsiteY578" fmla="*/ 2531524 h 2992794"/>
                <a:gd name="connsiteX579" fmla="*/ 1486936 w 2990181"/>
                <a:gd name="connsiteY579" fmla="*/ 2538779 h 2992794"/>
                <a:gd name="connsiteX580" fmla="*/ 1486164 w 2990181"/>
                <a:gd name="connsiteY580" fmla="*/ 2538842 h 2992794"/>
                <a:gd name="connsiteX581" fmla="*/ 1483532 w 2990181"/>
                <a:gd name="connsiteY581" fmla="*/ 2535178 h 2992794"/>
                <a:gd name="connsiteX582" fmla="*/ 1482825 w 2990181"/>
                <a:gd name="connsiteY582" fmla="*/ 2536013 h 2992794"/>
                <a:gd name="connsiteX583" fmla="*/ 1476208 w 2990181"/>
                <a:gd name="connsiteY583" fmla="*/ 2531126 h 2992794"/>
                <a:gd name="connsiteX584" fmla="*/ 1473124 w 2990181"/>
                <a:gd name="connsiteY584" fmla="*/ 2531381 h 2992794"/>
                <a:gd name="connsiteX585" fmla="*/ 1468045 w 2990181"/>
                <a:gd name="connsiteY585" fmla="*/ 2535684 h 2992794"/>
                <a:gd name="connsiteX586" fmla="*/ 1468109 w 2990181"/>
                <a:gd name="connsiteY586" fmla="*/ 2536455 h 2992794"/>
                <a:gd name="connsiteX587" fmla="*/ 1468944 w 2990181"/>
                <a:gd name="connsiteY587" fmla="*/ 2537162 h 2992794"/>
                <a:gd name="connsiteX588" fmla="*/ 1468237 w 2990181"/>
                <a:gd name="connsiteY588" fmla="*/ 2537998 h 2992794"/>
                <a:gd name="connsiteX589" fmla="*/ 1467466 w 2990181"/>
                <a:gd name="connsiteY589" fmla="*/ 2538061 h 2992794"/>
                <a:gd name="connsiteX590" fmla="*/ 1466630 w 2990181"/>
                <a:gd name="connsiteY590" fmla="*/ 2537354 h 2992794"/>
                <a:gd name="connsiteX591" fmla="*/ 1462132 w 2990181"/>
                <a:gd name="connsiteY591" fmla="*/ 2539279 h 2992794"/>
                <a:gd name="connsiteX592" fmla="*/ 1458982 w 2990181"/>
                <a:gd name="connsiteY592" fmla="*/ 2538764 h 2992794"/>
                <a:gd name="connsiteX593" fmla="*/ 1457696 w 2990181"/>
                <a:gd name="connsiteY593" fmla="*/ 2541976 h 2992794"/>
                <a:gd name="connsiteX594" fmla="*/ 1453839 w 2990181"/>
                <a:gd name="connsiteY594" fmla="*/ 2542295 h 2992794"/>
                <a:gd name="connsiteX595" fmla="*/ 1454546 w 2990181"/>
                <a:gd name="connsiteY595" fmla="*/ 2541460 h 2992794"/>
                <a:gd name="connsiteX596" fmla="*/ 1453584 w 2990181"/>
                <a:gd name="connsiteY596" fmla="*/ 2539211 h 2992794"/>
                <a:gd name="connsiteX597" fmla="*/ 1454100 w 2990181"/>
                <a:gd name="connsiteY597" fmla="*/ 2536062 h 2992794"/>
                <a:gd name="connsiteX598" fmla="*/ 1446324 w 2990181"/>
                <a:gd name="connsiteY598" fmla="*/ 2535929 h 2992794"/>
                <a:gd name="connsiteX599" fmla="*/ 1440926 w 2990181"/>
                <a:gd name="connsiteY599" fmla="*/ 2536376 h 2992794"/>
                <a:gd name="connsiteX600" fmla="*/ 1429678 w 2990181"/>
                <a:gd name="connsiteY600" fmla="*/ 2541189 h 2992794"/>
                <a:gd name="connsiteX601" fmla="*/ 1430705 w 2990181"/>
                <a:gd name="connsiteY601" fmla="*/ 2544210 h 2992794"/>
                <a:gd name="connsiteX602" fmla="*/ 1449464 w 2990181"/>
                <a:gd name="connsiteY602" fmla="*/ 2555081 h 2992794"/>
                <a:gd name="connsiteX603" fmla="*/ 1461077 w 2990181"/>
                <a:gd name="connsiteY603" fmla="*/ 2704752 h 2992794"/>
                <a:gd name="connsiteX604" fmla="*/ 1457929 w 2990181"/>
                <a:gd name="connsiteY604" fmla="*/ 2704236 h 2992794"/>
                <a:gd name="connsiteX605" fmla="*/ 1442501 w 2990181"/>
                <a:gd name="connsiteY605" fmla="*/ 2714831 h 2992794"/>
                <a:gd name="connsiteX606" fmla="*/ 1442564 w 2990181"/>
                <a:gd name="connsiteY606" fmla="*/ 2715602 h 2992794"/>
                <a:gd name="connsiteX607" fmla="*/ 1463376 w 2990181"/>
                <a:gd name="connsiteY607" fmla="*/ 2732513 h 2992794"/>
                <a:gd name="connsiteX608" fmla="*/ 1468930 w 2990181"/>
                <a:gd name="connsiteY608" fmla="*/ 2799606 h 2992794"/>
                <a:gd name="connsiteX609" fmla="*/ 1472904 w 2990181"/>
                <a:gd name="connsiteY609" fmla="*/ 2819465 h 2992794"/>
                <a:gd name="connsiteX610" fmla="*/ 1482929 w 2990181"/>
                <a:gd name="connsiteY610" fmla="*/ 2818635 h 2992794"/>
                <a:gd name="connsiteX611" fmla="*/ 1505117 w 2990181"/>
                <a:gd name="connsiteY611" fmla="*/ 2786516 h 2992794"/>
                <a:gd name="connsiteX612" fmla="*/ 1542762 w 2990181"/>
                <a:gd name="connsiteY612" fmla="*/ 2809799 h 2992794"/>
                <a:gd name="connsiteX613" fmla="*/ 1567179 w 2990181"/>
                <a:gd name="connsiteY613" fmla="*/ 2813989 h 2992794"/>
                <a:gd name="connsiteX614" fmla="*/ 1567886 w 2990181"/>
                <a:gd name="connsiteY614" fmla="*/ 2813154 h 2992794"/>
                <a:gd name="connsiteX615" fmla="*/ 1568657 w 2990181"/>
                <a:gd name="connsiteY615" fmla="*/ 2813090 h 2992794"/>
                <a:gd name="connsiteX616" fmla="*/ 1569492 w 2990181"/>
                <a:gd name="connsiteY616" fmla="*/ 2813798 h 2992794"/>
                <a:gd name="connsiteX617" fmla="*/ 1569428 w 2990181"/>
                <a:gd name="connsiteY617" fmla="*/ 2813026 h 2992794"/>
                <a:gd name="connsiteX618" fmla="*/ 1570263 w 2990181"/>
                <a:gd name="connsiteY618" fmla="*/ 2813733 h 2992794"/>
                <a:gd name="connsiteX619" fmla="*/ 1571034 w 2990181"/>
                <a:gd name="connsiteY619" fmla="*/ 2813670 h 2992794"/>
                <a:gd name="connsiteX620" fmla="*/ 1571741 w 2990181"/>
                <a:gd name="connsiteY620" fmla="*/ 2812835 h 2992794"/>
                <a:gd name="connsiteX621" fmla="*/ 1575598 w 2990181"/>
                <a:gd name="connsiteY621" fmla="*/ 2812516 h 2992794"/>
                <a:gd name="connsiteX622" fmla="*/ 1575661 w 2990181"/>
                <a:gd name="connsiteY622" fmla="*/ 2813286 h 2992794"/>
                <a:gd name="connsiteX623" fmla="*/ 1574954 w 2990181"/>
                <a:gd name="connsiteY623" fmla="*/ 2814122 h 2992794"/>
                <a:gd name="connsiteX624" fmla="*/ 1575018 w 2990181"/>
                <a:gd name="connsiteY624" fmla="*/ 2814893 h 2992794"/>
                <a:gd name="connsiteX625" fmla="*/ 1576560 w 2990181"/>
                <a:gd name="connsiteY625" fmla="*/ 2814766 h 2992794"/>
                <a:gd name="connsiteX626" fmla="*/ 1576368 w 2990181"/>
                <a:gd name="connsiteY626" fmla="*/ 2812452 h 2992794"/>
                <a:gd name="connsiteX627" fmla="*/ 1577911 w 2990181"/>
                <a:gd name="connsiteY627" fmla="*/ 2812324 h 2992794"/>
                <a:gd name="connsiteX628" fmla="*/ 1580278 w 2990181"/>
                <a:gd name="connsiteY628" fmla="*/ 2831539 h 2992794"/>
                <a:gd name="connsiteX629" fmla="*/ 1581938 w 2990181"/>
                <a:gd name="connsiteY629" fmla="*/ 2851590 h 2992794"/>
                <a:gd name="connsiteX630" fmla="*/ 1583481 w 2990181"/>
                <a:gd name="connsiteY630" fmla="*/ 2851462 h 2992794"/>
                <a:gd name="connsiteX631" fmla="*/ 1582018 w 2990181"/>
                <a:gd name="connsiteY631" fmla="*/ 2824407 h 2992794"/>
                <a:gd name="connsiteX632" fmla="*/ 1581762 w 2990181"/>
                <a:gd name="connsiteY632" fmla="*/ 2821323 h 2992794"/>
                <a:gd name="connsiteX633" fmla="*/ 1580225 w 2990181"/>
                <a:gd name="connsiteY633" fmla="*/ 2812133 h 2992794"/>
                <a:gd name="connsiteX634" fmla="*/ 1585623 w 2990181"/>
                <a:gd name="connsiteY634" fmla="*/ 2811686 h 2992794"/>
                <a:gd name="connsiteX635" fmla="*/ 1586331 w 2990181"/>
                <a:gd name="connsiteY635" fmla="*/ 2810851 h 2992794"/>
                <a:gd name="connsiteX636" fmla="*/ 1586394 w 2990181"/>
                <a:gd name="connsiteY636" fmla="*/ 2811621 h 2992794"/>
                <a:gd name="connsiteX637" fmla="*/ 1588644 w 2990181"/>
                <a:gd name="connsiteY637" fmla="*/ 2810659 h 2992794"/>
                <a:gd name="connsiteX638" fmla="*/ 1589415 w 2990181"/>
                <a:gd name="connsiteY638" fmla="*/ 2810595 h 2992794"/>
                <a:gd name="connsiteX639" fmla="*/ 1590117 w 2990181"/>
                <a:gd name="connsiteY639" fmla="*/ 2819078 h 2992794"/>
                <a:gd name="connsiteX640" fmla="*/ 1591659 w 2990181"/>
                <a:gd name="connsiteY640" fmla="*/ 2818950 h 2992794"/>
                <a:gd name="connsiteX641" fmla="*/ 1590957 w 2990181"/>
                <a:gd name="connsiteY641" fmla="*/ 2810468 h 2992794"/>
                <a:gd name="connsiteX642" fmla="*/ 1605354 w 2990181"/>
                <a:gd name="connsiteY642" fmla="*/ 2806169 h 2992794"/>
                <a:gd name="connsiteX643" fmla="*/ 1652287 w 2990181"/>
                <a:gd name="connsiteY643" fmla="*/ 2763462 h 2992794"/>
                <a:gd name="connsiteX644" fmla="*/ 1661886 w 2990181"/>
                <a:gd name="connsiteY644" fmla="*/ 2719961 h 2992794"/>
                <a:gd name="connsiteX645" fmla="*/ 1676293 w 2990181"/>
                <a:gd name="connsiteY645" fmla="*/ 2697028 h 2992794"/>
                <a:gd name="connsiteX646" fmla="*/ 1680664 w 2990181"/>
                <a:gd name="connsiteY646" fmla="*/ 2693560 h 2992794"/>
                <a:gd name="connsiteX647" fmla="*/ 1662289 w 2990181"/>
                <a:gd name="connsiteY647" fmla="*/ 2687317 h 2992794"/>
                <a:gd name="connsiteX648" fmla="*/ 1660039 w 2990181"/>
                <a:gd name="connsiteY648" fmla="*/ 2688280 h 2992794"/>
                <a:gd name="connsiteX649" fmla="*/ 1654715 w 2990181"/>
                <a:gd name="connsiteY649" fmla="*/ 2670862 h 2992794"/>
                <a:gd name="connsiteX650" fmla="*/ 1612650 w 2990181"/>
                <a:gd name="connsiteY650" fmla="*/ 2622322 h 2992794"/>
                <a:gd name="connsiteX651" fmla="*/ 1611236 w 2990181"/>
                <a:gd name="connsiteY651" fmla="*/ 2623992 h 2992794"/>
                <a:gd name="connsiteX652" fmla="*/ 1610401 w 2990181"/>
                <a:gd name="connsiteY652" fmla="*/ 2623285 h 2992794"/>
                <a:gd name="connsiteX653" fmla="*/ 1608858 w 2990181"/>
                <a:gd name="connsiteY653" fmla="*/ 2623413 h 2992794"/>
                <a:gd name="connsiteX654" fmla="*/ 1608795 w 2990181"/>
                <a:gd name="connsiteY654" fmla="*/ 2622641 h 2992794"/>
                <a:gd name="connsiteX655" fmla="*/ 1610337 w 2990181"/>
                <a:gd name="connsiteY655" fmla="*/ 2622514 h 2992794"/>
                <a:gd name="connsiteX656" fmla="*/ 1610273 w 2990181"/>
                <a:gd name="connsiteY656" fmla="*/ 2621742 h 2992794"/>
                <a:gd name="connsiteX657" fmla="*/ 1587271 w 2990181"/>
                <a:gd name="connsiteY657" fmla="*/ 2615882 h 2992794"/>
                <a:gd name="connsiteX658" fmla="*/ 1587399 w 2990181"/>
                <a:gd name="connsiteY658" fmla="*/ 2617425 h 2992794"/>
                <a:gd name="connsiteX659" fmla="*/ 1584765 w 2990181"/>
                <a:gd name="connsiteY659" fmla="*/ 2613760 h 2992794"/>
                <a:gd name="connsiteX660" fmla="*/ 1580973 w 2990181"/>
                <a:gd name="connsiteY660" fmla="*/ 2614851 h 2992794"/>
                <a:gd name="connsiteX661" fmla="*/ 1566322 w 2990181"/>
                <a:gd name="connsiteY661" fmla="*/ 2616063 h 2992794"/>
                <a:gd name="connsiteX662" fmla="*/ 1561822 w 2990181"/>
                <a:gd name="connsiteY662" fmla="*/ 2617989 h 2992794"/>
                <a:gd name="connsiteX663" fmla="*/ 1561759 w 2990181"/>
                <a:gd name="connsiteY663" fmla="*/ 2617218 h 2992794"/>
                <a:gd name="connsiteX664" fmla="*/ 1560923 w 2990181"/>
                <a:gd name="connsiteY664" fmla="*/ 2616510 h 2992794"/>
                <a:gd name="connsiteX665" fmla="*/ 1536113 w 2990181"/>
                <a:gd name="connsiteY665" fmla="*/ 2626329 h 2992794"/>
                <a:gd name="connsiteX666" fmla="*/ 1532129 w 2990181"/>
                <a:gd name="connsiteY666" fmla="*/ 2625106 h 2992794"/>
                <a:gd name="connsiteX667" fmla="*/ 1532321 w 2990181"/>
                <a:gd name="connsiteY667" fmla="*/ 2627420 h 2992794"/>
                <a:gd name="connsiteX668" fmla="*/ 1533092 w 2990181"/>
                <a:gd name="connsiteY668" fmla="*/ 2627356 h 2992794"/>
                <a:gd name="connsiteX669" fmla="*/ 1533800 w 2990181"/>
                <a:gd name="connsiteY669" fmla="*/ 2626520 h 2992794"/>
                <a:gd name="connsiteX670" fmla="*/ 1534571 w 2990181"/>
                <a:gd name="connsiteY670" fmla="*/ 2626457 h 2992794"/>
                <a:gd name="connsiteX671" fmla="*/ 1534699 w 2990181"/>
                <a:gd name="connsiteY671" fmla="*/ 2628000 h 2992794"/>
                <a:gd name="connsiteX672" fmla="*/ 1532513 w 2990181"/>
                <a:gd name="connsiteY672" fmla="*/ 2629733 h 2992794"/>
                <a:gd name="connsiteX673" fmla="*/ 1530970 w 2990181"/>
                <a:gd name="connsiteY673" fmla="*/ 2629860 h 2992794"/>
                <a:gd name="connsiteX674" fmla="*/ 1530842 w 2990181"/>
                <a:gd name="connsiteY674" fmla="*/ 2628319 h 2992794"/>
                <a:gd name="connsiteX675" fmla="*/ 1529300 w 2990181"/>
                <a:gd name="connsiteY675" fmla="*/ 2628447 h 2992794"/>
                <a:gd name="connsiteX676" fmla="*/ 1530263 w 2990181"/>
                <a:gd name="connsiteY676" fmla="*/ 2630696 h 2992794"/>
                <a:gd name="connsiteX677" fmla="*/ 1530326 w 2990181"/>
                <a:gd name="connsiteY677" fmla="*/ 2631466 h 2992794"/>
                <a:gd name="connsiteX678" fmla="*/ 1528013 w 2990181"/>
                <a:gd name="connsiteY678" fmla="*/ 2631659 h 2992794"/>
                <a:gd name="connsiteX679" fmla="*/ 1527949 w 2990181"/>
                <a:gd name="connsiteY679" fmla="*/ 2630887 h 2992794"/>
                <a:gd name="connsiteX680" fmla="*/ 1528657 w 2990181"/>
                <a:gd name="connsiteY680" fmla="*/ 2630053 h 2992794"/>
                <a:gd name="connsiteX681" fmla="*/ 1528593 w 2990181"/>
                <a:gd name="connsiteY681" fmla="*/ 2629281 h 2992794"/>
                <a:gd name="connsiteX682" fmla="*/ 1526923 w 2990181"/>
                <a:gd name="connsiteY682" fmla="*/ 2627866 h 2992794"/>
                <a:gd name="connsiteX683" fmla="*/ 1527827 w 2990181"/>
                <a:gd name="connsiteY683" fmla="*/ 2620027 h 2992794"/>
                <a:gd name="connsiteX684" fmla="*/ 1527055 w 2990181"/>
                <a:gd name="connsiteY684" fmla="*/ 2620091 h 2992794"/>
                <a:gd name="connsiteX685" fmla="*/ 1526221 w 2990181"/>
                <a:gd name="connsiteY685" fmla="*/ 2619384 h 2992794"/>
                <a:gd name="connsiteX686" fmla="*/ 1527571 w 2990181"/>
                <a:gd name="connsiteY686" fmla="*/ 2616942 h 2992794"/>
                <a:gd name="connsiteX687" fmla="*/ 1527443 w 2990181"/>
                <a:gd name="connsiteY687" fmla="*/ 2615400 h 2992794"/>
                <a:gd name="connsiteX688" fmla="*/ 1525774 w 2990181"/>
                <a:gd name="connsiteY688" fmla="*/ 2613986 h 2992794"/>
                <a:gd name="connsiteX689" fmla="*/ 1525002 w 2990181"/>
                <a:gd name="connsiteY689" fmla="*/ 2614049 h 2992794"/>
                <a:gd name="connsiteX690" fmla="*/ 1524295 w 2990181"/>
                <a:gd name="connsiteY690" fmla="*/ 2614884 h 2992794"/>
                <a:gd name="connsiteX691" fmla="*/ 1524997 w 2990181"/>
                <a:gd name="connsiteY691" fmla="*/ 2623367 h 2992794"/>
                <a:gd name="connsiteX692" fmla="*/ 1524226 w 2990181"/>
                <a:gd name="connsiteY692" fmla="*/ 2623431 h 2992794"/>
                <a:gd name="connsiteX693" fmla="*/ 1523524 w 2990181"/>
                <a:gd name="connsiteY693" fmla="*/ 2614948 h 2992794"/>
                <a:gd name="connsiteX694" fmla="*/ 1521210 w 2990181"/>
                <a:gd name="connsiteY694" fmla="*/ 2615139 h 2992794"/>
                <a:gd name="connsiteX695" fmla="*/ 1521848 w 2990181"/>
                <a:gd name="connsiteY695" fmla="*/ 2622852 h 2992794"/>
                <a:gd name="connsiteX696" fmla="*/ 1516387 w 2990181"/>
                <a:gd name="connsiteY696" fmla="*/ 2622527 h 2992794"/>
                <a:gd name="connsiteX697" fmla="*/ 1514845 w 2990181"/>
                <a:gd name="connsiteY697" fmla="*/ 2622655 h 2992794"/>
                <a:gd name="connsiteX698" fmla="*/ 1514972 w 2990181"/>
                <a:gd name="connsiteY698" fmla="*/ 2624197 h 2992794"/>
                <a:gd name="connsiteX699" fmla="*/ 1520238 w 2990181"/>
                <a:gd name="connsiteY699" fmla="*/ 2631525 h 2992794"/>
                <a:gd name="connsiteX700" fmla="*/ 1520301 w 2990181"/>
                <a:gd name="connsiteY700" fmla="*/ 2632297 h 2992794"/>
                <a:gd name="connsiteX701" fmla="*/ 1514775 w 2990181"/>
                <a:gd name="connsiteY701" fmla="*/ 2631201 h 2992794"/>
                <a:gd name="connsiteX702" fmla="*/ 1514840 w 2990181"/>
                <a:gd name="connsiteY702" fmla="*/ 2631972 h 2992794"/>
                <a:gd name="connsiteX703" fmla="*/ 1514132 w 2990181"/>
                <a:gd name="connsiteY703" fmla="*/ 2632808 h 2992794"/>
                <a:gd name="connsiteX704" fmla="*/ 1516637 w 2990181"/>
                <a:gd name="connsiteY704" fmla="*/ 2634930 h 2992794"/>
                <a:gd name="connsiteX705" fmla="*/ 1518180 w 2990181"/>
                <a:gd name="connsiteY705" fmla="*/ 2634802 h 2992794"/>
                <a:gd name="connsiteX706" fmla="*/ 1518886 w 2990181"/>
                <a:gd name="connsiteY706" fmla="*/ 2633967 h 2992794"/>
                <a:gd name="connsiteX707" fmla="*/ 1519722 w 2990181"/>
                <a:gd name="connsiteY707" fmla="*/ 2634674 h 2992794"/>
                <a:gd name="connsiteX708" fmla="*/ 1520492 w 2990181"/>
                <a:gd name="connsiteY708" fmla="*/ 2634611 h 2992794"/>
                <a:gd name="connsiteX709" fmla="*/ 1521200 w 2990181"/>
                <a:gd name="connsiteY709" fmla="*/ 2633775 h 2992794"/>
                <a:gd name="connsiteX710" fmla="*/ 1520620 w 2990181"/>
                <a:gd name="connsiteY710" fmla="*/ 2636152 h 2992794"/>
                <a:gd name="connsiteX711" fmla="*/ 1520685 w 2990181"/>
                <a:gd name="connsiteY711" fmla="*/ 2636924 h 2992794"/>
                <a:gd name="connsiteX712" fmla="*/ 1522227 w 2990181"/>
                <a:gd name="connsiteY712" fmla="*/ 2636796 h 2992794"/>
                <a:gd name="connsiteX713" fmla="*/ 1522419 w 2990181"/>
                <a:gd name="connsiteY713" fmla="*/ 2639110 h 2992794"/>
                <a:gd name="connsiteX714" fmla="*/ 1512835 w 2990181"/>
                <a:gd name="connsiteY714" fmla="*/ 2654656 h 2992794"/>
                <a:gd name="connsiteX715" fmla="*/ 1512064 w 2990181"/>
                <a:gd name="connsiteY715" fmla="*/ 2654720 h 2992794"/>
                <a:gd name="connsiteX716" fmla="*/ 1506892 w 2990181"/>
                <a:gd name="connsiteY716" fmla="*/ 2592255 h 2992794"/>
                <a:gd name="connsiteX717" fmla="*/ 1506058 w 2990181"/>
                <a:gd name="connsiteY717" fmla="*/ 2591547 h 2992794"/>
                <a:gd name="connsiteX718" fmla="*/ 1506765 w 2990181"/>
                <a:gd name="connsiteY718" fmla="*/ 2590713 h 2992794"/>
                <a:gd name="connsiteX719" fmla="*/ 1505615 w 2990181"/>
                <a:gd name="connsiteY719" fmla="*/ 2576832 h 2992794"/>
                <a:gd name="connsiteX720" fmla="*/ 1507030 w 2990181"/>
                <a:gd name="connsiteY720" fmla="*/ 2575161 h 2992794"/>
                <a:gd name="connsiteX721" fmla="*/ 1506967 w 2990181"/>
                <a:gd name="connsiteY721" fmla="*/ 2574390 h 2992794"/>
                <a:gd name="connsiteX722" fmla="*/ 1506132 w 2990181"/>
                <a:gd name="connsiteY722" fmla="*/ 2573683 h 2992794"/>
                <a:gd name="connsiteX723" fmla="*/ 1506067 w 2990181"/>
                <a:gd name="connsiteY723" fmla="*/ 2572912 h 2992794"/>
                <a:gd name="connsiteX724" fmla="*/ 1506839 w 2990181"/>
                <a:gd name="connsiteY724" fmla="*/ 2572847 h 2992794"/>
                <a:gd name="connsiteX725" fmla="*/ 1511079 w 2990181"/>
                <a:gd name="connsiteY725" fmla="*/ 2577155 h 2992794"/>
                <a:gd name="connsiteX726" fmla="*/ 1514939 w 2990181"/>
                <a:gd name="connsiteY726" fmla="*/ 2567519 h 2992794"/>
                <a:gd name="connsiteX727" fmla="*/ 1517380 w 2990181"/>
                <a:gd name="connsiteY727" fmla="*/ 2568869 h 2992794"/>
                <a:gd name="connsiteX728" fmla="*/ 1515513 w 2990181"/>
                <a:gd name="connsiteY728" fmla="*/ 2574459 h 2992794"/>
                <a:gd name="connsiteX729" fmla="*/ 1515577 w 2990181"/>
                <a:gd name="connsiteY729" fmla="*/ 2575230 h 2992794"/>
                <a:gd name="connsiteX730" fmla="*/ 1519369 w 2990181"/>
                <a:gd name="connsiteY730" fmla="*/ 2574140 h 2992794"/>
                <a:gd name="connsiteX731" fmla="*/ 1519498 w 2990181"/>
                <a:gd name="connsiteY731" fmla="*/ 2575682 h 2992794"/>
                <a:gd name="connsiteX732" fmla="*/ 1515768 w 2990181"/>
                <a:gd name="connsiteY732" fmla="*/ 2577544 h 2992794"/>
                <a:gd name="connsiteX733" fmla="*/ 1515833 w 2990181"/>
                <a:gd name="connsiteY733" fmla="*/ 2578314 h 2992794"/>
                <a:gd name="connsiteX734" fmla="*/ 1516667 w 2990181"/>
                <a:gd name="connsiteY734" fmla="*/ 2579022 h 2992794"/>
                <a:gd name="connsiteX735" fmla="*/ 1517375 w 2990181"/>
                <a:gd name="connsiteY735" fmla="*/ 2578188 h 2992794"/>
                <a:gd name="connsiteX736" fmla="*/ 1521422 w 2990181"/>
                <a:gd name="connsiteY736" fmla="*/ 2580182 h 2992794"/>
                <a:gd name="connsiteX737" fmla="*/ 1521486 w 2990181"/>
                <a:gd name="connsiteY737" fmla="*/ 2580953 h 2992794"/>
                <a:gd name="connsiteX738" fmla="*/ 1520778 w 2990181"/>
                <a:gd name="connsiteY738" fmla="*/ 2581788 h 2992794"/>
                <a:gd name="connsiteX739" fmla="*/ 1522321 w 2990181"/>
                <a:gd name="connsiteY739" fmla="*/ 2581660 h 2992794"/>
                <a:gd name="connsiteX740" fmla="*/ 1525730 w 2990181"/>
                <a:gd name="connsiteY740" fmla="*/ 2575942 h 2992794"/>
                <a:gd name="connsiteX741" fmla="*/ 1519241 w 2990181"/>
                <a:gd name="connsiteY741" fmla="*/ 2572597 h 2992794"/>
                <a:gd name="connsiteX742" fmla="*/ 1519050 w 2990181"/>
                <a:gd name="connsiteY742" fmla="*/ 2570284 h 2992794"/>
                <a:gd name="connsiteX743" fmla="*/ 1519821 w 2990181"/>
                <a:gd name="connsiteY743" fmla="*/ 2570220 h 2992794"/>
                <a:gd name="connsiteX744" fmla="*/ 1520656 w 2990181"/>
                <a:gd name="connsiteY744" fmla="*/ 2570928 h 2992794"/>
                <a:gd name="connsiteX745" fmla="*/ 1521427 w 2990181"/>
                <a:gd name="connsiteY745" fmla="*/ 2570863 h 2992794"/>
                <a:gd name="connsiteX746" fmla="*/ 1523612 w 2990181"/>
                <a:gd name="connsiteY746" fmla="*/ 2569129 h 2992794"/>
                <a:gd name="connsiteX747" fmla="*/ 1524193 w 2990181"/>
                <a:gd name="connsiteY747" fmla="*/ 2566752 h 2992794"/>
                <a:gd name="connsiteX748" fmla="*/ 1523358 w 2990181"/>
                <a:gd name="connsiteY748" fmla="*/ 2566045 h 2992794"/>
                <a:gd name="connsiteX749" fmla="*/ 1523874 w 2990181"/>
                <a:gd name="connsiteY749" fmla="*/ 2562896 h 2992794"/>
                <a:gd name="connsiteX750" fmla="*/ 1521178 w 2990181"/>
                <a:gd name="connsiteY750" fmla="*/ 2558461 h 2992794"/>
                <a:gd name="connsiteX751" fmla="*/ 1526192 w 2990181"/>
                <a:gd name="connsiteY751" fmla="*/ 2553387 h 2992794"/>
                <a:gd name="connsiteX752" fmla="*/ 1525101 w 2990181"/>
                <a:gd name="connsiteY752" fmla="*/ 2549595 h 2992794"/>
                <a:gd name="connsiteX753" fmla="*/ 1524527 w 2990181"/>
                <a:gd name="connsiteY753" fmla="*/ 2542655 h 2992794"/>
                <a:gd name="connsiteX754" fmla="*/ 1523692 w 2990181"/>
                <a:gd name="connsiteY754" fmla="*/ 2541947 h 2992794"/>
                <a:gd name="connsiteX755" fmla="*/ 1519193 w 2990181"/>
                <a:gd name="connsiteY755" fmla="*/ 2543872 h 2992794"/>
                <a:gd name="connsiteX756" fmla="*/ 1516752 w 2990181"/>
                <a:gd name="connsiteY756" fmla="*/ 2542522 h 2992794"/>
                <a:gd name="connsiteX757" fmla="*/ 1514439 w 2990181"/>
                <a:gd name="connsiteY757" fmla="*/ 2542713 h 2992794"/>
                <a:gd name="connsiteX758" fmla="*/ 1511482 w 2990181"/>
                <a:gd name="connsiteY758" fmla="*/ 2544511 h 2992794"/>
                <a:gd name="connsiteX759" fmla="*/ 1511544 w 2990181"/>
                <a:gd name="connsiteY759" fmla="*/ 2545283 h 2992794"/>
                <a:gd name="connsiteX760" fmla="*/ 1515012 w 2990181"/>
                <a:gd name="connsiteY760" fmla="*/ 2549654 h 2992794"/>
                <a:gd name="connsiteX761" fmla="*/ 1516556 w 2990181"/>
                <a:gd name="connsiteY761" fmla="*/ 2549526 h 2992794"/>
                <a:gd name="connsiteX762" fmla="*/ 1517262 w 2990181"/>
                <a:gd name="connsiteY762" fmla="*/ 2548691 h 2992794"/>
                <a:gd name="connsiteX763" fmla="*/ 1517326 w 2990181"/>
                <a:gd name="connsiteY763" fmla="*/ 2549463 h 2992794"/>
                <a:gd name="connsiteX764" fmla="*/ 1518161 w 2990181"/>
                <a:gd name="connsiteY764" fmla="*/ 2550169 h 2992794"/>
                <a:gd name="connsiteX765" fmla="*/ 1518226 w 2990181"/>
                <a:gd name="connsiteY765" fmla="*/ 2550941 h 2992794"/>
                <a:gd name="connsiteX766" fmla="*/ 1515332 w 2990181"/>
                <a:gd name="connsiteY766" fmla="*/ 2553509 h 2992794"/>
                <a:gd name="connsiteX767" fmla="*/ 1514561 w 2990181"/>
                <a:gd name="connsiteY767" fmla="*/ 2553574 h 2992794"/>
                <a:gd name="connsiteX768" fmla="*/ 1514305 w 2990181"/>
                <a:gd name="connsiteY768" fmla="*/ 2550489 h 2992794"/>
                <a:gd name="connsiteX769" fmla="*/ 1513534 w 2990181"/>
                <a:gd name="connsiteY769" fmla="*/ 2550553 h 2992794"/>
                <a:gd name="connsiteX770" fmla="*/ 1512119 w 2990181"/>
                <a:gd name="connsiteY770" fmla="*/ 2552222 h 2992794"/>
                <a:gd name="connsiteX771" fmla="*/ 1512183 w 2990181"/>
                <a:gd name="connsiteY771" fmla="*/ 2552994 h 2992794"/>
                <a:gd name="connsiteX772" fmla="*/ 1514624 w 2990181"/>
                <a:gd name="connsiteY772" fmla="*/ 2554345 h 2992794"/>
                <a:gd name="connsiteX773" fmla="*/ 1514688 w 2990181"/>
                <a:gd name="connsiteY773" fmla="*/ 2555116 h 2992794"/>
                <a:gd name="connsiteX774" fmla="*/ 1506333 w 2990181"/>
                <a:gd name="connsiteY774" fmla="*/ 2557361 h 2992794"/>
                <a:gd name="connsiteX775" fmla="*/ 1506461 w 2990181"/>
                <a:gd name="connsiteY775" fmla="*/ 2558903 h 2992794"/>
                <a:gd name="connsiteX776" fmla="*/ 1507295 w 2990181"/>
                <a:gd name="connsiteY776" fmla="*/ 2559610 h 2992794"/>
                <a:gd name="connsiteX777" fmla="*/ 1506009 w 2990181"/>
                <a:gd name="connsiteY777" fmla="*/ 2562822 h 2992794"/>
                <a:gd name="connsiteX778" fmla="*/ 1505237 w 2990181"/>
                <a:gd name="connsiteY778" fmla="*/ 2562887 h 2992794"/>
                <a:gd name="connsiteX779" fmla="*/ 1503440 w 2990181"/>
                <a:gd name="connsiteY779" fmla="*/ 2559929 h 2992794"/>
                <a:gd name="connsiteX780" fmla="*/ 1511805 w 2990181"/>
                <a:gd name="connsiteY780" fmla="*/ 2539049 h 2992794"/>
                <a:gd name="connsiteX781" fmla="*/ 1511741 w 2990181"/>
                <a:gd name="connsiteY781" fmla="*/ 2538278 h 2992794"/>
                <a:gd name="connsiteX782" fmla="*/ 1509300 w 2990181"/>
                <a:gd name="connsiteY782" fmla="*/ 2536927 h 2992794"/>
                <a:gd name="connsiteX783" fmla="*/ 1510715 w 2990181"/>
                <a:gd name="connsiteY783" fmla="*/ 2535257 h 2992794"/>
                <a:gd name="connsiteX784" fmla="*/ 1513348 w 2990181"/>
                <a:gd name="connsiteY784" fmla="*/ 2538922 h 2992794"/>
                <a:gd name="connsiteX785" fmla="*/ 1515661 w 2990181"/>
                <a:gd name="connsiteY785" fmla="*/ 2538730 h 2992794"/>
                <a:gd name="connsiteX786" fmla="*/ 1520096 w 2990181"/>
                <a:gd name="connsiteY786" fmla="*/ 2536033 h 2992794"/>
                <a:gd name="connsiteX787" fmla="*/ 1520032 w 2990181"/>
                <a:gd name="connsiteY787" fmla="*/ 2535262 h 2992794"/>
                <a:gd name="connsiteX788" fmla="*/ 1518490 w 2990181"/>
                <a:gd name="connsiteY788" fmla="*/ 2535390 h 2992794"/>
                <a:gd name="connsiteX789" fmla="*/ 1518298 w 2990181"/>
                <a:gd name="connsiteY789" fmla="*/ 2533077 h 2992794"/>
                <a:gd name="connsiteX790" fmla="*/ 1519006 w 2990181"/>
                <a:gd name="connsiteY790" fmla="*/ 2532241 h 2992794"/>
                <a:gd name="connsiteX791" fmla="*/ 728991 w 2990181"/>
                <a:gd name="connsiteY791" fmla="*/ 2445593 h 2992794"/>
                <a:gd name="connsiteX792" fmla="*/ 727968 w 2990181"/>
                <a:gd name="connsiteY792" fmla="*/ 2446754 h 2992794"/>
                <a:gd name="connsiteX793" fmla="*/ 730291 w 2990181"/>
                <a:gd name="connsiteY793" fmla="*/ 2448800 h 2992794"/>
                <a:gd name="connsiteX794" fmla="*/ 731314 w 2990181"/>
                <a:gd name="connsiteY794" fmla="*/ 2447638 h 2992794"/>
                <a:gd name="connsiteX795" fmla="*/ 719186 w 2990181"/>
                <a:gd name="connsiteY795" fmla="*/ 2437992 h 2992794"/>
                <a:gd name="connsiteX796" fmla="*/ 718163 w 2990181"/>
                <a:gd name="connsiteY796" fmla="*/ 2439154 h 2992794"/>
                <a:gd name="connsiteX797" fmla="*/ 726295 w 2990181"/>
                <a:gd name="connsiteY797" fmla="*/ 2446312 h 2992794"/>
                <a:gd name="connsiteX798" fmla="*/ 727317 w 2990181"/>
                <a:gd name="connsiteY798" fmla="*/ 2445150 h 2992794"/>
                <a:gd name="connsiteX799" fmla="*/ 723182 w 2990181"/>
                <a:gd name="connsiteY799" fmla="*/ 2440480 h 2992794"/>
                <a:gd name="connsiteX800" fmla="*/ 687403 w 2990181"/>
                <a:gd name="connsiteY800" fmla="*/ 2403831 h 2992794"/>
                <a:gd name="connsiteX801" fmla="*/ 685219 w 2990181"/>
                <a:gd name="connsiteY801" fmla="*/ 2403970 h 2992794"/>
                <a:gd name="connsiteX802" fmla="*/ 684196 w 2990181"/>
                <a:gd name="connsiteY802" fmla="*/ 2405132 h 2992794"/>
                <a:gd name="connsiteX803" fmla="*/ 684265 w 2990181"/>
                <a:gd name="connsiteY803" fmla="*/ 2406224 h 2992794"/>
                <a:gd name="connsiteX804" fmla="*/ 689052 w 2990181"/>
                <a:gd name="connsiteY804" fmla="*/ 2412498 h 2992794"/>
                <a:gd name="connsiteX805" fmla="*/ 693559 w 2990181"/>
                <a:gd name="connsiteY805" fmla="*/ 2414404 h 2992794"/>
                <a:gd name="connsiteX806" fmla="*/ 695511 w 2990181"/>
                <a:gd name="connsiteY806" fmla="*/ 2419215 h 2992794"/>
                <a:gd name="connsiteX807" fmla="*/ 698345 w 2990181"/>
                <a:gd name="connsiteY807" fmla="*/ 2420680 h 2992794"/>
                <a:gd name="connsiteX808" fmla="*/ 699879 w 2990181"/>
                <a:gd name="connsiteY808" fmla="*/ 2418937 h 2992794"/>
                <a:gd name="connsiteX809" fmla="*/ 696324 w 2990181"/>
                <a:gd name="connsiteY809" fmla="*/ 2414777 h 2992794"/>
                <a:gd name="connsiteX810" fmla="*/ 694164 w 2990181"/>
                <a:gd name="connsiteY810" fmla="*/ 2406690 h 2992794"/>
                <a:gd name="connsiteX811" fmla="*/ 691469 w 2990181"/>
                <a:gd name="connsiteY811" fmla="*/ 2407410 h 2992794"/>
                <a:gd name="connsiteX812" fmla="*/ 1529375 w 2990181"/>
                <a:gd name="connsiteY812" fmla="*/ 2488678 h 2992794"/>
                <a:gd name="connsiteX813" fmla="*/ 1527834 w 2990181"/>
                <a:gd name="connsiteY813" fmla="*/ 2488805 h 2992794"/>
                <a:gd name="connsiteX814" fmla="*/ 1527897 w 2990181"/>
                <a:gd name="connsiteY814" fmla="*/ 2489576 h 2992794"/>
                <a:gd name="connsiteX815" fmla="*/ 1529440 w 2990181"/>
                <a:gd name="connsiteY815" fmla="*/ 2489448 h 2992794"/>
                <a:gd name="connsiteX816" fmla="*/ 2210407 w 2990181"/>
                <a:gd name="connsiteY816" fmla="*/ 2556217 h 2992794"/>
                <a:gd name="connsiteX817" fmla="*/ 2209760 w 2990181"/>
                <a:gd name="connsiteY817" fmla="*/ 2556641 h 2992794"/>
                <a:gd name="connsiteX818" fmla="*/ 2209536 w 2990181"/>
                <a:gd name="connsiteY818" fmla="*/ 2557712 h 2992794"/>
                <a:gd name="connsiteX819" fmla="*/ 2210982 w 2990181"/>
                <a:gd name="connsiteY819" fmla="*/ 2564163 h 2992794"/>
                <a:gd name="connsiteX820" fmla="*/ 2210334 w 2990181"/>
                <a:gd name="connsiteY820" fmla="*/ 2564587 h 2992794"/>
                <a:gd name="connsiteX821" fmla="*/ 2202012 w 2990181"/>
                <a:gd name="connsiteY821" fmla="*/ 2558934 h 2992794"/>
                <a:gd name="connsiteX822" fmla="*/ 2198503 w 2990181"/>
                <a:gd name="connsiteY822" fmla="*/ 2567703 h 2992794"/>
                <a:gd name="connsiteX823" fmla="*/ 2193273 w 2990181"/>
                <a:gd name="connsiteY823" fmla="*/ 2576671 h 2992794"/>
                <a:gd name="connsiteX824" fmla="*/ 2192626 w 2990181"/>
                <a:gd name="connsiteY824" fmla="*/ 2577095 h 2992794"/>
                <a:gd name="connsiteX825" fmla="*/ 2183185 w 2990181"/>
                <a:gd name="connsiteY825" fmla="*/ 2576798 h 2992794"/>
                <a:gd name="connsiteX826" fmla="*/ 2182538 w 2990181"/>
                <a:gd name="connsiteY826" fmla="*/ 2577222 h 2992794"/>
                <a:gd name="connsiteX827" fmla="*/ 2182313 w 2990181"/>
                <a:gd name="connsiteY827" fmla="*/ 2578293 h 2992794"/>
                <a:gd name="connsiteX828" fmla="*/ 2165701 w 2990181"/>
                <a:gd name="connsiteY828" fmla="*/ 2588236 h 2992794"/>
                <a:gd name="connsiteX829" fmla="*/ 2159401 w 2990181"/>
                <a:gd name="connsiteY829" fmla="*/ 2596980 h 2992794"/>
                <a:gd name="connsiteX830" fmla="*/ 2159824 w 2990181"/>
                <a:gd name="connsiteY830" fmla="*/ 2597628 h 2992794"/>
                <a:gd name="connsiteX831" fmla="*/ 2160896 w 2990181"/>
                <a:gd name="connsiteY831" fmla="*/ 2597852 h 2992794"/>
                <a:gd name="connsiteX832" fmla="*/ 2159800 w 2990181"/>
                <a:gd name="connsiteY832" fmla="*/ 2600418 h 2992794"/>
                <a:gd name="connsiteX833" fmla="*/ 2152077 w 2990181"/>
                <a:gd name="connsiteY833" fmla="*/ 2599921 h 2992794"/>
                <a:gd name="connsiteX834" fmla="*/ 2146897 w 2990181"/>
                <a:gd name="connsiteY834" fmla="*/ 2603310 h 2992794"/>
                <a:gd name="connsiteX835" fmla="*/ 2122864 w 2990181"/>
                <a:gd name="connsiteY835" fmla="*/ 2627354 h 2992794"/>
                <a:gd name="connsiteX836" fmla="*/ 2123288 w 2990181"/>
                <a:gd name="connsiteY836" fmla="*/ 2628001 h 2992794"/>
                <a:gd name="connsiteX837" fmla="*/ 2125430 w 2990181"/>
                <a:gd name="connsiteY837" fmla="*/ 2628449 h 2992794"/>
                <a:gd name="connsiteX838" fmla="*/ 2132553 w 2990181"/>
                <a:gd name="connsiteY838" fmla="*/ 2623790 h 2992794"/>
                <a:gd name="connsiteX839" fmla="*/ 2133249 w 2990181"/>
                <a:gd name="connsiteY839" fmla="*/ 2617785 h 2992794"/>
                <a:gd name="connsiteX840" fmla="*/ 2138382 w 2990181"/>
                <a:gd name="connsiteY840" fmla="*/ 2619976 h 2992794"/>
                <a:gd name="connsiteX841" fmla="*/ 2199252 w 2990181"/>
                <a:gd name="connsiteY841" fmla="*/ 2580158 h 2992794"/>
                <a:gd name="connsiteX842" fmla="*/ 2200796 w 2990181"/>
                <a:gd name="connsiteY842" fmla="*/ 2575449 h 2992794"/>
                <a:gd name="connsiteX843" fmla="*/ 2202738 w 2990181"/>
                <a:gd name="connsiteY843" fmla="*/ 2574178 h 2992794"/>
                <a:gd name="connsiteX844" fmla="*/ 2205728 w 2990181"/>
                <a:gd name="connsiteY844" fmla="*/ 2575921 h 2992794"/>
                <a:gd name="connsiteX845" fmla="*/ 2217384 w 2990181"/>
                <a:gd name="connsiteY845" fmla="*/ 2568296 h 2992794"/>
                <a:gd name="connsiteX846" fmla="*/ 2217433 w 2990181"/>
                <a:gd name="connsiteY846" fmla="*/ 2562717 h 2992794"/>
                <a:gd name="connsiteX847" fmla="*/ 2215291 w 2990181"/>
                <a:gd name="connsiteY847" fmla="*/ 2562269 h 2992794"/>
                <a:gd name="connsiteX848" fmla="*/ 2214468 w 2990181"/>
                <a:gd name="connsiteY848" fmla="*/ 2558184 h 2992794"/>
                <a:gd name="connsiteX849" fmla="*/ 2210407 w 2990181"/>
                <a:gd name="connsiteY849" fmla="*/ 2556217 h 2992794"/>
                <a:gd name="connsiteX850" fmla="*/ 2061224 w 2990181"/>
                <a:gd name="connsiteY850" fmla="*/ 2336645 h 2992794"/>
                <a:gd name="connsiteX851" fmla="*/ 2045956 w 2990181"/>
                <a:gd name="connsiteY851" fmla="*/ 2340160 h 2992794"/>
                <a:gd name="connsiteX852" fmla="*/ 2042717 w 2990181"/>
                <a:gd name="connsiteY852" fmla="*/ 2342278 h 2992794"/>
                <a:gd name="connsiteX853" fmla="*/ 2031860 w 2990181"/>
                <a:gd name="connsiteY853" fmla="*/ 2356778 h 2992794"/>
                <a:gd name="connsiteX854" fmla="*/ 2015544 w 2990181"/>
                <a:gd name="connsiteY854" fmla="*/ 2357279 h 2992794"/>
                <a:gd name="connsiteX855" fmla="*/ 2012306 w 2990181"/>
                <a:gd name="connsiteY855" fmla="*/ 2359397 h 2992794"/>
                <a:gd name="connsiteX856" fmla="*/ 2005310 w 2990181"/>
                <a:gd name="connsiteY856" fmla="*/ 2374146 h 2992794"/>
                <a:gd name="connsiteX857" fmla="*/ 1995221 w 2990181"/>
                <a:gd name="connsiteY857" fmla="*/ 2374272 h 2992794"/>
                <a:gd name="connsiteX858" fmla="*/ 2028294 w 2990181"/>
                <a:gd name="connsiteY858" fmla="*/ 2569010 h 2992794"/>
                <a:gd name="connsiteX859" fmla="*/ 2027646 w 2990181"/>
                <a:gd name="connsiteY859" fmla="*/ 2569434 h 2992794"/>
                <a:gd name="connsiteX860" fmla="*/ 2010581 w 2990181"/>
                <a:gd name="connsiteY860" fmla="*/ 2557480 h 2992794"/>
                <a:gd name="connsiteX861" fmla="*/ 2007264 w 2990181"/>
                <a:gd name="connsiteY861" fmla="*/ 2543931 h 2992794"/>
                <a:gd name="connsiteX862" fmla="*/ 2010328 w 2990181"/>
                <a:gd name="connsiteY862" fmla="*/ 2537304 h 2992794"/>
                <a:gd name="connsiteX863" fmla="*/ 2009480 w 2990181"/>
                <a:gd name="connsiteY863" fmla="*/ 2536008 h 2992794"/>
                <a:gd name="connsiteX864" fmla="*/ 1994435 w 2990181"/>
                <a:gd name="connsiteY864" fmla="*/ 2538453 h 2992794"/>
                <a:gd name="connsiteX865" fmla="*/ 1987959 w 2990181"/>
                <a:gd name="connsiteY865" fmla="*/ 2542689 h 2992794"/>
                <a:gd name="connsiteX866" fmla="*/ 1890424 w 2990181"/>
                <a:gd name="connsiteY866" fmla="*/ 2479812 h 2992794"/>
                <a:gd name="connsiteX867" fmla="*/ 1860529 w 2990181"/>
                <a:gd name="connsiteY867" fmla="*/ 2462383 h 2992794"/>
                <a:gd name="connsiteX868" fmla="*/ 1855300 w 2990181"/>
                <a:gd name="connsiteY868" fmla="*/ 2471351 h 2992794"/>
                <a:gd name="connsiteX869" fmla="*/ 1854652 w 2990181"/>
                <a:gd name="connsiteY869" fmla="*/ 2471775 h 2992794"/>
                <a:gd name="connsiteX870" fmla="*/ 1839407 w 2990181"/>
                <a:gd name="connsiteY870" fmla="*/ 2472501 h 2992794"/>
                <a:gd name="connsiteX871" fmla="*/ 1838112 w 2990181"/>
                <a:gd name="connsiteY871" fmla="*/ 2473348 h 2992794"/>
                <a:gd name="connsiteX872" fmla="*/ 1832859 w 2990181"/>
                <a:gd name="connsiteY872" fmla="*/ 2485106 h 2992794"/>
                <a:gd name="connsiteX873" fmla="*/ 1816718 w 2990181"/>
                <a:gd name="connsiteY873" fmla="*/ 2490116 h 2992794"/>
                <a:gd name="connsiteX874" fmla="*/ 1814128 w 2990181"/>
                <a:gd name="connsiteY874" fmla="*/ 2491811 h 2992794"/>
                <a:gd name="connsiteX875" fmla="*/ 1803718 w 2990181"/>
                <a:gd name="connsiteY875" fmla="*/ 2504169 h 2992794"/>
                <a:gd name="connsiteX876" fmla="*/ 1805413 w 2990181"/>
                <a:gd name="connsiteY876" fmla="*/ 2506759 h 2992794"/>
                <a:gd name="connsiteX877" fmla="*/ 1829026 w 2990181"/>
                <a:gd name="connsiteY877" fmla="*/ 2506106 h 2992794"/>
                <a:gd name="connsiteX878" fmla="*/ 1893839 w 2990181"/>
                <a:gd name="connsiteY878" fmla="*/ 2605183 h 2992794"/>
                <a:gd name="connsiteX879" fmla="*/ 1883629 w 2990181"/>
                <a:gd name="connsiteY879" fmla="*/ 2619259 h 2992794"/>
                <a:gd name="connsiteX880" fmla="*/ 1884053 w 2990181"/>
                <a:gd name="connsiteY880" fmla="*/ 2619906 h 2992794"/>
                <a:gd name="connsiteX881" fmla="*/ 1889632 w 2990181"/>
                <a:gd name="connsiteY881" fmla="*/ 2619955 h 2992794"/>
                <a:gd name="connsiteX882" fmla="*/ 1908665 w 2990181"/>
                <a:gd name="connsiteY882" fmla="*/ 2627848 h 2992794"/>
                <a:gd name="connsiteX883" fmla="*/ 1953990 w 2990181"/>
                <a:gd name="connsiteY883" fmla="*/ 2697137 h 2992794"/>
                <a:gd name="connsiteX884" fmla="*/ 1956635 w 2990181"/>
                <a:gd name="connsiteY884" fmla="*/ 2713900 h 2992794"/>
                <a:gd name="connsiteX885" fmla="*/ 1944258 w 2990181"/>
                <a:gd name="connsiteY885" fmla="*/ 2730319 h 2992794"/>
                <a:gd name="connsiteX886" fmla="*/ 1950613 w 2990181"/>
                <a:gd name="connsiteY886" fmla="*/ 2740032 h 2992794"/>
                <a:gd name="connsiteX887" fmla="*/ 1955768 w 2990181"/>
                <a:gd name="connsiteY887" fmla="*/ 2739433 h 2992794"/>
                <a:gd name="connsiteX888" fmla="*/ 2017935 w 2990181"/>
                <a:gd name="connsiteY888" fmla="*/ 2698767 h 2992794"/>
                <a:gd name="connsiteX889" fmla="*/ 2018831 w 2990181"/>
                <a:gd name="connsiteY889" fmla="*/ 2694483 h 2992794"/>
                <a:gd name="connsiteX890" fmla="*/ 2018407 w 2990181"/>
                <a:gd name="connsiteY890" fmla="*/ 2693835 h 2992794"/>
                <a:gd name="connsiteX891" fmla="*/ 2017760 w 2990181"/>
                <a:gd name="connsiteY891" fmla="*/ 2694259 h 2992794"/>
                <a:gd name="connsiteX892" fmla="*/ 2016864 w 2990181"/>
                <a:gd name="connsiteY892" fmla="*/ 2698543 h 2992794"/>
                <a:gd name="connsiteX893" fmla="*/ 2011931 w 2990181"/>
                <a:gd name="connsiteY893" fmla="*/ 2698071 h 2992794"/>
                <a:gd name="connsiteX894" fmla="*/ 2005928 w 2990181"/>
                <a:gd name="connsiteY894" fmla="*/ 2697375 h 2992794"/>
                <a:gd name="connsiteX895" fmla="*/ 2007271 w 2990181"/>
                <a:gd name="connsiteY895" fmla="*/ 2690948 h 2992794"/>
                <a:gd name="connsiteX896" fmla="*/ 2007695 w 2990181"/>
                <a:gd name="connsiteY896" fmla="*/ 2691595 h 2992794"/>
                <a:gd name="connsiteX897" fmla="*/ 2011979 w 2990181"/>
                <a:gd name="connsiteY897" fmla="*/ 2692491 h 2992794"/>
                <a:gd name="connsiteX898" fmla="*/ 2012428 w 2990181"/>
                <a:gd name="connsiteY898" fmla="*/ 2690349 h 2992794"/>
                <a:gd name="connsiteX899" fmla="*/ 2013076 w 2990181"/>
                <a:gd name="connsiteY899" fmla="*/ 2689925 h 2992794"/>
                <a:gd name="connsiteX900" fmla="*/ 2014147 w 2990181"/>
                <a:gd name="connsiteY900" fmla="*/ 2690149 h 2992794"/>
                <a:gd name="connsiteX901" fmla="*/ 2015442 w 2990181"/>
                <a:gd name="connsiteY901" fmla="*/ 2689302 h 2992794"/>
                <a:gd name="connsiteX902" fmla="*/ 2003035 w 2990181"/>
                <a:gd name="connsiteY902" fmla="*/ 2684473 h 2992794"/>
                <a:gd name="connsiteX903" fmla="*/ 1995912 w 2990181"/>
                <a:gd name="connsiteY903" fmla="*/ 2689132 h 2992794"/>
                <a:gd name="connsiteX904" fmla="*/ 1991603 w 2990181"/>
                <a:gd name="connsiteY904" fmla="*/ 2691026 h 2992794"/>
                <a:gd name="connsiteX905" fmla="*/ 1969478 w 2990181"/>
                <a:gd name="connsiteY905" fmla="*/ 2668513 h 2992794"/>
                <a:gd name="connsiteX906" fmla="*/ 1890688 w 2990181"/>
                <a:gd name="connsiteY906" fmla="*/ 2548066 h 2992794"/>
                <a:gd name="connsiteX907" fmla="*/ 1891335 w 2990181"/>
                <a:gd name="connsiteY907" fmla="*/ 2547642 h 2992794"/>
                <a:gd name="connsiteX908" fmla="*/ 1936578 w 2990181"/>
                <a:gd name="connsiteY908" fmla="*/ 2577225 h 2992794"/>
                <a:gd name="connsiteX909" fmla="*/ 1927887 w 2990181"/>
                <a:gd name="connsiteY909" fmla="*/ 2589383 h 2992794"/>
                <a:gd name="connsiteX910" fmla="*/ 1930229 w 2990181"/>
                <a:gd name="connsiteY910" fmla="*/ 2591550 h 2992794"/>
                <a:gd name="connsiteX911" fmla="*/ 1951925 w 2990181"/>
                <a:gd name="connsiteY911" fmla="*/ 2589378 h 2992794"/>
                <a:gd name="connsiteX912" fmla="*/ 2027486 w 2990181"/>
                <a:gd name="connsiteY912" fmla="*/ 2637039 h 2992794"/>
                <a:gd name="connsiteX913" fmla="*/ 2028134 w 2990181"/>
                <a:gd name="connsiteY913" fmla="*/ 2636615 h 2992794"/>
                <a:gd name="connsiteX914" fmla="*/ 2043500 w 2990181"/>
                <a:gd name="connsiteY914" fmla="*/ 2621940 h 2992794"/>
                <a:gd name="connsiteX915" fmla="*/ 2058497 w 2990181"/>
                <a:gd name="connsiteY915" fmla="*/ 2625075 h 2992794"/>
                <a:gd name="connsiteX916" fmla="*/ 2055884 w 2990181"/>
                <a:gd name="connsiteY916" fmla="*/ 2629560 h 2992794"/>
                <a:gd name="connsiteX917" fmla="*/ 2052644 w 2990181"/>
                <a:gd name="connsiteY917" fmla="*/ 2631678 h 2992794"/>
                <a:gd name="connsiteX918" fmla="*/ 2038447 w 2990181"/>
                <a:gd name="connsiteY918" fmla="*/ 2635417 h 2992794"/>
                <a:gd name="connsiteX919" fmla="*/ 2036928 w 2990181"/>
                <a:gd name="connsiteY919" fmla="*/ 2637335 h 2992794"/>
                <a:gd name="connsiteX920" fmla="*/ 2031772 w 2990181"/>
                <a:gd name="connsiteY920" fmla="*/ 2637934 h 2992794"/>
                <a:gd name="connsiteX921" fmla="*/ 2031548 w 2990181"/>
                <a:gd name="connsiteY921" fmla="*/ 2639006 h 2992794"/>
                <a:gd name="connsiteX922" fmla="*/ 2066127 w 2990181"/>
                <a:gd name="connsiteY922" fmla="*/ 2660769 h 2992794"/>
                <a:gd name="connsiteX923" fmla="*/ 2070661 w 2990181"/>
                <a:gd name="connsiteY923" fmla="*/ 2657804 h 2992794"/>
                <a:gd name="connsiteX924" fmla="*/ 2070557 w 2990181"/>
                <a:gd name="connsiteY924" fmla="*/ 2644926 h 2992794"/>
                <a:gd name="connsiteX925" fmla="*/ 2033648 w 2990181"/>
                <a:gd name="connsiteY925" fmla="*/ 2447150 h 2992794"/>
                <a:gd name="connsiteX926" fmla="*/ 2034296 w 2990181"/>
                <a:gd name="connsiteY926" fmla="*/ 2446726 h 2992794"/>
                <a:gd name="connsiteX927" fmla="*/ 2064795 w 2990181"/>
                <a:gd name="connsiteY927" fmla="*/ 2493351 h 2992794"/>
                <a:gd name="connsiteX928" fmla="*/ 2063500 w 2990181"/>
                <a:gd name="connsiteY928" fmla="*/ 2494198 h 2992794"/>
                <a:gd name="connsiteX929" fmla="*/ 2053938 w 2990181"/>
                <a:gd name="connsiteY929" fmla="*/ 2507851 h 2992794"/>
                <a:gd name="connsiteX930" fmla="*/ 2056504 w 2990181"/>
                <a:gd name="connsiteY930" fmla="*/ 2508947 h 2992794"/>
                <a:gd name="connsiteX931" fmla="*/ 2078351 w 2990181"/>
                <a:gd name="connsiteY931" fmla="*/ 2514073 h 2992794"/>
                <a:gd name="connsiteX932" fmla="*/ 2116052 w 2990181"/>
                <a:gd name="connsiteY932" fmla="*/ 2571707 h 2992794"/>
                <a:gd name="connsiteX933" fmla="*/ 2117123 w 2990181"/>
                <a:gd name="connsiteY933" fmla="*/ 2571931 h 2992794"/>
                <a:gd name="connsiteX934" fmla="*/ 2117371 w 2990181"/>
                <a:gd name="connsiteY934" fmla="*/ 2568069 h 2992794"/>
                <a:gd name="connsiteX935" fmla="*/ 2123398 w 2990181"/>
                <a:gd name="connsiteY935" fmla="*/ 2565975 h 2992794"/>
                <a:gd name="connsiteX936" fmla="*/ 2125990 w 2990181"/>
                <a:gd name="connsiteY936" fmla="*/ 2564281 h 2992794"/>
                <a:gd name="connsiteX937" fmla="*/ 2129899 w 2990181"/>
                <a:gd name="connsiteY937" fmla="*/ 2558949 h 2992794"/>
                <a:gd name="connsiteX938" fmla="*/ 2135279 w 2990181"/>
                <a:gd name="connsiteY938" fmla="*/ 2557279 h 2992794"/>
                <a:gd name="connsiteX939" fmla="*/ 2136374 w 2990181"/>
                <a:gd name="connsiteY939" fmla="*/ 2554713 h 2992794"/>
                <a:gd name="connsiteX940" fmla="*/ 2132314 w 2990181"/>
                <a:gd name="connsiteY940" fmla="*/ 2552746 h 2992794"/>
                <a:gd name="connsiteX941" fmla="*/ 2132538 w 2990181"/>
                <a:gd name="connsiteY941" fmla="*/ 2551675 h 2992794"/>
                <a:gd name="connsiteX942" fmla="*/ 2135552 w 2990181"/>
                <a:gd name="connsiteY942" fmla="*/ 2550628 h 2992794"/>
                <a:gd name="connsiteX943" fmla="*/ 2146089 w 2990181"/>
                <a:gd name="connsiteY943" fmla="*/ 2548359 h 2992794"/>
                <a:gd name="connsiteX944" fmla="*/ 2151916 w 2990181"/>
                <a:gd name="connsiteY944" fmla="*/ 2544547 h 2992794"/>
                <a:gd name="connsiteX945" fmla="*/ 2159638 w 2990181"/>
                <a:gd name="connsiteY945" fmla="*/ 2545043 h 2992794"/>
                <a:gd name="connsiteX946" fmla="*/ 2155456 w 2990181"/>
                <a:gd name="connsiteY946" fmla="*/ 2557025 h 2992794"/>
                <a:gd name="connsiteX947" fmla="*/ 2149877 w 2990181"/>
                <a:gd name="connsiteY947" fmla="*/ 2556977 h 2992794"/>
                <a:gd name="connsiteX948" fmla="*/ 2146638 w 2990181"/>
                <a:gd name="connsiteY948" fmla="*/ 2559095 h 2992794"/>
                <a:gd name="connsiteX949" fmla="*/ 2146414 w 2990181"/>
                <a:gd name="connsiteY949" fmla="*/ 2560166 h 2992794"/>
                <a:gd name="connsiteX950" fmla="*/ 2141282 w 2990181"/>
                <a:gd name="connsiteY950" fmla="*/ 2557975 h 2992794"/>
                <a:gd name="connsiteX951" fmla="*/ 2137398 w 2990181"/>
                <a:gd name="connsiteY951" fmla="*/ 2560517 h 2992794"/>
                <a:gd name="connsiteX952" fmla="*/ 2138669 w 2990181"/>
                <a:gd name="connsiteY952" fmla="*/ 2562459 h 2992794"/>
                <a:gd name="connsiteX953" fmla="*/ 2138021 w 2990181"/>
                <a:gd name="connsiteY953" fmla="*/ 2562883 h 2992794"/>
                <a:gd name="connsiteX954" fmla="*/ 2129851 w 2990181"/>
                <a:gd name="connsiteY954" fmla="*/ 2564529 h 2992794"/>
                <a:gd name="connsiteX955" fmla="*/ 2118594 w 2990181"/>
                <a:gd name="connsiteY955" fmla="*/ 2575592 h 2992794"/>
                <a:gd name="connsiteX956" fmla="*/ 2128336 w 2990181"/>
                <a:gd name="connsiteY956" fmla="*/ 2590485 h 2992794"/>
                <a:gd name="connsiteX957" fmla="*/ 2128239 w 2990181"/>
                <a:gd name="connsiteY957" fmla="*/ 2601645 h 2992794"/>
                <a:gd name="connsiteX958" fmla="*/ 2115640 w 2990181"/>
                <a:gd name="connsiteY958" fmla="*/ 2619134 h 2992794"/>
                <a:gd name="connsiteX959" fmla="*/ 2117757 w 2990181"/>
                <a:gd name="connsiteY959" fmla="*/ 2622372 h 2992794"/>
                <a:gd name="connsiteX960" fmla="*/ 2118828 w 2990181"/>
                <a:gd name="connsiteY960" fmla="*/ 2622596 h 2992794"/>
                <a:gd name="connsiteX961" fmla="*/ 2120347 w 2990181"/>
                <a:gd name="connsiteY961" fmla="*/ 2620678 h 2992794"/>
                <a:gd name="connsiteX962" fmla="*/ 2130556 w 2990181"/>
                <a:gd name="connsiteY962" fmla="*/ 2606602 h 2992794"/>
                <a:gd name="connsiteX963" fmla="*/ 2134092 w 2990181"/>
                <a:gd name="connsiteY963" fmla="*/ 2595043 h 2992794"/>
                <a:gd name="connsiteX964" fmla="*/ 2138376 w 2990181"/>
                <a:gd name="connsiteY964" fmla="*/ 2595939 h 2992794"/>
                <a:gd name="connsiteX965" fmla="*/ 2162385 w 2990181"/>
                <a:gd name="connsiteY965" fmla="*/ 2574685 h 2992794"/>
                <a:gd name="connsiteX966" fmla="*/ 2170155 w 2990181"/>
                <a:gd name="connsiteY966" fmla="*/ 2569602 h 2992794"/>
                <a:gd name="connsiteX967" fmla="*/ 2180366 w 2990181"/>
                <a:gd name="connsiteY967" fmla="*/ 2555526 h 2992794"/>
                <a:gd name="connsiteX968" fmla="*/ 2179519 w 2990181"/>
                <a:gd name="connsiteY968" fmla="*/ 2554230 h 2992794"/>
                <a:gd name="connsiteX969" fmla="*/ 2177376 w 2990181"/>
                <a:gd name="connsiteY969" fmla="*/ 2553782 h 2992794"/>
                <a:gd name="connsiteX970" fmla="*/ 2175906 w 2990181"/>
                <a:gd name="connsiteY970" fmla="*/ 2550121 h 2992794"/>
                <a:gd name="connsiteX971" fmla="*/ 2170822 w 2990181"/>
                <a:gd name="connsiteY971" fmla="*/ 2542351 h 2992794"/>
                <a:gd name="connsiteX972" fmla="*/ 2166066 w 2990181"/>
                <a:gd name="connsiteY972" fmla="*/ 2546387 h 2992794"/>
                <a:gd name="connsiteX973" fmla="*/ 2163923 w 2990181"/>
                <a:gd name="connsiteY973" fmla="*/ 2545939 h 2992794"/>
                <a:gd name="connsiteX974" fmla="*/ 2162228 w 2990181"/>
                <a:gd name="connsiteY974" fmla="*/ 2543349 h 2992794"/>
                <a:gd name="connsiteX975" fmla="*/ 2162452 w 2990181"/>
                <a:gd name="connsiteY975" fmla="*/ 2542278 h 2992794"/>
                <a:gd name="connsiteX976" fmla="*/ 2166586 w 2990181"/>
                <a:gd name="connsiteY976" fmla="*/ 2535875 h 2992794"/>
                <a:gd name="connsiteX977" fmla="*/ 2131426 w 2990181"/>
                <a:gd name="connsiteY977" fmla="*/ 2482127 h 2992794"/>
                <a:gd name="connsiteX978" fmla="*/ 2130302 w 2990181"/>
                <a:gd name="connsiteY978" fmla="*/ 2463445 h 2992794"/>
                <a:gd name="connsiteX979" fmla="*/ 2135955 w 2990181"/>
                <a:gd name="connsiteY979" fmla="*/ 2455125 h 2992794"/>
                <a:gd name="connsiteX980" fmla="*/ 2135107 w 2990181"/>
                <a:gd name="connsiteY980" fmla="*/ 2453828 h 2992794"/>
                <a:gd name="connsiteX981" fmla="*/ 2121357 w 2990181"/>
                <a:gd name="connsiteY981" fmla="*/ 2455426 h 2992794"/>
                <a:gd name="connsiteX982" fmla="*/ 2116177 w 2990181"/>
                <a:gd name="connsiteY982" fmla="*/ 2458815 h 2992794"/>
                <a:gd name="connsiteX983" fmla="*/ 2052213 w 2990181"/>
                <a:gd name="connsiteY983" fmla="*/ 2361032 h 2992794"/>
                <a:gd name="connsiteX984" fmla="*/ 2052310 w 2990181"/>
                <a:gd name="connsiteY984" fmla="*/ 2349873 h 2992794"/>
                <a:gd name="connsiteX985" fmla="*/ 2061648 w 2990181"/>
                <a:gd name="connsiteY985" fmla="*/ 2337292 h 2992794"/>
                <a:gd name="connsiteX986" fmla="*/ 710256 w 2990181"/>
                <a:gd name="connsiteY986" fmla="*/ 2121093 h 2992794"/>
                <a:gd name="connsiteX987" fmla="*/ 623443 w 2990181"/>
                <a:gd name="connsiteY987" fmla="*/ 2148571 h 2992794"/>
                <a:gd name="connsiteX988" fmla="*/ 590437 w 2990181"/>
                <a:gd name="connsiteY988" fmla="*/ 2232915 h 2992794"/>
                <a:gd name="connsiteX989" fmla="*/ 603859 w 2990181"/>
                <a:gd name="connsiteY989" fmla="*/ 2297305 h 2992794"/>
                <a:gd name="connsiteX990" fmla="*/ 629924 w 2990181"/>
                <a:gd name="connsiteY990" fmla="*/ 2344990 h 2992794"/>
                <a:gd name="connsiteX991" fmla="*/ 632177 w 2990181"/>
                <a:gd name="connsiteY991" fmla="*/ 2345942 h 2992794"/>
                <a:gd name="connsiteX992" fmla="*/ 637173 w 2990181"/>
                <a:gd name="connsiteY992" fmla="*/ 2355493 h 2992794"/>
                <a:gd name="connsiteX993" fmla="*/ 641680 w 2990181"/>
                <a:gd name="connsiteY993" fmla="*/ 2357399 h 2992794"/>
                <a:gd name="connsiteX994" fmla="*/ 646163 w 2990181"/>
                <a:gd name="connsiteY994" fmla="*/ 2367530 h 2992794"/>
                <a:gd name="connsiteX995" fmla="*/ 648348 w 2990181"/>
                <a:gd name="connsiteY995" fmla="*/ 2367392 h 2992794"/>
                <a:gd name="connsiteX996" fmla="*/ 649509 w 2990181"/>
                <a:gd name="connsiteY996" fmla="*/ 2368414 h 2992794"/>
                <a:gd name="connsiteX997" fmla="*/ 656246 w 2990181"/>
                <a:gd name="connsiteY997" fmla="*/ 2379498 h 2992794"/>
                <a:gd name="connsiteX998" fmla="*/ 657339 w 2990181"/>
                <a:gd name="connsiteY998" fmla="*/ 2379429 h 2992794"/>
                <a:gd name="connsiteX999" fmla="*/ 659314 w 2990181"/>
                <a:gd name="connsiteY999" fmla="*/ 2376014 h 2992794"/>
                <a:gd name="connsiteX1000" fmla="*/ 668840 w 2990181"/>
                <a:gd name="connsiteY1000" fmla="*/ 2379244 h 2992794"/>
                <a:gd name="connsiteX1001" fmla="*/ 669421 w 2990181"/>
                <a:gd name="connsiteY1001" fmla="*/ 2379756 h 2992794"/>
                <a:gd name="connsiteX1002" fmla="*/ 677668 w 2990181"/>
                <a:gd name="connsiteY1002" fmla="*/ 2397324 h 2992794"/>
                <a:gd name="connsiteX1003" fmla="*/ 678830 w 2990181"/>
                <a:gd name="connsiteY1003" fmla="*/ 2398347 h 2992794"/>
                <a:gd name="connsiteX1004" fmla="*/ 679341 w 2990181"/>
                <a:gd name="connsiteY1004" fmla="*/ 2397766 h 2992794"/>
                <a:gd name="connsiteX1005" fmla="*/ 678854 w 2990181"/>
                <a:gd name="connsiteY1005" fmla="*/ 2390121 h 2992794"/>
                <a:gd name="connsiteX1006" fmla="*/ 683595 w 2990181"/>
                <a:gd name="connsiteY1006" fmla="*/ 2387077 h 2992794"/>
                <a:gd name="connsiteX1007" fmla="*/ 684105 w 2990181"/>
                <a:gd name="connsiteY1007" fmla="*/ 2386496 h 2992794"/>
                <a:gd name="connsiteX1008" fmla="*/ 684036 w 2990181"/>
                <a:gd name="connsiteY1008" fmla="*/ 2385405 h 2992794"/>
                <a:gd name="connsiteX1009" fmla="*/ 683455 w 2990181"/>
                <a:gd name="connsiteY1009" fmla="*/ 2384893 h 2992794"/>
                <a:gd name="connsiteX1010" fmla="*/ 682363 w 2990181"/>
                <a:gd name="connsiteY1010" fmla="*/ 2384962 h 2992794"/>
                <a:gd name="connsiteX1011" fmla="*/ 681201 w 2990181"/>
                <a:gd name="connsiteY1011" fmla="*/ 2383940 h 2992794"/>
                <a:gd name="connsiteX1012" fmla="*/ 684850 w 2990181"/>
                <a:gd name="connsiteY1012" fmla="*/ 2380967 h 2992794"/>
                <a:gd name="connsiteX1013" fmla="*/ 684989 w 2990181"/>
                <a:gd name="connsiteY1013" fmla="*/ 2383151 h 2992794"/>
                <a:gd name="connsiteX1014" fmla="*/ 684478 w 2990181"/>
                <a:gd name="connsiteY1014" fmla="*/ 2383731 h 2992794"/>
                <a:gd name="connsiteX1015" fmla="*/ 689497 w 2990181"/>
                <a:gd name="connsiteY1015" fmla="*/ 2385056 h 2992794"/>
                <a:gd name="connsiteX1016" fmla="*/ 690008 w 2990181"/>
                <a:gd name="connsiteY1016" fmla="*/ 2384475 h 2992794"/>
                <a:gd name="connsiteX1017" fmla="*/ 689939 w 2990181"/>
                <a:gd name="connsiteY1017" fmla="*/ 2383384 h 2992794"/>
                <a:gd name="connsiteX1018" fmla="*/ 694655 w 2990181"/>
                <a:gd name="connsiteY1018" fmla="*/ 2388566 h 2992794"/>
                <a:gd name="connsiteX1019" fmla="*/ 695236 w 2990181"/>
                <a:gd name="connsiteY1019" fmla="*/ 2389077 h 2992794"/>
                <a:gd name="connsiteX1020" fmla="*/ 695166 w 2990181"/>
                <a:gd name="connsiteY1020" fmla="*/ 2387985 h 2992794"/>
                <a:gd name="connsiteX1021" fmla="*/ 697350 w 2990181"/>
                <a:gd name="connsiteY1021" fmla="*/ 2387845 h 2992794"/>
                <a:gd name="connsiteX1022" fmla="*/ 699093 w 2990181"/>
                <a:gd name="connsiteY1022" fmla="*/ 2389380 h 2992794"/>
                <a:gd name="connsiteX1023" fmla="*/ 698071 w 2990181"/>
                <a:gd name="connsiteY1023" fmla="*/ 2390542 h 2992794"/>
                <a:gd name="connsiteX1024" fmla="*/ 695816 w 2990181"/>
                <a:gd name="connsiteY1024" fmla="*/ 2389588 h 2992794"/>
                <a:gd name="connsiteX1025" fmla="*/ 695305 w 2990181"/>
                <a:gd name="connsiteY1025" fmla="*/ 2390169 h 2992794"/>
                <a:gd name="connsiteX1026" fmla="*/ 697674 w 2990181"/>
                <a:gd name="connsiteY1026" fmla="*/ 2401532 h 2992794"/>
                <a:gd name="connsiteX1027" fmla="*/ 698836 w 2990181"/>
                <a:gd name="connsiteY1027" fmla="*/ 2402555 h 2992794"/>
                <a:gd name="connsiteX1028" fmla="*/ 703274 w 2990181"/>
                <a:gd name="connsiteY1028" fmla="*/ 2403369 h 2992794"/>
                <a:gd name="connsiteX1029" fmla="*/ 700786 w 2990181"/>
                <a:gd name="connsiteY1029" fmla="*/ 2407365 h 2992794"/>
                <a:gd name="connsiteX1030" fmla="*/ 704643 w 2990181"/>
                <a:gd name="connsiteY1030" fmla="*/ 2407667 h 2992794"/>
                <a:gd name="connsiteX1031" fmla="*/ 704946 w 2990181"/>
                <a:gd name="connsiteY1031" fmla="*/ 2403810 h 2992794"/>
                <a:gd name="connsiteX1032" fmla="*/ 712731 w 2990181"/>
                <a:gd name="connsiteY1032" fmla="*/ 2405508 h 2992794"/>
                <a:gd name="connsiteX1033" fmla="*/ 714100 w 2990181"/>
                <a:gd name="connsiteY1033" fmla="*/ 2409806 h 2992794"/>
                <a:gd name="connsiteX1034" fmla="*/ 716424 w 2990181"/>
                <a:gd name="connsiteY1034" fmla="*/ 2411851 h 2992794"/>
                <a:gd name="connsiteX1035" fmla="*/ 717516 w 2990181"/>
                <a:gd name="connsiteY1035" fmla="*/ 2411782 h 2992794"/>
                <a:gd name="connsiteX1036" fmla="*/ 717656 w 2990181"/>
                <a:gd name="connsiteY1036" fmla="*/ 2413966 h 2992794"/>
                <a:gd name="connsiteX1037" fmla="*/ 712334 w 2990181"/>
                <a:gd name="connsiteY1037" fmla="*/ 2416498 h 2992794"/>
                <a:gd name="connsiteX1038" fmla="*/ 717189 w 2990181"/>
                <a:gd name="connsiteY1038" fmla="*/ 2423865 h 2992794"/>
                <a:gd name="connsiteX1039" fmla="*/ 723579 w 2990181"/>
                <a:gd name="connsiteY1039" fmla="*/ 2429489 h 2992794"/>
                <a:gd name="connsiteX1040" fmla="*/ 728389 w 2990181"/>
                <a:gd name="connsiteY1040" fmla="*/ 2427538 h 2992794"/>
                <a:gd name="connsiteX1041" fmla="*/ 729550 w 2990181"/>
                <a:gd name="connsiteY1041" fmla="*/ 2428560 h 2992794"/>
                <a:gd name="connsiteX1042" fmla="*/ 729690 w 2990181"/>
                <a:gd name="connsiteY1042" fmla="*/ 2430745 h 2992794"/>
                <a:gd name="connsiteX1043" fmla="*/ 723718 w 2990181"/>
                <a:gd name="connsiteY1043" fmla="*/ 2431673 h 2992794"/>
                <a:gd name="connsiteX1044" fmla="*/ 726389 w 2990181"/>
                <a:gd name="connsiteY1044" fmla="*/ 2439179 h 2992794"/>
                <a:gd name="connsiteX1045" fmla="*/ 728132 w 2990181"/>
                <a:gd name="connsiteY1045" fmla="*/ 2440712 h 2992794"/>
                <a:gd name="connsiteX1046" fmla="*/ 731408 w 2990181"/>
                <a:gd name="connsiteY1046" fmla="*/ 2440504 h 2992794"/>
                <a:gd name="connsiteX1047" fmla="*/ 732430 w 2990181"/>
                <a:gd name="connsiteY1047" fmla="*/ 2439343 h 2992794"/>
                <a:gd name="connsiteX1048" fmla="*/ 732361 w 2990181"/>
                <a:gd name="connsiteY1048" fmla="*/ 2438250 h 2992794"/>
                <a:gd name="connsiteX1049" fmla="*/ 735265 w 2990181"/>
                <a:gd name="connsiteY1049" fmla="*/ 2440806 h 2992794"/>
                <a:gd name="connsiteX1050" fmla="*/ 732198 w 2990181"/>
                <a:gd name="connsiteY1050" fmla="*/ 2444291 h 2992794"/>
                <a:gd name="connsiteX1051" fmla="*/ 735102 w 2990181"/>
                <a:gd name="connsiteY1051" fmla="*/ 2446848 h 2992794"/>
                <a:gd name="connsiteX1052" fmla="*/ 734357 w 2990181"/>
                <a:gd name="connsiteY1052" fmla="*/ 2452378 h 2992794"/>
                <a:gd name="connsiteX1053" fmla="*/ 728966 w 2990181"/>
                <a:gd name="connsiteY1053" fmla="*/ 2453818 h 2992794"/>
                <a:gd name="connsiteX1054" fmla="*/ 727666 w 2990181"/>
                <a:gd name="connsiteY1054" fmla="*/ 2450611 h 2992794"/>
                <a:gd name="connsiteX1055" fmla="*/ 727085 w 2990181"/>
                <a:gd name="connsiteY1055" fmla="*/ 2450100 h 2992794"/>
                <a:gd name="connsiteX1056" fmla="*/ 712769 w 2990181"/>
                <a:gd name="connsiteY1056" fmla="*/ 2466364 h 2992794"/>
                <a:gd name="connsiteX1057" fmla="*/ 711280 w 2990181"/>
                <a:gd name="connsiteY1057" fmla="*/ 2477424 h 2992794"/>
                <a:gd name="connsiteX1058" fmla="*/ 710769 w 2990181"/>
                <a:gd name="connsiteY1058" fmla="*/ 2478005 h 2992794"/>
                <a:gd name="connsiteX1059" fmla="*/ 708073 w 2990181"/>
                <a:gd name="connsiteY1059" fmla="*/ 2478725 h 2992794"/>
                <a:gd name="connsiteX1060" fmla="*/ 702543 w 2990181"/>
                <a:gd name="connsiteY1060" fmla="*/ 2477980 h 2992794"/>
                <a:gd name="connsiteX1061" fmla="*/ 692829 w 2990181"/>
                <a:gd name="connsiteY1061" fmla="*/ 2489017 h 2992794"/>
                <a:gd name="connsiteX1062" fmla="*/ 693688 w 2990181"/>
                <a:gd name="connsiteY1062" fmla="*/ 2493896 h 2992794"/>
                <a:gd name="connsiteX1063" fmla="*/ 694269 w 2990181"/>
                <a:gd name="connsiteY1063" fmla="*/ 2494407 h 2992794"/>
                <a:gd name="connsiteX1064" fmla="*/ 695362 w 2990181"/>
                <a:gd name="connsiteY1064" fmla="*/ 2494338 h 2992794"/>
                <a:gd name="connsiteX1065" fmla="*/ 700404 w 2990181"/>
                <a:gd name="connsiteY1065" fmla="*/ 2487437 h 2992794"/>
                <a:gd name="connsiteX1066" fmla="*/ 702589 w 2990181"/>
                <a:gd name="connsiteY1066" fmla="*/ 2487299 h 2992794"/>
                <a:gd name="connsiteX1067" fmla="*/ 705003 w 2990181"/>
                <a:gd name="connsiteY1067" fmla="*/ 2507979 h 2992794"/>
                <a:gd name="connsiteX1068" fmla="*/ 712439 w 2990181"/>
                <a:gd name="connsiteY1068" fmla="*/ 2504216 h 2992794"/>
                <a:gd name="connsiteX1069" fmla="*/ 712161 w 2990181"/>
                <a:gd name="connsiteY1069" fmla="*/ 2499847 h 2992794"/>
                <a:gd name="connsiteX1070" fmla="*/ 716321 w 2990181"/>
                <a:gd name="connsiteY1070" fmla="*/ 2496293 h 2992794"/>
                <a:gd name="connsiteX1071" fmla="*/ 717343 w 2990181"/>
                <a:gd name="connsiteY1071" fmla="*/ 2495131 h 2992794"/>
                <a:gd name="connsiteX1072" fmla="*/ 717670 w 2990181"/>
                <a:gd name="connsiteY1072" fmla="*/ 2483048 h 2992794"/>
                <a:gd name="connsiteX1073" fmla="*/ 718251 w 2990181"/>
                <a:gd name="connsiteY1073" fmla="*/ 2483560 h 2992794"/>
                <a:gd name="connsiteX1074" fmla="*/ 720365 w 2990181"/>
                <a:gd name="connsiteY1074" fmla="*/ 2482328 h 2992794"/>
                <a:gd name="connsiteX1075" fmla="*/ 721458 w 2990181"/>
                <a:gd name="connsiteY1075" fmla="*/ 2482258 h 2992794"/>
                <a:gd name="connsiteX1076" fmla="*/ 722619 w 2990181"/>
                <a:gd name="connsiteY1076" fmla="*/ 2483281 h 2992794"/>
                <a:gd name="connsiteX1077" fmla="*/ 721805 w 2990181"/>
                <a:gd name="connsiteY1077" fmla="*/ 2487719 h 2992794"/>
                <a:gd name="connsiteX1078" fmla="*/ 717482 w 2990181"/>
                <a:gd name="connsiteY1078" fmla="*/ 2497315 h 2992794"/>
                <a:gd name="connsiteX1079" fmla="*/ 718063 w 2990181"/>
                <a:gd name="connsiteY1079" fmla="*/ 2497826 h 2992794"/>
                <a:gd name="connsiteX1080" fmla="*/ 719155 w 2990181"/>
                <a:gd name="connsiteY1080" fmla="*/ 2497757 h 2992794"/>
                <a:gd name="connsiteX1081" fmla="*/ 721478 w 2990181"/>
                <a:gd name="connsiteY1081" fmla="*/ 2499801 h 2992794"/>
                <a:gd name="connsiteX1082" fmla="*/ 721547 w 2990181"/>
                <a:gd name="connsiteY1082" fmla="*/ 2500894 h 2992794"/>
                <a:gd name="connsiteX1083" fmla="*/ 712206 w 2990181"/>
                <a:gd name="connsiteY1083" fmla="*/ 2509165 h 2992794"/>
                <a:gd name="connsiteX1084" fmla="*/ 713343 w 2990181"/>
                <a:gd name="connsiteY1084" fmla="*/ 2518414 h 2992794"/>
                <a:gd name="connsiteX1085" fmla="*/ 714505 w 2990181"/>
                <a:gd name="connsiteY1085" fmla="*/ 2519436 h 2992794"/>
                <a:gd name="connsiteX1086" fmla="*/ 715597 w 2990181"/>
                <a:gd name="connsiteY1086" fmla="*/ 2519366 h 2992794"/>
                <a:gd name="connsiteX1087" fmla="*/ 724055 w 2990181"/>
                <a:gd name="connsiteY1087" fmla="*/ 2514441 h 2992794"/>
                <a:gd name="connsiteX1088" fmla="*/ 726448 w 2990181"/>
                <a:gd name="connsiteY1088" fmla="*/ 2517578 h 2992794"/>
                <a:gd name="connsiteX1089" fmla="*/ 723892 w 2990181"/>
                <a:gd name="connsiteY1089" fmla="*/ 2520482 h 2992794"/>
                <a:gd name="connsiteX1090" fmla="*/ 717340 w 2990181"/>
                <a:gd name="connsiteY1090" fmla="*/ 2520900 h 2992794"/>
                <a:gd name="connsiteX1091" fmla="*/ 716317 w 2990181"/>
                <a:gd name="connsiteY1091" fmla="*/ 2522062 h 2992794"/>
                <a:gd name="connsiteX1092" fmla="*/ 716387 w 2990181"/>
                <a:gd name="connsiteY1092" fmla="*/ 2523154 h 2992794"/>
                <a:gd name="connsiteX1093" fmla="*/ 718268 w 2990181"/>
                <a:gd name="connsiteY1093" fmla="*/ 2526872 h 2992794"/>
                <a:gd name="connsiteX1094" fmla="*/ 716734 w 2990181"/>
                <a:gd name="connsiteY1094" fmla="*/ 2528614 h 2992794"/>
                <a:gd name="connsiteX1095" fmla="*/ 704651 w 2990181"/>
                <a:gd name="connsiteY1095" fmla="*/ 2528287 h 2992794"/>
                <a:gd name="connsiteX1096" fmla="*/ 704140 w 2990181"/>
                <a:gd name="connsiteY1096" fmla="*/ 2528868 h 2992794"/>
                <a:gd name="connsiteX1097" fmla="*/ 704210 w 2990181"/>
                <a:gd name="connsiteY1097" fmla="*/ 2529960 h 2992794"/>
                <a:gd name="connsiteX1098" fmla="*/ 714177 w 2990181"/>
                <a:gd name="connsiteY1098" fmla="*/ 2531519 h 2992794"/>
                <a:gd name="connsiteX1099" fmla="*/ 714758 w 2990181"/>
                <a:gd name="connsiteY1099" fmla="*/ 2532030 h 2992794"/>
                <a:gd name="connsiteX1100" fmla="*/ 714898 w 2990181"/>
                <a:gd name="connsiteY1100" fmla="*/ 2534214 h 2992794"/>
                <a:gd name="connsiteX1101" fmla="*/ 719659 w 2990181"/>
                <a:gd name="connsiteY1101" fmla="*/ 2548714 h 2992794"/>
                <a:gd name="connsiteX1102" fmla="*/ 720240 w 2990181"/>
                <a:gd name="connsiteY1102" fmla="*/ 2549226 h 2992794"/>
                <a:gd name="connsiteX1103" fmla="*/ 723006 w 2990181"/>
                <a:gd name="connsiteY1103" fmla="*/ 2549598 h 2992794"/>
                <a:gd name="connsiteX1104" fmla="*/ 726887 w 2990181"/>
                <a:gd name="connsiteY1104" fmla="*/ 2541675 h 2992794"/>
                <a:gd name="connsiteX1105" fmla="*/ 722310 w 2990181"/>
                <a:gd name="connsiteY1105" fmla="*/ 2538677 h 2992794"/>
                <a:gd name="connsiteX1106" fmla="*/ 721148 w 2990181"/>
                <a:gd name="connsiteY1106" fmla="*/ 2537654 h 2992794"/>
                <a:gd name="connsiteX1107" fmla="*/ 734114 w 2990181"/>
                <a:gd name="connsiteY1107" fmla="*/ 2534635 h 2992794"/>
                <a:gd name="connsiteX1108" fmla="*/ 735067 w 2990181"/>
                <a:gd name="connsiteY1108" fmla="*/ 2532381 h 2992794"/>
                <a:gd name="connsiteX1109" fmla="*/ 738715 w 2990181"/>
                <a:gd name="connsiteY1109" fmla="*/ 2529407 h 2992794"/>
                <a:gd name="connsiteX1110" fmla="*/ 738577 w 2990181"/>
                <a:gd name="connsiteY1110" fmla="*/ 2527223 h 2992794"/>
                <a:gd name="connsiteX1111" fmla="*/ 737996 w 2990181"/>
                <a:gd name="connsiteY1111" fmla="*/ 2526712 h 2992794"/>
                <a:gd name="connsiteX1112" fmla="*/ 734348 w 2990181"/>
                <a:gd name="connsiteY1112" fmla="*/ 2529685 h 2992794"/>
                <a:gd name="connsiteX1113" fmla="*/ 730863 w 2990181"/>
                <a:gd name="connsiteY1113" fmla="*/ 2526618 h 2992794"/>
                <a:gd name="connsiteX1114" fmla="*/ 729725 w 2990181"/>
                <a:gd name="connsiteY1114" fmla="*/ 2517370 h 2992794"/>
                <a:gd name="connsiteX1115" fmla="*/ 747780 w 2990181"/>
                <a:gd name="connsiteY1115" fmla="*/ 2516768 h 2992794"/>
                <a:gd name="connsiteX1116" fmla="*/ 745292 w 2990181"/>
                <a:gd name="connsiteY1116" fmla="*/ 2520765 h 2992794"/>
                <a:gd name="connsiteX1117" fmla="*/ 742458 w 2990181"/>
                <a:gd name="connsiteY1117" fmla="*/ 2519300 h 2992794"/>
                <a:gd name="connsiteX1118" fmla="*/ 740925 w 2990181"/>
                <a:gd name="connsiteY1118" fmla="*/ 2521043 h 2992794"/>
                <a:gd name="connsiteX1119" fmla="*/ 743898 w 2990181"/>
                <a:gd name="connsiteY1119" fmla="*/ 2524691 h 2992794"/>
                <a:gd name="connsiteX1120" fmla="*/ 776109 w 2990181"/>
                <a:gd name="connsiteY1120" fmla="*/ 2488098 h 2992794"/>
                <a:gd name="connsiteX1121" fmla="*/ 776039 w 2990181"/>
                <a:gd name="connsiteY1121" fmla="*/ 2487006 h 2992794"/>
                <a:gd name="connsiteX1122" fmla="*/ 774947 w 2990181"/>
                <a:gd name="connsiteY1122" fmla="*/ 2487076 h 2992794"/>
                <a:gd name="connsiteX1123" fmla="*/ 774738 w 2990181"/>
                <a:gd name="connsiteY1123" fmla="*/ 2483799 h 2992794"/>
                <a:gd name="connsiteX1124" fmla="*/ 775250 w 2990181"/>
                <a:gd name="connsiteY1124" fmla="*/ 2483218 h 2992794"/>
                <a:gd name="connsiteX1125" fmla="*/ 780710 w 2990181"/>
                <a:gd name="connsiteY1125" fmla="*/ 2482870 h 2992794"/>
                <a:gd name="connsiteX1126" fmla="*/ 788890 w 2990181"/>
                <a:gd name="connsiteY1126" fmla="*/ 2473577 h 2992794"/>
                <a:gd name="connsiteX1127" fmla="*/ 795860 w 2990181"/>
                <a:gd name="connsiteY1127" fmla="*/ 2479712 h 2992794"/>
                <a:gd name="connsiteX1128" fmla="*/ 796883 w 2990181"/>
                <a:gd name="connsiteY1128" fmla="*/ 2478550 h 2992794"/>
                <a:gd name="connsiteX1129" fmla="*/ 795722 w 2990181"/>
                <a:gd name="connsiteY1129" fmla="*/ 2477528 h 2992794"/>
                <a:gd name="connsiteX1130" fmla="*/ 798278 w 2990181"/>
                <a:gd name="connsiteY1130" fmla="*/ 2474624 h 2992794"/>
                <a:gd name="connsiteX1131" fmla="*/ 800462 w 2990181"/>
                <a:gd name="connsiteY1131" fmla="*/ 2474484 h 2992794"/>
                <a:gd name="connsiteX1132" fmla="*/ 799648 w 2990181"/>
                <a:gd name="connsiteY1132" fmla="*/ 2478922 h 2992794"/>
                <a:gd name="connsiteX1133" fmla="*/ 797022 w 2990181"/>
                <a:gd name="connsiteY1133" fmla="*/ 2480735 h 2992794"/>
                <a:gd name="connsiteX1134" fmla="*/ 823741 w 2990181"/>
                <a:gd name="connsiteY1134" fmla="*/ 2504253 h 2992794"/>
                <a:gd name="connsiteX1135" fmla="*/ 829689 w 2990181"/>
                <a:gd name="connsiteY1135" fmla="*/ 2511550 h 2992794"/>
                <a:gd name="connsiteX1136" fmla="*/ 819550 w 2990181"/>
                <a:gd name="connsiteY1136" fmla="*/ 2567572 h 2992794"/>
                <a:gd name="connsiteX1137" fmla="*/ 817505 w 2990181"/>
                <a:gd name="connsiteY1137" fmla="*/ 2569896 h 2992794"/>
                <a:gd name="connsiteX1138" fmla="*/ 817574 w 2990181"/>
                <a:gd name="connsiteY1138" fmla="*/ 2570987 h 2992794"/>
                <a:gd name="connsiteX1139" fmla="*/ 817783 w 2990181"/>
                <a:gd name="connsiteY1139" fmla="*/ 2574263 h 2992794"/>
                <a:gd name="connsiteX1140" fmla="*/ 806187 w 2990181"/>
                <a:gd name="connsiteY1140" fmla="*/ 2581582 h 2992794"/>
                <a:gd name="connsiteX1141" fmla="*/ 808208 w 2990181"/>
                <a:gd name="connsiteY1141" fmla="*/ 2587484 h 2992794"/>
                <a:gd name="connsiteX1142" fmla="*/ 801655 w 2990181"/>
                <a:gd name="connsiteY1142" fmla="*/ 2587901 h 2992794"/>
                <a:gd name="connsiteX1143" fmla="*/ 800424 w 2990181"/>
                <a:gd name="connsiteY1143" fmla="*/ 2585787 h 2992794"/>
                <a:gd name="connsiteX1144" fmla="*/ 783879 w 2990181"/>
                <a:gd name="connsiteY1144" fmla="*/ 2592871 h 2992794"/>
                <a:gd name="connsiteX1145" fmla="*/ 783367 w 2990181"/>
                <a:gd name="connsiteY1145" fmla="*/ 2593452 h 2992794"/>
                <a:gd name="connsiteX1146" fmla="*/ 783438 w 2990181"/>
                <a:gd name="connsiteY1146" fmla="*/ 2594545 h 2992794"/>
                <a:gd name="connsiteX1147" fmla="*/ 790779 w 2990181"/>
                <a:gd name="connsiteY1147" fmla="*/ 2597915 h 2992794"/>
                <a:gd name="connsiteX1148" fmla="*/ 792011 w 2990181"/>
                <a:gd name="connsiteY1148" fmla="*/ 2600029 h 2992794"/>
                <a:gd name="connsiteX1149" fmla="*/ 790988 w 2990181"/>
                <a:gd name="connsiteY1149" fmla="*/ 2601191 h 2992794"/>
                <a:gd name="connsiteX1150" fmla="*/ 786759 w 2990181"/>
                <a:gd name="connsiteY1150" fmla="*/ 2603654 h 2992794"/>
                <a:gd name="connsiteX1151" fmla="*/ 794007 w 2990181"/>
                <a:gd name="connsiteY1151" fmla="*/ 2614157 h 2992794"/>
                <a:gd name="connsiteX1152" fmla="*/ 821912 w 2990181"/>
                <a:gd name="connsiteY1152" fmla="*/ 2630473 h 2992794"/>
                <a:gd name="connsiteX1153" fmla="*/ 822493 w 2990181"/>
                <a:gd name="connsiteY1153" fmla="*/ 2630984 h 2992794"/>
                <a:gd name="connsiteX1154" fmla="*/ 822562 w 2990181"/>
                <a:gd name="connsiteY1154" fmla="*/ 2632077 h 2992794"/>
                <a:gd name="connsiteX1155" fmla="*/ 820448 w 2990181"/>
                <a:gd name="connsiteY1155" fmla="*/ 2633308 h 2992794"/>
                <a:gd name="connsiteX1156" fmla="*/ 819425 w 2990181"/>
                <a:gd name="connsiteY1156" fmla="*/ 2634469 h 2992794"/>
                <a:gd name="connsiteX1157" fmla="*/ 865436 w 2990181"/>
                <a:gd name="connsiteY1157" fmla="*/ 2607963 h 2992794"/>
                <a:gd name="connsiteX1158" fmla="*/ 879826 w 2990181"/>
                <a:gd name="connsiteY1158" fmla="*/ 2567022 h 2992794"/>
                <a:gd name="connsiteX1159" fmla="*/ 861474 w 2990181"/>
                <a:gd name="connsiteY1159" fmla="*/ 2519943 h 2992794"/>
                <a:gd name="connsiteX1160" fmla="*/ 861986 w 2990181"/>
                <a:gd name="connsiteY1160" fmla="*/ 2519362 h 2992794"/>
                <a:gd name="connsiteX1161" fmla="*/ 879366 w 2990181"/>
                <a:gd name="connsiteY1161" fmla="*/ 2525382 h 2992794"/>
                <a:gd name="connsiteX1162" fmla="*/ 941596 w 2990181"/>
                <a:gd name="connsiteY1162" fmla="*/ 2503874 h 2992794"/>
                <a:gd name="connsiteX1163" fmla="*/ 913590 w 2990181"/>
                <a:gd name="connsiteY1163" fmla="*/ 2374071 h 2992794"/>
                <a:gd name="connsiteX1164" fmla="*/ 877459 w 2990181"/>
                <a:gd name="connsiteY1164" fmla="*/ 2357732 h 2992794"/>
                <a:gd name="connsiteX1165" fmla="*/ 869376 w 2990181"/>
                <a:gd name="connsiteY1165" fmla="*/ 2334123 h 2992794"/>
                <a:gd name="connsiteX1166" fmla="*/ 851554 w 2990181"/>
                <a:gd name="connsiteY1166" fmla="*/ 2329775 h 2992794"/>
                <a:gd name="connsiteX1167" fmla="*/ 843447 w 2990181"/>
                <a:gd name="connsiteY1167" fmla="*/ 2314392 h 2992794"/>
                <a:gd name="connsiteX1168" fmla="*/ 839962 w 2990181"/>
                <a:gd name="connsiteY1168" fmla="*/ 2311324 h 2992794"/>
                <a:gd name="connsiteX1169" fmla="*/ 825858 w 2990181"/>
                <a:gd name="connsiteY1169" fmla="*/ 2305095 h 2992794"/>
                <a:gd name="connsiteX1170" fmla="*/ 824393 w 2990181"/>
                <a:gd name="connsiteY1170" fmla="*/ 2307929 h 2992794"/>
                <a:gd name="connsiteX1171" fmla="*/ 830874 w 2990181"/>
                <a:gd name="connsiteY1171" fmla="*/ 2332189 h 2992794"/>
                <a:gd name="connsiteX1172" fmla="*/ 775144 w 2990181"/>
                <a:gd name="connsiteY1172" fmla="*/ 2395501 h 2992794"/>
                <a:gd name="connsiteX1173" fmla="*/ 774028 w 2990181"/>
                <a:gd name="connsiteY1173" fmla="*/ 2403796 h 2992794"/>
                <a:gd name="connsiteX1174" fmla="*/ 773517 w 2990181"/>
                <a:gd name="connsiteY1174" fmla="*/ 2404377 h 2992794"/>
                <a:gd name="connsiteX1175" fmla="*/ 772425 w 2990181"/>
                <a:gd name="connsiteY1175" fmla="*/ 2404446 h 2992794"/>
                <a:gd name="connsiteX1176" fmla="*/ 771193 w 2990181"/>
                <a:gd name="connsiteY1176" fmla="*/ 2402332 h 2992794"/>
                <a:gd name="connsiteX1177" fmla="*/ 769009 w 2990181"/>
                <a:gd name="connsiteY1177" fmla="*/ 2402471 h 2992794"/>
                <a:gd name="connsiteX1178" fmla="*/ 754694 w 2990181"/>
                <a:gd name="connsiteY1178" fmla="*/ 2418734 h 2992794"/>
                <a:gd name="connsiteX1179" fmla="*/ 750047 w 2990181"/>
                <a:gd name="connsiteY1179" fmla="*/ 2414645 h 2992794"/>
                <a:gd name="connsiteX1180" fmla="*/ 746468 w 2990181"/>
                <a:gd name="connsiteY1180" fmla="*/ 2418710 h 2992794"/>
                <a:gd name="connsiteX1181" fmla="*/ 743191 w 2990181"/>
                <a:gd name="connsiteY1181" fmla="*/ 2418919 h 2992794"/>
                <a:gd name="connsiteX1182" fmla="*/ 743866 w 2990181"/>
                <a:gd name="connsiteY1182" fmla="*/ 2412297 h 2992794"/>
                <a:gd name="connsiteX1183" fmla="*/ 743285 w 2990181"/>
                <a:gd name="connsiteY1183" fmla="*/ 2411785 h 2992794"/>
                <a:gd name="connsiteX1184" fmla="*/ 737685 w 2990181"/>
                <a:gd name="connsiteY1184" fmla="*/ 2409949 h 2992794"/>
                <a:gd name="connsiteX1185" fmla="*/ 735780 w 2990181"/>
                <a:gd name="connsiteY1185" fmla="*/ 2414456 h 2992794"/>
                <a:gd name="connsiteX1186" fmla="*/ 730552 w 2990181"/>
                <a:gd name="connsiteY1186" fmla="*/ 2409855 h 2992794"/>
                <a:gd name="connsiteX1187" fmla="*/ 726045 w 2990181"/>
                <a:gd name="connsiteY1187" fmla="*/ 2407949 h 2992794"/>
                <a:gd name="connsiteX1188" fmla="*/ 724233 w 2990181"/>
                <a:gd name="connsiteY1188" fmla="*/ 2405323 h 2992794"/>
                <a:gd name="connsiteX1189" fmla="*/ 720167 w 2990181"/>
                <a:gd name="connsiteY1189" fmla="*/ 2401744 h 2992794"/>
                <a:gd name="connsiteX1190" fmla="*/ 719074 w 2990181"/>
                <a:gd name="connsiteY1190" fmla="*/ 2401814 h 2992794"/>
                <a:gd name="connsiteX1191" fmla="*/ 719144 w 2990181"/>
                <a:gd name="connsiteY1191" fmla="*/ 2402906 h 2992794"/>
                <a:gd name="connsiteX1192" fmla="*/ 716960 w 2990181"/>
                <a:gd name="connsiteY1192" fmla="*/ 2403045 h 2992794"/>
                <a:gd name="connsiteX1193" fmla="*/ 708828 w 2990181"/>
                <a:gd name="connsiteY1193" fmla="*/ 2395887 h 2992794"/>
                <a:gd name="connsiteX1194" fmla="*/ 708758 w 2990181"/>
                <a:gd name="connsiteY1194" fmla="*/ 2394795 h 2992794"/>
                <a:gd name="connsiteX1195" fmla="*/ 707666 w 2990181"/>
                <a:gd name="connsiteY1195" fmla="*/ 2394865 h 2992794"/>
                <a:gd name="connsiteX1196" fmla="*/ 707155 w 2990181"/>
                <a:gd name="connsiteY1196" fmla="*/ 2395446 h 2992794"/>
                <a:gd name="connsiteX1197" fmla="*/ 707225 w 2990181"/>
                <a:gd name="connsiteY1197" fmla="*/ 2396538 h 2992794"/>
                <a:gd name="connsiteX1198" fmla="*/ 706202 w 2990181"/>
                <a:gd name="connsiteY1198" fmla="*/ 2397700 h 2992794"/>
                <a:gd name="connsiteX1199" fmla="*/ 699719 w 2990181"/>
                <a:gd name="connsiteY1199" fmla="*/ 2399209 h 2992794"/>
                <a:gd name="connsiteX1200" fmla="*/ 704042 w 2990181"/>
                <a:gd name="connsiteY1200" fmla="*/ 2389612 h 2992794"/>
                <a:gd name="connsiteX1201" fmla="*/ 705064 w 2990181"/>
                <a:gd name="connsiteY1201" fmla="*/ 2388451 h 2992794"/>
                <a:gd name="connsiteX1202" fmla="*/ 703322 w 2990181"/>
                <a:gd name="connsiteY1202" fmla="*/ 2386917 h 2992794"/>
                <a:gd name="connsiteX1203" fmla="*/ 702230 w 2990181"/>
                <a:gd name="connsiteY1203" fmla="*/ 2386986 h 2992794"/>
                <a:gd name="connsiteX1204" fmla="*/ 700348 w 2990181"/>
                <a:gd name="connsiteY1204" fmla="*/ 2383269 h 2992794"/>
                <a:gd name="connsiteX1205" fmla="*/ 699186 w 2990181"/>
                <a:gd name="connsiteY1205" fmla="*/ 2382246 h 2992794"/>
                <a:gd name="connsiteX1206" fmla="*/ 693284 w 2990181"/>
                <a:gd name="connsiteY1206" fmla="*/ 2384267 h 2992794"/>
                <a:gd name="connsiteX1207" fmla="*/ 690310 w 2990181"/>
                <a:gd name="connsiteY1207" fmla="*/ 2380618 h 2992794"/>
                <a:gd name="connsiteX1208" fmla="*/ 687987 w 2990181"/>
                <a:gd name="connsiteY1208" fmla="*/ 2378573 h 2992794"/>
                <a:gd name="connsiteX1209" fmla="*/ 685292 w 2990181"/>
                <a:gd name="connsiteY1209" fmla="*/ 2379293 h 2992794"/>
                <a:gd name="connsiteX1210" fmla="*/ 682387 w 2990181"/>
                <a:gd name="connsiteY1210" fmla="*/ 2376737 h 2992794"/>
                <a:gd name="connsiteX1211" fmla="*/ 687128 w 2990181"/>
                <a:gd name="connsiteY1211" fmla="*/ 2373694 h 2992794"/>
                <a:gd name="connsiteX1212" fmla="*/ 686989 w 2990181"/>
                <a:gd name="connsiteY1212" fmla="*/ 2371510 h 2992794"/>
                <a:gd name="connsiteX1213" fmla="*/ 685247 w 2990181"/>
                <a:gd name="connsiteY1213" fmla="*/ 2369975 h 2992794"/>
                <a:gd name="connsiteX1214" fmla="*/ 681831 w 2990181"/>
                <a:gd name="connsiteY1214" fmla="*/ 2368000 h 2992794"/>
                <a:gd name="connsiteX1215" fmla="*/ 682203 w 2990181"/>
                <a:gd name="connsiteY1215" fmla="*/ 2365235 h 2992794"/>
                <a:gd name="connsiteX1216" fmla="*/ 679879 w 2990181"/>
                <a:gd name="connsiteY1216" fmla="*/ 2363190 h 2992794"/>
                <a:gd name="connsiteX1217" fmla="*/ 678788 w 2990181"/>
                <a:gd name="connsiteY1217" fmla="*/ 2363260 h 2992794"/>
                <a:gd name="connsiteX1218" fmla="*/ 679299 w 2990181"/>
                <a:gd name="connsiteY1218" fmla="*/ 2362679 h 2992794"/>
                <a:gd name="connsiteX1219" fmla="*/ 653116 w 2990181"/>
                <a:gd name="connsiteY1219" fmla="*/ 2330353 h 2992794"/>
                <a:gd name="connsiteX1220" fmla="*/ 650350 w 2990181"/>
                <a:gd name="connsiteY1220" fmla="*/ 2329981 h 2992794"/>
                <a:gd name="connsiteX1221" fmla="*/ 649491 w 2990181"/>
                <a:gd name="connsiteY1221" fmla="*/ 2325102 h 2992794"/>
                <a:gd name="connsiteX1222" fmla="*/ 648329 w 2990181"/>
                <a:gd name="connsiteY1222" fmla="*/ 2324079 h 2992794"/>
                <a:gd name="connsiteX1223" fmla="*/ 641266 w 2990181"/>
                <a:gd name="connsiteY1223" fmla="*/ 2325077 h 2992794"/>
                <a:gd name="connsiteX1224" fmla="*/ 641777 w 2990181"/>
                <a:gd name="connsiteY1224" fmla="*/ 2324496 h 2992794"/>
                <a:gd name="connsiteX1225" fmla="*/ 641568 w 2990181"/>
                <a:gd name="connsiteY1225" fmla="*/ 2321220 h 2992794"/>
                <a:gd name="connsiteX1226" fmla="*/ 644775 w 2990181"/>
                <a:gd name="connsiteY1226" fmla="*/ 2319919 h 2992794"/>
                <a:gd name="connsiteX1227" fmla="*/ 645287 w 2990181"/>
                <a:gd name="connsiteY1227" fmla="*/ 2319338 h 2992794"/>
                <a:gd name="connsiteX1228" fmla="*/ 622777 w 2990181"/>
                <a:gd name="connsiteY1228" fmla="*/ 2275814 h 2992794"/>
                <a:gd name="connsiteX1229" fmla="*/ 618338 w 2990181"/>
                <a:gd name="connsiteY1229" fmla="*/ 2275000 h 2992794"/>
                <a:gd name="connsiteX1230" fmla="*/ 617618 w 2990181"/>
                <a:gd name="connsiteY1230" fmla="*/ 2272304 h 2992794"/>
                <a:gd name="connsiteX1231" fmla="*/ 615876 w 2990181"/>
                <a:gd name="connsiteY1231" fmla="*/ 2270771 h 2992794"/>
                <a:gd name="connsiteX1232" fmla="*/ 610996 w 2990181"/>
                <a:gd name="connsiteY1232" fmla="*/ 2271630 h 2992794"/>
                <a:gd name="connsiteX1233" fmla="*/ 610415 w 2990181"/>
                <a:gd name="connsiteY1233" fmla="*/ 2271118 h 2992794"/>
                <a:gd name="connsiteX1234" fmla="*/ 610276 w 2990181"/>
                <a:gd name="connsiteY1234" fmla="*/ 2268934 h 2992794"/>
                <a:gd name="connsiteX1235" fmla="*/ 619083 w 2990181"/>
                <a:gd name="connsiteY1235" fmla="*/ 2269469 h 2992794"/>
                <a:gd name="connsiteX1236" fmla="*/ 620105 w 2990181"/>
                <a:gd name="connsiteY1236" fmla="*/ 2268308 h 2992794"/>
                <a:gd name="connsiteX1237" fmla="*/ 613069 w 2990181"/>
                <a:gd name="connsiteY1237" fmla="*/ 2235311 h 2992794"/>
                <a:gd name="connsiteX1238" fmla="*/ 639871 w 2990181"/>
                <a:gd name="connsiteY1238" fmla="*/ 2156846 h 2992794"/>
                <a:gd name="connsiteX1239" fmla="*/ 679538 w 2990181"/>
                <a:gd name="connsiteY1239" fmla="*/ 2134033 h 2992794"/>
                <a:gd name="connsiteX1240" fmla="*/ 774664 w 2990181"/>
                <a:gd name="connsiteY1240" fmla="*/ 2164160 h 2992794"/>
                <a:gd name="connsiteX1241" fmla="*/ 818989 w 2990181"/>
                <a:gd name="connsiteY1241" fmla="*/ 2240288 h 2992794"/>
                <a:gd name="connsiteX1242" fmla="*/ 819569 w 2990181"/>
                <a:gd name="connsiteY1242" fmla="*/ 2240798 h 2992794"/>
                <a:gd name="connsiteX1243" fmla="*/ 821753 w 2990181"/>
                <a:gd name="connsiteY1243" fmla="*/ 2240660 h 2992794"/>
                <a:gd name="connsiteX1244" fmla="*/ 822265 w 2990181"/>
                <a:gd name="connsiteY1244" fmla="*/ 2240079 h 2992794"/>
                <a:gd name="connsiteX1245" fmla="*/ 824171 w 2990181"/>
                <a:gd name="connsiteY1245" fmla="*/ 2235572 h 2992794"/>
                <a:gd name="connsiteX1246" fmla="*/ 780660 w 2990181"/>
                <a:gd name="connsiteY1246" fmla="*/ 2155005 h 2992794"/>
                <a:gd name="connsiteX1247" fmla="*/ 748039 w 2990181"/>
                <a:gd name="connsiteY1247" fmla="*/ 2133508 h 2992794"/>
                <a:gd name="connsiteX1248" fmla="*/ 710256 w 2990181"/>
                <a:gd name="connsiteY1248" fmla="*/ 2121093 h 2992794"/>
                <a:gd name="connsiteX1249" fmla="*/ 1559357 w 2990181"/>
                <a:gd name="connsiteY1249" fmla="*/ 861193 h 2992794"/>
                <a:gd name="connsiteX1250" fmla="*/ 1495761 w 2990181"/>
                <a:gd name="connsiteY1250" fmla="*/ 1217071 h 2992794"/>
                <a:gd name="connsiteX1251" fmla="*/ 1433883 w 2990181"/>
                <a:gd name="connsiteY1251" fmla="*/ 860826 h 2992794"/>
                <a:gd name="connsiteX1252" fmla="*/ 1441120 w 2990181"/>
                <a:gd name="connsiteY1252" fmla="*/ 1222279 h 2992794"/>
                <a:gd name="connsiteX1253" fmla="*/ 1310763 w 2990181"/>
                <a:gd name="connsiteY1253" fmla="*/ 884888 h 2992794"/>
                <a:gd name="connsiteX1254" fmla="*/ 1388548 w 2990181"/>
                <a:gd name="connsiteY1254" fmla="*/ 1238021 h 2992794"/>
                <a:gd name="connsiteX1255" fmla="*/ 1194723 w 2990181"/>
                <a:gd name="connsiteY1255" fmla="*/ 932447 h 2992794"/>
                <a:gd name="connsiteX1256" fmla="*/ 1340075 w 2990181"/>
                <a:gd name="connsiteY1256" fmla="*/ 1263693 h 2992794"/>
                <a:gd name="connsiteX1257" fmla="*/ 1090228 w 2990181"/>
                <a:gd name="connsiteY1257" fmla="*/ 1001680 h 2992794"/>
                <a:gd name="connsiteX1258" fmla="*/ 1297557 w 2990181"/>
                <a:gd name="connsiteY1258" fmla="*/ 1298308 h 2992794"/>
                <a:gd name="connsiteX1259" fmla="*/ 1001291 w 2990181"/>
                <a:gd name="connsiteY1259" fmla="*/ 1089924 h 2992794"/>
                <a:gd name="connsiteX1260" fmla="*/ 1262630 w 2990181"/>
                <a:gd name="connsiteY1260" fmla="*/ 1340534 h 2992794"/>
                <a:gd name="connsiteX1261" fmla="*/ 931330 w 2990181"/>
                <a:gd name="connsiteY1261" fmla="*/ 1193790 h 2992794"/>
                <a:gd name="connsiteX1262" fmla="*/ 1236636 w 2990181"/>
                <a:gd name="connsiteY1262" fmla="*/ 1388752 h 2992794"/>
                <a:gd name="connsiteX1263" fmla="*/ 883033 w 2990181"/>
                <a:gd name="connsiteY1263" fmla="*/ 1309281 h 2992794"/>
                <a:gd name="connsiteX1264" fmla="*/ 1220576 w 2990181"/>
                <a:gd name="connsiteY1264" fmla="*/ 1441104 h 2992794"/>
                <a:gd name="connsiteX1265" fmla="*/ 858261 w 2990181"/>
                <a:gd name="connsiteY1265" fmla="*/ 1431966 h 2992794"/>
                <a:gd name="connsiteX1266" fmla="*/ 1215064 w 2990181"/>
                <a:gd name="connsiteY1266" fmla="*/ 1495583 h 2992794"/>
                <a:gd name="connsiteX1267" fmla="*/ 857957 w 2990181"/>
                <a:gd name="connsiteY1267" fmla="*/ 1557125 h 2992794"/>
                <a:gd name="connsiteX1268" fmla="*/ 1220312 w 2990181"/>
                <a:gd name="connsiteY1268" fmla="*/ 1550091 h 2992794"/>
                <a:gd name="connsiteX1269" fmla="*/ 882143 w 2990181"/>
                <a:gd name="connsiteY1269" fmla="*/ 1679949 h 2992794"/>
                <a:gd name="connsiteX1270" fmla="*/ 1236121 w 2990181"/>
                <a:gd name="connsiteY1270" fmla="*/ 1602539 h 2992794"/>
                <a:gd name="connsiteX1271" fmla="*/ 929882 w 2990181"/>
                <a:gd name="connsiteY1271" fmla="*/ 1795724 h 2992794"/>
                <a:gd name="connsiteX1272" fmla="*/ 1261883 w 2990181"/>
                <a:gd name="connsiteY1272" fmla="*/ 1650905 h 2992794"/>
                <a:gd name="connsiteX1273" fmla="*/ 999340 w 2990181"/>
                <a:gd name="connsiteY1273" fmla="*/ 1899993 h 2992794"/>
                <a:gd name="connsiteX1274" fmla="*/ 1296606 w 2990181"/>
                <a:gd name="connsiteY1274" fmla="*/ 1693335 h 2992794"/>
                <a:gd name="connsiteX1275" fmla="*/ 1087851 w 2990181"/>
                <a:gd name="connsiteY1275" fmla="*/ 1988754 h 2992794"/>
                <a:gd name="connsiteX1276" fmla="*/ 1338955 w 2990181"/>
                <a:gd name="connsiteY1276" fmla="*/ 1728196 h 2992794"/>
                <a:gd name="connsiteX1277" fmla="*/ 1192013 w 2990181"/>
                <a:gd name="connsiteY1277" fmla="*/ 2058591 h 2992794"/>
                <a:gd name="connsiteX1278" fmla="*/ 1387308 w 2990181"/>
                <a:gd name="connsiteY1278" fmla="*/ 1754149 h 2992794"/>
                <a:gd name="connsiteX1279" fmla="*/ 1307818 w 2990181"/>
                <a:gd name="connsiteY1279" fmla="*/ 2106828 h 2992794"/>
                <a:gd name="connsiteX1280" fmla="*/ 1439798 w 2990181"/>
                <a:gd name="connsiteY1280" fmla="*/ 1770196 h 2992794"/>
                <a:gd name="connsiteX1281" fmla="*/ 1430823 w 2990181"/>
                <a:gd name="connsiteY1281" fmla="*/ 2131600 h 2992794"/>
                <a:gd name="connsiteX1282" fmla="*/ 1494418 w 2990181"/>
                <a:gd name="connsiteY1282" fmla="*/ 1775722 h 2992794"/>
                <a:gd name="connsiteX1283" fmla="*/ 1556296 w 2990181"/>
                <a:gd name="connsiteY1283" fmla="*/ 2131967 h 2992794"/>
                <a:gd name="connsiteX1284" fmla="*/ 1549059 w 2990181"/>
                <a:gd name="connsiteY1284" fmla="*/ 1770514 h 2992794"/>
                <a:gd name="connsiteX1285" fmla="*/ 1679416 w 2990181"/>
                <a:gd name="connsiteY1285" fmla="*/ 2107905 h 2992794"/>
                <a:gd name="connsiteX1286" fmla="*/ 1601631 w 2990181"/>
                <a:gd name="connsiteY1286" fmla="*/ 1754772 h 2992794"/>
                <a:gd name="connsiteX1287" fmla="*/ 1795456 w 2990181"/>
                <a:gd name="connsiteY1287" fmla="*/ 2060346 h 2992794"/>
                <a:gd name="connsiteX1288" fmla="*/ 1650104 w 2990181"/>
                <a:gd name="connsiteY1288" fmla="*/ 1729100 h 2992794"/>
                <a:gd name="connsiteX1289" fmla="*/ 1899952 w 2990181"/>
                <a:gd name="connsiteY1289" fmla="*/ 1991113 h 2992794"/>
                <a:gd name="connsiteX1290" fmla="*/ 1692623 w 2990181"/>
                <a:gd name="connsiteY1290" fmla="*/ 1694485 h 2992794"/>
                <a:gd name="connsiteX1291" fmla="*/ 1988888 w 2990181"/>
                <a:gd name="connsiteY1291" fmla="*/ 1902869 h 2992794"/>
                <a:gd name="connsiteX1292" fmla="*/ 1727549 w 2990181"/>
                <a:gd name="connsiteY1292" fmla="*/ 1652259 h 2992794"/>
                <a:gd name="connsiteX1293" fmla="*/ 2058849 w 2990181"/>
                <a:gd name="connsiteY1293" fmla="*/ 1799003 h 2992794"/>
                <a:gd name="connsiteX1294" fmla="*/ 1753543 w 2990181"/>
                <a:gd name="connsiteY1294" fmla="*/ 1604041 h 2992794"/>
                <a:gd name="connsiteX1295" fmla="*/ 2107147 w 2990181"/>
                <a:gd name="connsiteY1295" fmla="*/ 1683512 h 2992794"/>
                <a:gd name="connsiteX1296" fmla="*/ 1769604 w 2990181"/>
                <a:gd name="connsiteY1296" fmla="*/ 1551689 h 2992794"/>
                <a:gd name="connsiteX1297" fmla="*/ 2131918 w 2990181"/>
                <a:gd name="connsiteY1297" fmla="*/ 1560828 h 2992794"/>
                <a:gd name="connsiteX1298" fmla="*/ 1775116 w 2990181"/>
                <a:gd name="connsiteY1298" fmla="*/ 1497210 h 2992794"/>
                <a:gd name="connsiteX1299" fmla="*/ 2132222 w 2990181"/>
                <a:gd name="connsiteY1299" fmla="*/ 1435668 h 2992794"/>
                <a:gd name="connsiteX1300" fmla="*/ 1769867 w 2990181"/>
                <a:gd name="connsiteY1300" fmla="*/ 1442702 h 2992794"/>
                <a:gd name="connsiteX1301" fmla="*/ 2108036 w 2990181"/>
                <a:gd name="connsiteY1301" fmla="*/ 1312844 h 2992794"/>
                <a:gd name="connsiteX1302" fmla="*/ 1754058 w 2990181"/>
                <a:gd name="connsiteY1302" fmla="*/ 1390254 h 2992794"/>
                <a:gd name="connsiteX1303" fmla="*/ 2060298 w 2990181"/>
                <a:gd name="connsiteY1303" fmla="*/ 1197069 h 2992794"/>
                <a:gd name="connsiteX1304" fmla="*/ 1728297 w 2990181"/>
                <a:gd name="connsiteY1304" fmla="*/ 1341888 h 2992794"/>
                <a:gd name="connsiteX1305" fmla="*/ 1990839 w 2990181"/>
                <a:gd name="connsiteY1305" fmla="*/ 1092800 h 2992794"/>
                <a:gd name="connsiteX1306" fmla="*/ 1693573 w 2990181"/>
                <a:gd name="connsiteY1306" fmla="*/ 1299458 h 2992794"/>
                <a:gd name="connsiteX1307" fmla="*/ 1902328 w 2990181"/>
                <a:gd name="connsiteY1307" fmla="*/ 1004039 h 2992794"/>
                <a:gd name="connsiteX1308" fmla="*/ 1651224 w 2990181"/>
                <a:gd name="connsiteY1308" fmla="*/ 1264597 h 2992794"/>
                <a:gd name="connsiteX1309" fmla="*/ 1798166 w 2990181"/>
                <a:gd name="connsiteY1309" fmla="*/ 934202 h 2992794"/>
                <a:gd name="connsiteX1310" fmla="*/ 1602871 w 2990181"/>
                <a:gd name="connsiteY1310" fmla="*/ 1238644 h 2992794"/>
                <a:gd name="connsiteX1311" fmla="*/ 1682361 w 2990181"/>
                <a:gd name="connsiteY1311" fmla="*/ 885965 h 2992794"/>
                <a:gd name="connsiteX1312" fmla="*/ 1550381 w 2990181"/>
                <a:gd name="connsiteY1312" fmla="*/ 1222597 h 2992794"/>
                <a:gd name="connsiteX1313" fmla="*/ 1579825 w 2990181"/>
                <a:gd name="connsiteY1313" fmla="*/ 2439 h 2992794"/>
                <a:gd name="connsiteX1314" fmla="*/ 2987736 w 2990181"/>
                <a:gd name="connsiteY1314" fmla="*/ 1581057 h 2992794"/>
                <a:gd name="connsiteX1315" fmla="*/ 1410357 w 2990181"/>
                <a:gd name="connsiteY1315" fmla="*/ 2990355 h 2992794"/>
                <a:gd name="connsiteX1316" fmla="*/ 2445 w 2990181"/>
                <a:gd name="connsiteY1316" fmla="*/ 1411737 h 2992794"/>
                <a:gd name="connsiteX1317" fmla="*/ 1579825 w 2990181"/>
                <a:gd name="connsiteY1317" fmla="*/ 2439 h 299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</a:cxnLst>
              <a:rect l="l" t="t" r="r" b="b"/>
              <a:pathLst>
                <a:path w="2990181" h="2992794">
                  <a:moveTo>
                    <a:pt x="1570483" y="2882044"/>
                  </a:moveTo>
                  <a:lnTo>
                    <a:pt x="1569068" y="2883714"/>
                  </a:lnTo>
                  <a:lnTo>
                    <a:pt x="1571382" y="2883522"/>
                  </a:lnTo>
                  <a:lnTo>
                    <a:pt x="1571318" y="2882751"/>
                  </a:lnTo>
                  <a:close/>
                  <a:moveTo>
                    <a:pt x="1587454" y="2871321"/>
                  </a:moveTo>
                  <a:lnTo>
                    <a:pt x="1586039" y="2872991"/>
                  </a:lnTo>
                  <a:lnTo>
                    <a:pt x="1588352" y="2872800"/>
                  </a:lnTo>
                  <a:lnTo>
                    <a:pt x="1588289" y="2872029"/>
                  </a:lnTo>
                  <a:close/>
                  <a:moveTo>
                    <a:pt x="1629549" y="2863954"/>
                  </a:moveTo>
                  <a:lnTo>
                    <a:pt x="1628007" y="2864081"/>
                  </a:lnTo>
                  <a:lnTo>
                    <a:pt x="1628071" y="2864853"/>
                  </a:lnTo>
                  <a:lnTo>
                    <a:pt x="1629613" y="2864725"/>
                  </a:lnTo>
                  <a:close/>
                  <a:moveTo>
                    <a:pt x="1575705" y="2851330"/>
                  </a:moveTo>
                  <a:lnTo>
                    <a:pt x="1574162" y="2851457"/>
                  </a:lnTo>
                  <a:lnTo>
                    <a:pt x="1574227" y="2852229"/>
                  </a:lnTo>
                  <a:lnTo>
                    <a:pt x="1575768" y="2852101"/>
                  </a:lnTo>
                  <a:close/>
                  <a:moveTo>
                    <a:pt x="1575449" y="2848245"/>
                  </a:moveTo>
                  <a:lnTo>
                    <a:pt x="1573908" y="2848372"/>
                  </a:lnTo>
                  <a:lnTo>
                    <a:pt x="1573971" y="2849143"/>
                  </a:lnTo>
                  <a:lnTo>
                    <a:pt x="1575514" y="2849016"/>
                  </a:lnTo>
                  <a:close/>
                  <a:moveTo>
                    <a:pt x="1598840" y="2849414"/>
                  </a:moveTo>
                  <a:lnTo>
                    <a:pt x="1597299" y="2849542"/>
                  </a:lnTo>
                  <a:lnTo>
                    <a:pt x="1597361" y="2850313"/>
                  </a:lnTo>
                  <a:lnTo>
                    <a:pt x="1598904" y="2850186"/>
                  </a:lnTo>
                  <a:close/>
                  <a:moveTo>
                    <a:pt x="1573976" y="2839826"/>
                  </a:moveTo>
                  <a:lnTo>
                    <a:pt x="1572435" y="2839953"/>
                  </a:lnTo>
                  <a:lnTo>
                    <a:pt x="1572690" y="2843038"/>
                  </a:lnTo>
                  <a:lnTo>
                    <a:pt x="1574231" y="2842910"/>
                  </a:lnTo>
                  <a:close/>
                  <a:moveTo>
                    <a:pt x="1578225" y="2825498"/>
                  </a:moveTo>
                  <a:lnTo>
                    <a:pt x="1576683" y="2825625"/>
                  </a:lnTo>
                  <a:lnTo>
                    <a:pt x="1576938" y="2828710"/>
                  </a:lnTo>
                  <a:lnTo>
                    <a:pt x="1578480" y="2828583"/>
                  </a:lnTo>
                  <a:close/>
                  <a:moveTo>
                    <a:pt x="1571737" y="2822152"/>
                  </a:moveTo>
                  <a:lnTo>
                    <a:pt x="1570194" y="2822280"/>
                  </a:lnTo>
                  <a:lnTo>
                    <a:pt x="1570578" y="2826907"/>
                  </a:lnTo>
                  <a:lnTo>
                    <a:pt x="1571412" y="2827615"/>
                  </a:lnTo>
                  <a:lnTo>
                    <a:pt x="1570641" y="2827678"/>
                  </a:lnTo>
                  <a:lnTo>
                    <a:pt x="1572311" y="2829093"/>
                  </a:lnTo>
                  <a:lnTo>
                    <a:pt x="1572438" y="2830636"/>
                  </a:lnTo>
                  <a:lnTo>
                    <a:pt x="1573981" y="2830508"/>
                  </a:lnTo>
                  <a:lnTo>
                    <a:pt x="1572311" y="2829093"/>
                  </a:lnTo>
                  <a:close/>
                  <a:moveTo>
                    <a:pt x="1571997" y="2815919"/>
                  </a:moveTo>
                  <a:lnTo>
                    <a:pt x="1571226" y="2815984"/>
                  </a:lnTo>
                  <a:lnTo>
                    <a:pt x="1569811" y="2817653"/>
                  </a:lnTo>
                  <a:lnTo>
                    <a:pt x="1569876" y="2818425"/>
                  </a:lnTo>
                  <a:lnTo>
                    <a:pt x="1572188" y="2818233"/>
                  </a:lnTo>
                  <a:close/>
                  <a:moveTo>
                    <a:pt x="1652587" y="2804589"/>
                  </a:moveTo>
                  <a:lnTo>
                    <a:pt x="1651044" y="2804716"/>
                  </a:lnTo>
                  <a:lnTo>
                    <a:pt x="1648216" y="2808057"/>
                  </a:lnTo>
                  <a:lnTo>
                    <a:pt x="1648470" y="2811141"/>
                  </a:lnTo>
                  <a:lnTo>
                    <a:pt x="1650975" y="2813263"/>
                  </a:lnTo>
                  <a:lnTo>
                    <a:pt x="1651747" y="2813200"/>
                  </a:lnTo>
                  <a:lnTo>
                    <a:pt x="1654576" y="2809860"/>
                  </a:lnTo>
                  <a:lnTo>
                    <a:pt x="1654258" y="2806003"/>
                  </a:lnTo>
                  <a:close/>
                  <a:moveTo>
                    <a:pt x="781110" y="2618268"/>
                  </a:moveTo>
                  <a:lnTo>
                    <a:pt x="780600" y="2618849"/>
                  </a:lnTo>
                  <a:lnTo>
                    <a:pt x="783504" y="2621406"/>
                  </a:lnTo>
                  <a:lnTo>
                    <a:pt x="783270" y="2626356"/>
                  </a:lnTo>
                  <a:cubicBezTo>
                    <a:pt x="781567" y="2628291"/>
                    <a:pt x="781102" y="2629600"/>
                    <a:pt x="781875" y="2630282"/>
                  </a:cubicBezTo>
                  <a:cubicBezTo>
                    <a:pt x="783328" y="2631560"/>
                    <a:pt x="785752" y="2632320"/>
                    <a:pt x="789148" y="2632560"/>
                  </a:cubicBezTo>
                  <a:cubicBezTo>
                    <a:pt x="791194" y="2630237"/>
                    <a:pt x="792991" y="2629757"/>
                    <a:pt x="794539" y="2631120"/>
                  </a:cubicBezTo>
                  <a:lnTo>
                    <a:pt x="797513" y="2634769"/>
                  </a:lnTo>
                  <a:cubicBezTo>
                    <a:pt x="803624" y="2636024"/>
                    <a:pt x="810393" y="2636141"/>
                    <a:pt x="817822" y="2635120"/>
                  </a:cubicBezTo>
                  <a:lnTo>
                    <a:pt x="818333" y="2634539"/>
                  </a:lnTo>
                  <a:lnTo>
                    <a:pt x="816148" y="2634678"/>
                  </a:lnTo>
                  <a:lnTo>
                    <a:pt x="806785" y="2625406"/>
                  </a:lnTo>
                  <a:lnTo>
                    <a:pt x="806204" y="2624894"/>
                  </a:lnTo>
                  <a:lnTo>
                    <a:pt x="801837" y="2625172"/>
                  </a:lnTo>
                  <a:cubicBezTo>
                    <a:pt x="792063" y="2619491"/>
                    <a:pt x="785154" y="2617189"/>
                    <a:pt x="781110" y="2618268"/>
                  </a:cubicBezTo>
                  <a:close/>
                  <a:moveTo>
                    <a:pt x="773187" y="2614387"/>
                  </a:moveTo>
                  <a:lnTo>
                    <a:pt x="772676" y="2614968"/>
                  </a:lnTo>
                  <a:lnTo>
                    <a:pt x="774697" y="2620870"/>
                  </a:lnTo>
                  <a:lnTo>
                    <a:pt x="772071" y="2622683"/>
                  </a:lnTo>
                  <a:lnTo>
                    <a:pt x="771490" y="2622171"/>
                  </a:lnTo>
                  <a:lnTo>
                    <a:pt x="771421" y="2621079"/>
                  </a:lnTo>
                  <a:lnTo>
                    <a:pt x="769678" y="2619545"/>
                  </a:lnTo>
                  <a:cubicBezTo>
                    <a:pt x="767726" y="2619030"/>
                    <a:pt x="765736" y="2619339"/>
                    <a:pt x="763707" y="2620474"/>
                  </a:cubicBezTo>
                  <a:lnTo>
                    <a:pt x="763195" y="2621054"/>
                  </a:lnTo>
                  <a:cubicBezTo>
                    <a:pt x="769004" y="2626167"/>
                    <a:pt x="773100" y="2627368"/>
                    <a:pt x="775487" y="2624658"/>
                  </a:cubicBezTo>
                  <a:cubicBezTo>
                    <a:pt x="777873" y="2621947"/>
                    <a:pt x="778028" y="2618647"/>
                    <a:pt x="775953" y="2614760"/>
                  </a:cubicBezTo>
                  <a:cubicBezTo>
                    <a:pt x="774791" y="2613737"/>
                    <a:pt x="773869" y="2613613"/>
                    <a:pt x="773187" y="2614387"/>
                  </a:cubicBezTo>
                  <a:close/>
                  <a:moveTo>
                    <a:pt x="729509" y="2565632"/>
                  </a:moveTo>
                  <a:cubicBezTo>
                    <a:pt x="728735" y="2564950"/>
                    <a:pt x="727131" y="2565600"/>
                    <a:pt x="724699" y="2567583"/>
                  </a:cubicBezTo>
                  <a:lnTo>
                    <a:pt x="723746" y="2569836"/>
                  </a:lnTo>
                  <a:cubicBezTo>
                    <a:pt x="724179" y="2575200"/>
                    <a:pt x="723513" y="2579081"/>
                    <a:pt x="721746" y="2581478"/>
                  </a:cubicBezTo>
                  <a:lnTo>
                    <a:pt x="725092" y="2582362"/>
                  </a:lnTo>
                  <a:cubicBezTo>
                    <a:pt x="728384" y="2585259"/>
                    <a:pt x="730289" y="2589340"/>
                    <a:pt x="730806" y="2594608"/>
                  </a:cubicBezTo>
                  <a:lnTo>
                    <a:pt x="749394" y="2610969"/>
                  </a:lnTo>
                  <a:cubicBezTo>
                    <a:pt x="749975" y="2611479"/>
                    <a:pt x="751237" y="2611216"/>
                    <a:pt x="753182" y="2610179"/>
                  </a:cubicBezTo>
                  <a:lnTo>
                    <a:pt x="757386" y="2615942"/>
                  </a:lnTo>
                  <a:lnTo>
                    <a:pt x="759223" y="2610342"/>
                  </a:lnTo>
                  <a:cubicBezTo>
                    <a:pt x="754398" y="2604892"/>
                    <a:pt x="753733" y="2600183"/>
                    <a:pt x="757226" y="2596214"/>
                  </a:cubicBezTo>
                  <a:lnTo>
                    <a:pt x="761456" y="2593752"/>
                  </a:lnTo>
                  <a:lnTo>
                    <a:pt x="761967" y="2593171"/>
                  </a:lnTo>
                  <a:cubicBezTo>
                    <a:pt x="758482" y="2590104"/>
                    <a:pt x="755035" y="2590505"/>
                    <a:pt x="751627" y="2594377"/>
                  </a:cubicBezTo>
                  <a:cubicBezTo>
                    <a:pt x="749594" y="2592588"/>
                    <a:pt x="748030" y="2588119"/>
                    <a:pt x="746935" y="2580970"/>
                  </a:cubicBezTo>
                  <a:close/>
                  <a:moveTo>
                    <a:pt x="1516185" y="2638850"/>
                  </a:moveTo>
                  <a:lnTo>
                    <a:pt x="1515414" y="2638913"/>
                  </a:lnTo>
                  <a:lnTo>
                    <a:pt x="1515541" y="2640456"/>
                  </a:lnTo>
                  <a:lnTo>
                    <a:pt x="1516313" y="2640391"/>
                  </a:lnTo>
                  <a:close/>
                  <a:moveTo>
                    <a:pt x="1234294" y="2603558"/>
                  </a:moveTo>
                  <a:lnTo>
                    <a:pt x="1234094" y="2605093"/>
                  </a:lnTo>
                  <a:lnTo>
                    <a:pt x="1235630" y="2605292"/>
                  </a:lnTo>
                  <a:lnTo>
                    <a:pt x="1235828" y="2603757"/>
                  </a:lnTo>
                  <a:close/>
                  <a:moveTo>
                    <a:pt x="1123786" y="2589260"/>
                  </a:moveTo>
                  <a:lnTo>
                    <a:pt x="1112175" y="2588538"/>
                  </a:lnTo>
                  <a:lnTo>
                    <a:pt x="1112545" y="2591707"/>
                  </a:lnTo>
                  <a:lnTo>
                    <a:pt x="1112447" y="2592475"/>
                  </a:lnTo>
                  <a:lnTo>
                    <a:pt x="1111579" y="2593143"/>
                  </a:lnTo>
                  <a:cubicBezTo>
                    <a:pt x="1110429" y="2592993"/>
                    <a:pt x="1109826" y="2591615"/>
                    <a:pt x="1109774" y="2589008"/>
                  </a:cubicBezTo>
                  <a:lnTo>
                    <a:pt x="1109873" y="2588240"/>
                  </a:lnTo>
                  <a:cubicBezTo>
                    <a:pt x="1104246" y="2587512"/>
                    <a:pt x="1101233" y="2588683"/>
                    <a:pt x="1100836" y="2591752"/>
                  </a:cubicBezTo>
                  <a:cubicBezTo>
                    <a:pt x="1099301" y="2591554"/>
                    <a:pt x="1098467" y="2591966"/>
                    <a:pt x="1098335" y="2592989"/>
                  </a:cubicBezTo>
                  <a:lnTo>
                    <a:pt x="1097342" y="2600663"/>
                  </a:lnTo>
                  <a:lnTo>
                    <a:pt x="1098010" y="2601530"/>
                  </a:lnTo>
                  <a:lnTo>
                    <a:pt x="1119796" y="2602008"/>
                  </a:lnTo>
                  <a:lnTo>
                    <a:pt x="1123533" y="2603272"/>
                  </a:lnTo>
                  <a:lnTo>
                    <a:pt x="1138340" y="2597385"/>
                  </a:lnTo>
                  <a:lnTo>
                    <a:pt x="1159899" y="2605637"/>
                  </a:lnTo>
                  <a:lnTo>
                    <a:pt x="1163836" y="2605365"/>
                  </a:lnTo>
                  <a:cubicBezTo>
                    <a:pt x="1172648" y="2609627"/>
                    <a:pt x="1176921" y="2612781"/>
                    <a:pt x="1176657" y="2614828"/>
                  </a:cubicBezTo>
                  <a:cubicBezTo>
                    <a:pt x="1176326" y="2617385"/>
                    <a:pt x="1175360" y="2618820"/>
                    <a:pt x="1173758" y="2619134"/>
                  </a:cubicBezTo>
                  <a:lnTo>
                    <a:pt x="1173930" y="2623838"/>
                  </a:lnTo>
                  <a:cubicBezTo>
                    <a:pt x="1170665" y="2627966"/>
                    <a:pt x="1168577" y="2630037"/>
                    <a:pt x="1167665" y="2630049"/>
                  </a:cubicBezTo>
                  <a:lnTo>
                    <a:pt x="1166897" y="2629950"/>
                  </a:lnTo>
                  <a:lnTo>
                    <a:pt x="1164125" y="2627251"/>
                  </a:lnTo>
                  <a:lnTo>
                    <a:pt x="1159322" y="2628189"/>
                  </a:lnTo>
                  <a:cubicBezTo>
                    <a:pt x="1155741" y="2627726"/>
                    <a:pt x="1143868" y="2620989"/>
                    <a:pt x="1123705" y="2607976"/>
                  </a:cubicBezTo>
                  <a:lnTo>
                    <a:pt x="1122937" y="2607876"/>
                  </a:lnTo>
                  <a:lnTo>
                    <a:pt x="1115065" y="2608418"/>
                  </a:lnTo>
                  <a:lnTo>
                    <a:pt x="1114867" y="2609954"/>
                  </a:lnTo>
                  <a:cubicBezTo>
                    <a:pt x="1119199" y="2610644"/>
                    <a:pt x="1121624" y="2611998"/>
                    <a:pt x="1122143" y="2614016"/>
                  </a:cubicBezTo>
                  <a:cubicBezTo>
                    <a:pt x="1126236" y="2614546"/>
                    <a:pt x="1126263" y="2630414"/>
                    <a:pt x="1122226" y="2661622"/>
                  </a:cubicBezTo>
                  <a:lnTo>
                    <a:pt x="1121233" y="2669296"/>
                  </a:lnTo>
                  <a:lnTo>
                    <a:pt x="1120365" y="2669964"/>
                  </a:lnTo>
                  <a:lnTo>
                    <a:pt x="1119697" y="2669098"/>
                  </a:lnTo>
                  <a:cubicBezTo>
                    <a:pt x="1110233" y="2667873"/>
                    <a:pt x="1103218" y="2669826"/>
                    <a:pt x="1098653" y="2674958"/>
                  </a:cubicBezTo>
                  <a:cubicBezTo>
                    <a:pt x="1098487" y="2676237"/>
                    <a:pt x="1101135" y="2677880"/>
                    <a:pt x="1106597" y="2679887"/>
                  </a:cubicBezTo>
                  <a:cubicBezTo>
                    <a:pt x="1114732" y="2685361"/>
                    <a:pt x="1118155" y="2693086"/>
                    <a:pt x="1116864" y="2703062"/>
                  </a:cubicBezTo>
                  <a:lnTo>
                    <a:pt x="1111203" y="2746805"/>
                  </a:lnTo>
                  <a:cubicBezTo>
                    <a:pt x="1109615" y="2759084"/>
                    <a:pt x="1103193" y="2764495"/>
                    <a:pt x="1091937" y="2763038"/>
                  </a:cubicBezTo>
                  <a:lnTo>
                    <a:pt x="1079658" y="2761450"/>
                  </a:lnTo>
                  <a:cubicBezTo>
                    <a:pt x="1077514" y="2761952"/>
                    <a:pt x="1076259" y="2763610"/>
                    <a:pt x="1075894" y="2766424"/>
                  </a:cubicBezTo>
                  <a:lnTo>
                    <a:pt x="1074405" y="2777936"/>
                  </a:lnTo>
                  <a:lnTo>
                    <a:pt x="1076410" y="2780536"/>
                  </a:lnTo>
                  <a:lnTo>
                    <a:pt x="1181545" y="2794139"/>
                  </a:lnTo>
                  <a:cubicBezTo>
                    <a:pt x="1182825" y="2794305"/>
                    <a:pt x="1184211" y="2791623"/>
                    <a:pt x="1185706" y="2786095"/>
                  </a:cubicBezTo>
                  <a:cubicBezTo>
                    <a:pt x="1185804" y="2778305"/>
                    <a:pt x="1183999" y="2774170"/>
                    <a:pt x="1180289" y="2773690"/>
                  </a:cubicBezTo>
                  <a:cubicBezTo>
                    <a:pt x="1168522" y="2772167"/>
                    <a:pt x="1163201" y="2767058"/>
                    <a:pt x="1164326" y="2758361"/>
                  </a:cubicBezTo>
                  <a:lnTo>
                    <a:pt x="1171178" y="2705409"/>
                  </a:lnTo>
                  <a:cubicBezTo>
                    <a:pt x="1171989" y="2699141"/>
                    <a:pt x="1176811" y="2694043"/>
                    <a:pt x="1185641" y="2690114"/>
                  </a:cubicBezTo>
                  <a:cubicBezTo>
                    <a:pt x="1191418" y="2689692"/>
                    <a:pt x="1194364" y="2689032"/>
                    <a:pt x="1194480" y="2688137"/>
                  </a:cubicBezTo>
                  <a:lnTo>
                    <a:pt x="1194678" y="2686602"/>
                  </a:lnTo>
                  <a:cubicBezTo>
                    <a:pt x="1190736" y="2680891"/>
                    <a:pt x="1185695" y="2677637"/>
                    <a:pt x="1179556" y="2676843"/>
                  </a:cubicBezTo>
                  <a:lnTo>
                    <a:pt x="1175619" y="2677114"/>
                  </a:lnTo>
                  <a:lnTo>
                    <a:pt x="1178246" y="2668871"/>
                  </a:lnTo>
                  <a:lnTo>
                    <a:pt x="1177480" y="2668772"/>
                  </a:lnTo>
                  <a:lnTo>
                    <a:pt x="1176811" y="2667904"/>
                  </a:lnTo>
                  <a:lnTo>
                    <a:pt x="1169905" y="2667011"/>
                  </a:lnTo>
                  <a:cubicBezTo>
                    <a:pt x="1161207" y="2665886"/>
                    <a:pt x="1157355" y="2661486"/>
                    <a:pt x="1158348" y="2653812"/>
                  </a:cubicBezTo>
                  <a:lnTo>
                    <a:pt x="1162582" y="2651239"/>
                  </a:lnTo>
                  <a:cubicBezTo>
                    <a:pt x="1170000" y="2652199"/>
                    <a:pt x="1175519" y="2655774"/>
                    <a:pt x="1179142" y="2661964"/>
                  </a:cubicBezTo>
                  <a:lnTo>
                    <a:pt x="1180007" y="2661296"/>
                  </a:lnTo>
                  <a:cubicBezTo>
                    <a:pt x="1188983" y="2642170"/>
                    <a:pt x="1201019" y="2633584"/>
                    <a:pt x="1216110" y="2635538"/>
                  </a:cubicBezTo>
                  <a:lnTo>
                    <a:pt x="1218413" y="2635836"/>
                  </a:lnTo>
                  <a:cubicBezTo>
                    <a:pt x="1227111" y="2636961"/>
                    <a:pt x="1233264" y="2641658"/>
                    <a:pt x="1236876" y="2649928"/>
                  </a:cubicBezTo>
                  <a:cubicBezTo>
                    <a:pt x="1237520" y="2660025"/>
                    <a:pt x="1239062" y="2666207"/>
                    <a:pt x="1241499" y="2668472"/>
                  </a:cubicBezTo>
                  <a:lnTo>
                    <a:pt x="1241400" y="2669240"/>
                  </a:lnTo>
                  <a:cubicBezTo>
                    <a:pt x="1239353" y="2668975"/>
                    <a:pt x="1238264" y="2669354"/>
                    <a:pt x="1238132" y="2670378"/>
                  </a:cubicBezTo>
                  <a:lnTo>
                    <a:pt x="1236245" y="2684958"/>
                  </a:lnTo>
                  <a:lnTo>
                    <a:pt x="1230105" y="2684163"/>
                  </a:lnTo>
                  <a:cubicBezTo>
                    <a:pt x="1220582" y="2685402"/>
                    <a:pt x="1215680" y="2687109"/>
                    <a:pt x="1215399" y="2689283"/>
                  </a:cubicBezTo>
                  <a:lnTo>
                    <a:pt x="1215200" y="2690818"/>
                  </a:lnTo>
                  <a:cubicBezTo>
                    <a:pt x="1227873" y="2697399"/>
                    <a:pt x="1233829" y="2703631"/>
                    <a:pt x="1233068" y="2709516"/>
                  </a:cubicBezTo>
                  <a:lnTo>
                    <a:pt x="1227407" y="2753257"/>
                  </a:lnTo>
                  <a:lnTo>
                    <a:pt x="1228075" y="2754125"/>
                  </a:lnTo>
                  <a:lnTo>
                    <a:pt x="1227209" y="2754793"/>
                  </a:lnTo>
                  <a:lnTo>
                    <a:pt x="1225620" y="2767071"/>
                  </a:lnTo>
                  <a:lnTo>
                    <a:pt x="1224157" y="2772344"/>
                  </a:lnTo>
                  <a:cubicBezTo>
                    <a:pt x="1223563" y="2776949"/>
                    <a:pt x="1217125" y="2778457"/>
                    <a:pt x="1204846" y="2776868"/>
                  </a:cubicBezTo>
                  <a:cubicBezTo>
                    <a:pt x="1203311" y="2776669"/>
                    <a:pt x="1201900" y="2777527"/>
                    <a:pt x="1200612" y="2779440"/>
                  </a:cubicBezTo>
                  <a:lnTo>
                    <a:pt x="1198626" y="2794789"/>
                  </a:lnTo>
                  <a:lnTo>
                    <a:pt x="1199295" y="2795656"/>
                  </a:lnTo>
                  <a:lnTo>
                    <a:pt x="1295122" y="2808835"/>
                  </a:lnTo>
                  <a:cubicBezTo>
                    <a:pt x="1297729" y="2808783"/>
                    <a:pt x="1299107" y="2808181"/>
                    <a:pt x="1299257" y="2807029"/>
                  </a:cubicBezTo>
                  <a:lnTo>
                    <a:pt x="1301144" y="2792449"/>
                  </a:lnTo>
                  <a:cubicBezTo>
                    <a:pt x="1301408" y="2790402"/>
                    <a:pt x="1297447" y="2788849"/>
                    <a:pt x="1289261" y="2787791"/>
                  </a:cubicBezTo>
                  <a:cubicBezTo>
                    <a:pt x="1282099" y="2786863"/>
                    <a:pt x="1279081" y="2782051"/>
                    <a:pt x="1280206" y="2773354"/>
                  </a:cubicBezTo>
                  <a:lnTo>
                    <a:pt x="1287156" y="2719635"/>
                  </a:lnTo>
                  <a:cubicBezTo>
                    <a:pt x="1288084" y="2712473"/>
                    <a:pt x="1294217" y="2707284"/>
                    <a:pt x="1305556" y="2704070"/>
                  </a:cubicBezTo>
                  <a:cubicBezTo>
                    <a:pt x="1308626" y="2704467"/>
                    <a:pt x="1310227" y="2704154"/>
                    <a:pt x="1310359" y="2703130"/>
                  </a:cubicBezTo>
                  <a:lnTo>
                    <a:pt x="1310557" y="2701596"/>
                  </a:lnTo>
                  <a:cubicBezTo>
                    <a:pt x="1306487" y="2695867"/>
                    <a:pt x="1300424" y="2692482"/>
                    <a:pt x="1292366" y="2691440"/>
                  </a:cubicBezTo>
                  <a:lnTo>
                    <a:pt x="1291598" y="2691340"/>
                  </a:lnTo>
                  <a:lnTo>
                    <a:pt x="1291896" y="2689038"/>
                  </a:lnTo>
                  <a:lnTo>
                    <a:pt x="1296581" y="2670917"/>
                  </a:lnTo>
                  <a:cubicBezTo>
                    <a:pt x="1304711" y="2655324"/>
                    <a:pt x="1315746" y="2648430"/>
                    <a:pt x="1329688" y="2650233"/>
                  </a:cubicBezTo>
                  <a:lnTo>
                    <a:pt x="1331990" y="2650531"/>
                  </a:lnTo>
                  <a:cubicBezTo>
                    <a:pt x="1349385" y="2652781"/>
                    <a:pt x="1356295" y="2667721"/>
                    <a:pt x="1352720" y="2695348"/>
                  </a:cubicBezTo>
                  <a:lnTo>
                    <a:pt x="1352124" y="2699952"/>
                  </a:lnTo>
                  <a:lnTo>
                    <a:pt x="1351456" y="2699085"/>
                  </a:lnTo>
                  <a:cubicBezTo>
                    <a:pt x="1342759" y="2697960"/>
                    <a:pt x="1335777" y="2699657"/>
                    <a:pt x="1330510" y="2704177"/>
                  </a:cubicBezTo>
                  <a:lnTo>
                    <a:pt x="1330312" y="2705712"/>
                  </a:lnTo>
                  <a:cubicBezTo>
                    <a:pt x="1343547" y="2711976"/>
                    <a:pt x="1349626" y="2719265"/>
                    <a:pt x="1348550" y="2727579"/>
                  </a:cubicBezTo>
                  <a:lnTo>
                    <a:pt x="1340904" y="2786669"/>
                  </a:lnTo>
                  <a:cubicBezTo>
                    <a:pt x="1340176" y="2792297"/>
                    <a:pt x="1333673" y="2794317"/>
                    <a:pt x="1321393" y="2792728"/>
                  </a:cubicBezTo>
                  <a:cubicBezTo>
                    <a:pt x="1317301" y="2792198"/>
                    <a:pt x="1314691" y="2796282"/>
                    <a:pt x="1313567" y="2804979"/>
                  </a:cubicBezTo>
                  <a:cubicBezTo>
                    <a:pt x="1313070" y="2808816"/>
                    <a:pt x="1314852" y="2811128"/>
                    <a:pt x="1318911" y="2811913"/>
                  </a:cubicBezTo>
                  <a:lnTo>
                    <a:pt x="1414838" y="2824325"/>
                  </a:lnTo>
                  <a:lnTo>
                    <a:pt x="1418305" y="2821653"/>
                  </a:lnTo>
                  <a:lnTo>
                    <a:pt x="1420092" y="2807839"/>
                  </a:lnTo>
                  <a:cubicBezTo>
                    <a:pt x="1420357" y="2805793"/>
                    <a:pt x="1416652" y="2804273"/>
                    <a:pt x="1408978" y="2803281"/>
                  </a:cubicBezTo>
                  <a:cubicBezTo>
                    <a:pt x="1398746" y="2801956"/>
                    <a:pt x="1394192" y="2796945"/>
                    <a:pt x="1395318" y="2788248"/>
                  </a:cubicBezTo>
                  <a:lnTo>
                    <a:pt x="1398667" y="2768395"/>
                  </a:lnTo>
                  <a:lnTo>
                    <a:pt x="1402837" y="2736163"/>
                  </a:lnTo>
                  <a:cubicBezTo>
                    <a:pt x="1403731" y="2729257"/>
                    <a:pt x="1408329" y="2723869"/>
                    <a:pt x="1416632" y="2720002"/>
                  </a:cubicBezTo>
                  <a:cubicBezTo>
                    <a:pt x="1422904" y="2719774"/>
                    <a:pt x="1426106" y="2719147"/>
                    <a:pt x="1426238" y="2718124"/>
                  </a:cubicBezTo>
                  <a:lnTo>
                    <a:pt x="1426437" y="2716589"/>
                  </a:lnTo>
                  <a:cubicBezTo>
                    <a:pt x="1423262" y="2710977"/>
                    <a:pt x="1417198" y="2707592"/>
                    <a:pt x="1408244" y="2706433"/>
                  </a:cubicBezTo>
                  <a:lnTo>
                    <a:pt x="1407478" y="2706334"/>
                  </a:lnTo>
                  <a:lnTo>
                    <a:pt x="1406610" y="2707002"/>
                  </a:lnTo>
                  <a:lnTo>
                    <a:pt x="1408795" y="2690119"/>
                  </a:lnTo>
                  <a:cubicBezTo>
                    <a:pt x="1409904" y="2681550"/>
                    <a:pt x="1410030" y="2674544"/>
                    <a:pt x="1409174" y="2669101"/>
                  </a:cubicBezTo>
                  <a:cubicBezTo>
                    <a:pt x="1404951" y="2639425"/>
                    <a:pt x="1389410" y="2622849"/>
                    <a:pt x="1362551" y="2619373"/>
                  </a:cubicBezTo>
                  <a:lnTo>
                    <a:pt x="1358714" y="2618877"/>
                  </a:lnTo>
                  <a:cubicBezTo>
                    <a:pt x="1339016" y="2616329"/>
                    <a:pt x="1319819" y="2623988"/>
                    <a:pt x="1301122" y="2641856"/>
                  </a:cubicBezTo>
                  <a:lnTo>
                    <a:pt x="1294262" y="2652672"/>
                  </a:lnTo>
                  <a:cubicBezTo>
                    <a:pt x="1291702" y="2652340"/>
                    <a:pt x="1290300" y="2651119"/>
                    <a:pt x="1290053" y="2649007"/>
                  </a:cubicBezTo>
                  <a:lnTo>
                    <a:pt x="1291218" y="2646036"/>
                  </a:lnTo>
                  <a:lnTo>
                    <a:pt x="1291317" y="2645268"/>
                  </a:lnTo>
                  <a:cubicBezTo>
                    <a:pt x="1286619" y="2629316"/>
                    <a:pt x="1280170" y="2618858"/>
                    <a:pt x="1271969" y="2613895"/>
                  </a:cubicBezTo>
                  <a:lnTo>
                    <a:pt x="1269468" y="2615133"/>
                  </a:lnTo>
                  <a:lnTo>
                    <a:pt x="1268702" y="2615033"/>
                  </a:lnTo>
                  <a:lnTo>
                    <a:pt x="1269765" y="2612830"/>
                  </a:lnTo>
                  <a:cubicBezTo>
                    <a:pt x="1267861" y="2609463"/>
                    <a:pt x="1260930" y="2606745"/>
                    <a:pt x="1248974" y="2604678"/>
                  </a:cubicBezTo>
                  <a:lnTo>
                    <a:pt x="1239764" y="2603486"/>
                  </a:lnTo>
                  <a:lnTo>
                    <a:pt x="1238898" y="2604155"/>
                  </a:lnTo>
                  <a:lnTo>
                    <a:pt x="1239566" y="2605021"/>
                  </a:lnTo>
                  <a:lnTo>
                    <a:pt x="1236668" y="2609328"/>
                  </a:lnTo>
                  <a:lnTo>
                    <a:pt x="1236569" y="2610096"/>
                  </a:lnTo>
                  <a:lnTo>
                    <a:pt x="1238971" y="2609626"/>
                  </a:lnTo>
                  <a:lnTo>
                    <a:pt x="1241940" y="2610790"/>
                  </a:lnTo>
                  <a:cubicBezTo>
                    <a:pt x="1241808" y="2611813"/>
                    <a:pt x="1240174" y="2612382"/>
                    <a:pt x="1237038" y="2612497"/>
                  </a:cubicBezTo>
                  <a:cubicBezTo>
                    <a:pt x="1236015" y="2612364"/>
                    <a:pt x="1235602" y="2611531"/>
                    <a:pt x="1235801" y="2609996"/>
                  </a:cubicBezTo>
                  <a:lnTo>
                    <a:pt x="1235034" y="2609896"/>
                  </a:lnTo>
                  <a:lnTo>
                    <a:pt x="1232533" y="2611134"/>
                  </a:lnTo>
                  <a:lnTo>
                    <a:pt x="1231197" y="2609400"/>
                  </a:lnTo>
                  <a:lnTo>
                    <a:pt x="1231892" y="2604028"/>
                  </a:lnTo>
                  <a:cubicBezTo>
                    <a:pt x="1214753" y="2601811"/>
                    <a:pt x="1197750" y="2612614"/>
                    <a:pt x="1180883" y="2636441"/>
                  </a:cubicBezTo>
                  <a:lnTo>
                    <a:pt x="1180115" y="2636342"/>
                  </a:lnTo>
                  <a:lnTo>
                    <a:pt x="1184881" y="2599506"/>
                  </a:lnTo>
                  <a:lnTo>
                    <a:pt x="1183546" y="2597772"/>
                  </a:lnTo>
                  <a:lnTo>
                    <a:pt x="1178940" y="2597176"/>
                  </a:lnTo>
                  <a:lnTo>
                    <a:pt x="1172875" y="2601853"/>
                  </a:lnTo>
                  <a:lnTo>
                    <a:pt x="1172106" y="2601754"/>
                  </a:lnTo>
                  <a:lnTo>
                    <a:pt x="1172602" y="2597917"/>
                  </a:lnTo>
                  <a:lnTo>
                    <a:pt x="1173469" y="2597249"/>
                  </a:lnTo>
                  <a:lnTo>
                    <a:pt x="1172801" y="2596383"/>
                  </a:lnTo>
                  <a:lnTo>
                    <a:pt x="1136832" y="2590948"/>
                  </a:lnTo>
                  <a:lnTo>
                    <a:pt x="1129158" y="2589955"/>
                  </a:lnTo>
                  <a:lnTo>
                    <a:pt x="1128959" y="2591490"/>
                  </a:lnTo>
                  <a:lnTo>
                    <a:pt x="1130494" y="2591688"/>
                  </a:lnTo>
                  <a:lnTo>
                    <a:pt x="1130196" y="2593991"/>
                  </a:lnTo>
                  <a:lnTo>
                    <a:pt x="1128661" y="2593792"/>
                  </a:lnTo>
                  <a:cubicBezTo>
                    <a:pt x="1125080" y="2593328"/>
                    <a:pt x="1123455" y="2591818"/>
                    <a:pt x="1123786" y="2589260"/>
                  </a:cubicBezTo>
                  <a:close/>
                  <a:moveTo>
                    <a:pt x="1529688" y="2623755"/>
                  </a:moveTo>
                  <a:lnTo>
                    <a:pt x="1528146" y="2623883"/>
                  </a:lnTo>
                  <a:lnTo>
                    <a:pt x="1528210" y="2624654"/>
                  </a:lnTo>
                  <a:lnTo>
                    <a:pt x="1529752" y="2624526"/>
                  </a:lnTo>
                  <a:close/>
                  <a:moveTo>
                    <a:pt x="1537916" y="2619968"/>
                  </a:moveTo>
                  <a:lnTo>
                    <a:pt x="1532518" y="2620415"/>
                  </a:lnTo>
                  <a:lnTo>
                    <a:pt x="1531104" y="2622085"/>
                  </a:lnTo>
                  <a:cubicBezTo>
                    <a:pt x="1531198" y="2623242"/>
                    <a:pt x="1534090" y="2623779"/>
                    <a:pt x="1539777" y="2623696"/>
                  </a:cubicBezTo>
                  <a:lnTo>
                    <a:pt x="1539586" y="2621383"/>
                  </a:lnTo>
                  <a:close/>
                  <a:moveTo>
                    <a:pt x="1529757" y="2615208"/>
                  </a:moveTo>
                  <a:lnTo>
                    <a:pt x="1528214" y="2615336"/>
                  </a:lnTo>
                  <a:lnTo>
                    <a:pt x="1528407" y="2617650"/>
                  </a:lnTo>
                  <a:lnTo>
                    <a:pt x="1529948" y="2617522"/>
                  </a:lnTo>
                  <a:close/>
                  <a:moveTo>
                    <a:pt x="1536698" y="2614634"/>
                  </a:moveTo>
                  <a:lnTo>
                    <a:pt x="1535155" y="2614761"/>
                  </a:lnTo>
                  <a:lnTo>
                    <a:pt x="1533741" y="2616432"/>
                  </a:lnTo>
                  <a:lnTo>
                    <a:pt x="1533868" y="2617973"/>
                  </a:lnTo>
                  <a:lnTo>
                    <a:pt x="1535539" y="2619388"/>
                  </a:lnTo>
                  <a:lnTo>
                    <a:pt x="1536309" y="2619325"/>
                  </a:lnTo>
                  <a:lnTo>
                    <a:pt x="1538432" y="2616820"/>
                  </a:lnTo>
                  <a:lnTo>
                    <a:pt x="1538367" y="2616048"/>
                  </a:lnTo>
                  <a:close/>
                  <a:moveTo>
                    <a:pt x="1551286" y="2612649"/>
                  </a:moveTo>
                  <a:lnTo>
                    <a:pt x="1549100" y="2614383"/>
                  </a:lnTo>
                  <a:lnTo>
                    <a:pt x="1548329" y="2614448"/>
                  </a:lnTo>
                  <a:lnTo>
                    <a:pt x="1545887" y="2613096"/>
                  </a:lnTo>
                  <a:lnTo>
                    <a:pt x="1542803" y="2613352"/>
                  </a:lnTo>
                  <a:lnTo>
                    <a:pt x="1541388" y="2615022"/>
                  </a:lnTo>
                  <a:lnTo>
                    <a:pt x="1541516" y="2616564"/>
                  </a:lnTo>
                  <a:lnTo>
                    <a:pt x="1543187" y="2617979"/>
                  </a:lnTo>
                  <a:lnTo>
                    <a:pt x="1547813" y="2617595"/>
                  </a:lnTo>
                  <a:lnTo>
                    <a:pt x="1548520" y="2616761"/>
                  </a:lnTo>
                  <a:lnTo>
                    <a:pt x="1548585" y="2617532"/>
                  </a:lnTo>
                  <a:lnTo>
                    <a:pt x="1553147" y="2616378"/>
                  </a:lnTo>
                  <a:lnTo>
                    <a:pt x="1553919" y="2616314"/>
                  </a:lnTo>
                  <a:cubicBezTo>
                    <a:pt x="1553320" y="2613775"/>
                    <a:pt x="1552443" y="2612554"/>
                    <a:pt x="1551286" y="2612649"/>
                  </a:cubicBezTo>
                  <a:close/>
                  <a:moveTo>
                    <a:pt x="1558291" y="2612846"/>
                  </a:moveTo>
                  <a:lnTo>
                    <a:pt x="1557520" y="2612910"/>
                  </a:lnTo>
                  <a:lnTo>
                    <a:pt x="1557583" y="2613681"/>
                  </a:lnTo>
                  <a:lnTo>
                    <a:pt x="1559253" y="2615096"/>
                  </a:lnTo>
                  <a:lnTo>
                    <a:pt x="1560025" y="2615032"/>
                  </a:lnTo>
                  <a:lnTo>
                    <a:pt x="1559960" y="2614261"/>
                  </a:lnTo>
                  <a:close/>
                  <a:moveTo>
                    <a:pt x="1564524" y="2613107"/>
                  </a:moveTo>
                  <a:lnTo>
                    <a:pt x="1562981" y="2613234"/>
                  </a:lnTo>
                  <a:lnTo>
                    <a:pt x="1563109" y="2614777"/>
                  </a:lnTo>
                  <a:lnTo>
                    <a:pt x="1564652" y="2614649"/>
                  </a:lnTo>
                  <a:close/>
                  <a:moveTo>
                    <a:pt x="1529119" y="2607497"/>
                  </a:moveTo>
                  <a:lnTo>
                    <a:pt x="1527576" y="2607624"/>
                  </a:lnTo>
                  <a:lnTo>
                    <a:pt x="1527895" y="2611480"/>
                  </a:lnTo>
                  <a:lnTo>
                    <a:pt x="1528730" y="2612187"/>
                  </a:lnTo>
                  <a:lnTo>
                    <a:pt x="1528023" y="2613022"/>
                  </a:lnTo>
                  <a:lnTo>
                    <a:pt x="1529566" y="2612895"/>
                  </a:lnTo>
                  <a:close/>
                  <a:moveTo>
                    <a:pt x="1584446" y="2609905"/>
                  </a:moveTo>
                  <a:lnTo>
                    <a:pt x="1582904" y="2610032"/>
                  </a:lnTo>
                  <a:lnTo>
                    <a:pt x="1583031" y="2611574"/>
                  </a:lnTo>
                  <a:close/>
                  <a:moveTo>
                    <a:pt x="1528352" y="2598242"/>
                  </a:moveTo>
                  <a:lnTo>
                    <a:pt x="1526810" y="2598370"/>
                  </a:lnTo>
                  <a:lnTo>
                    <a:pt x="1527065" y="2601455"/>
                  </a:lnTo>
                  <a:lnTo>
                    <a:pt x="1528480" y="2599785"/>
                  </a:lnTo>
                  <a:close/>
                  <a:moveTo>
                    <a:pt x="1589913" y="2600911"/>
                  </a:moveTo>
                  <a:lnTo>
                    <a:pt x="1590940" y="2603932"/>
                  </a:lnTo>
                  <a:lnTo>
                    <a:pt x="1592482" y="2603804"/>
                  </a:lnTo>
                  <a:lnTo>
                    <a:pt x="1592418" y="2603033"/>
                  </a:lnTo>
                  <a:close/>
                  <a:moveTo>
                    <a:pt x="990200" y="2539651"/>
                  </a:moveTo>
                  <a:cubicBezTo>
                    <a:pt x="977367" y="2540542"/>
                    <a:pt x="964204" y="2544283"/>
                    <a:pt x="950712" y="2550875"/>
                  </a:cubicBezTo>
                  <a:lnTo>
                    <a:pt x="941062" y="2560004"/>
                  </a:lnTo>
                  <a:lnTo>
                    <a:pt x="940687" y="2559394"/>
                  </a:lnTo>
                  <a:lnTo>
                    <a:pt x="940881" y="2560176"/>
                  </a:lnTo>
                  <a:lnTo>
                    <a:pt x="913494" y="2586087"/>
                  </a:lnTo>
                  <a:lnTo>
                    <a:pt x="910180" y="2583946"/>
                  </a:lnTo>
                  <a:cubicBezTo>
                    <a:pt x="903464" y="2581291"/>
                    <a:pt x="896854" y="2581174"/>
                    <a:pt x="890349" y="2583595"/>
                  </a:cubicBezTo>
                  <a:cubicBezTo>
                    <a:pt x="889401" y="2585994"/>
                    <a:pt x="891521" y="2589051"/>
                    <a:pt x="896709" y="2592765"/>
                  </a:cubicBezTo>
                  <a:cubicBezTo>
                    <a:pt x="900558" y="2597061"/>
                    <a:pt x="902354" y="2603041"/>
                    <a:pt x="902098" y="2610705"/>
                  </a:cubicBezTo>
                  <a:cubicBezTo>
                    <a:pt x="903058" y="2611084"/>
                    <a:pt x="904346" y="2609930"/>
                    <a:pt x="905964" y="2607241"/>
                  </a:cubicBezTo>
                  <a:lnTo>
                    <a:pt x="907403" y="2607810"/>
                  </a:lnTo>
                  <a:cubicBezTo>
                    <a:pt x="909294" y="2613550"/>
                    <a:pt x="912759" y="2617416"/>
                    <a:pt x="917796" y="2619407"/>
                  </a:cubicBezTo>
                  <a:lnTo>
                    <a:pt x="917511" y="2620126"/>
                  </a:lnTo>
                  <a:cubicBezTo>
                    <a:pt x="917132" y="2621086"/>
                    <a:pt x="916223" y="2621281"/>
                    <a:pt x="914783" y="2620713"/>
                  </a:cubicBezTo>
                  <a:lnTo>
                    <a:pt x="914499" y="2621432"/>
                  </a:lnTo>
                  <a:cubicBezTo>
                    <a:pt x="915900" y="2624205"/>
                    <a:pt x="916435" y="2626358"/>
                    <a:pt x="916106" y="2627892"/>
                  </a:cubicBezTo>
                  <a:cubicBezTo>
                    <a:pt x="914148" y="2629337"/>
                    <a:pt x="911610" y="2629443"/>
                    <a:pt x="908492" y="2628211"/>
                  </a:cubicBezTo>
                  <a:lnTo>
                    <a:pt x="906333" y="2627357"/>
                  </a:lnTo>
                  <a:cubicBezTo>
                    <a:pt x="904054" y="2626456"/>
                    <a:pt x="901939" y="2624788"/>
                    <a:pt x="899990" y="2622354"/>
                  </a:cubicBezTo>
                  <a:lnTo>
                    <a:pt x="898986" y="2622789"/>
                  </a:lnTo>
                  <a:lnTo>
                    <a:pt x="896459" y="2637599"/>
                  </a:lnTo>
                  <a:lnTo>
                    <a:pt x="897179" y="2637883"/>
                  </a:lnTo>
                  <a:lnTo>
                    <a:pt x="900191" y="2636578"/>
                  </a:lnTo>
                  <a:lnTo>
                    <a:pt x="900476" y="2635859"/>
                  </a:lnTo>
                  <a:lnTo>
                    <a:pt x="902601" y="2628378"/>
                  </a:lnTo>
                  <a:lnTo>
                    <a:pt x="904760" y="2629231"/>
                  </a:lnTo>
                  <a:cubicBezTo>
                    <a:pt x="904392" y="2632969"/>
                    <a:pt x="904927" y="2635122"/>
                    <a:pt x="906367" y="2635691"/>
                  </a:cubicBezTo>
                  <a:cubicBezTo>
                    <a:pt x="909005" y="2636734"/>
                    <a:pt x="910689" y="2638787"/>
                    <a:pt x="911420" y="2641849"/>
                  </a:cubicBezTo>
                  <a:lnTo>
                    <a:pt x="908994" y="2645882"/>
                  </a:lnTo>
                  <a:cubicBezTo>
                    <a:pt x="908046" y="2648281"/>
                    <a:pt x="905274" y="2649682"/>
                    <a:pt x="900677" y="2650083"/>
                  </a:cubicBezTo>
                  <a:lnTo>
                    <a:pt x="898501" y="2645063"/>
                  </a:lnTo>
                  <a:lnTo>
                    <a:pt x="897781" y="2644779"/>
                  </a:lnTo>
                  <a:lnTo>
                    <a:pt x="896777" y="2645213"/>
                  </a:lnTo>
                  <a:cubicBezTo>
                    <a:pt x="895877" y="2647492"/>
                    <a:pt x="896797" y="2650075"/>
                    <a:pt x="899539" y="2652962"/>
                  </a:cubicBezTo>
                  <a:lnTo>
                    <a:pt x="897966" y="2654836"/>
                  </a:lnTo>
                  <a:cubicBezTo>
                    <a:pt x="898209" y="2661589"/>
                    <a:pt x="898989" y="2665226"/>
                    <a:pt x="900309" y="2665747"/>
                  </a:cubicBezTo>
                  <a:cubicBezTo>
                    <a:pt x="901523" y="2675657"/>
                    <a:pt x="905188" y="2681821"/>
                    <a:pt x="911305" y="2684240"/>
                  </a:cubicBezTo>
                  <a:lnTo>
                    <a:pt x="911857" y="2678633"/>
                  </a:lnTo>
                  <a:cubicBezTo>
                    <a:pt x="914693" y="2675316"/>
                    <a:pt x="917371" y="2674156"/>
                    <a:pt x="919890" y="2675152"/>
                  </a:cubicBezTo>
                  <a:cubicBezTo>
                    <a:pt x="922409" y="2676148"/>
                    <a:pt x="923875" y="2683662"/>
                    <a:pt x="924292" y="2697694"/>
                  </a:cubicBezTo>
                  <a:cubicBezTo>
                    <a:pt x="923673" y="2698559"/>
                    <a:pt x="922093" y="2699044"/>
                    <a:pt x="919555" y="2699150"/>
                  </a:cubicBezTo>
                  <a:cubicBezTo>
                    <a:pt x="917157" y="2698203"/>
                    <a:pt x="916337" y="2696769"/>
                    <a:pt x="917096" y="2694850"/>
                  </a:cubicBezTo>
                  <a:cubicBezTo>
                    <a:pt x="917414" y="2690538"/>
                    <a:pt x="915533" y="2687576"/>
                    <a:pt x="911455" y="2685963"/>
                  </a:cubicBezTo>
                  <a:lnTo>
                    <a:pt x="910317" y="2688841"/>
                  </a:lnTo>
                  <a:cubicBezTo>
                    <a:pt x="915386" y="2698473"/>
                    <a:pt x="922844" y="2706969"/>
                    <a:pt x="932693" y="2714328"/>
                  </a:cubicBezTo>
                  <a:lnTo>
                    <a:pt x="947253" y="2722842"/>
                  </a:lnTo>
                  <a:lnTo>
                    <a:pt x="947387" y="2723466"/>
                  </a:lnTo>
                  <a:lnTo>
                    <a:pt x="947923" y="2723234"/>
                  </a:lnTo>
                  <a:lnTo>
                    <a:pt x="959052" y="2729741"/>
                  </a:lnTo>
                  <a:lnTo>
                    <a:pt x="965528" y="2732301"/>
                  </a:lnTo>
                  <a:cubicBezTo>
                    <a:pt x="982680" y="2739081"/>
                    <a:pt x="1002030" y="2739243"/>
                    <a:pt x="1023583" y="2732785"/>
                  </a:cubicBezTo>
                  <a:cubicBezTo>
                    <a:pt x="1045475" y="2721607"/>
                    <a:pt x="1058846" y="2711639"/>
                    <a:pt x="1063696" y="2702877"/>
                  </a:cubicBezTo>
                  <a:lnTo>
                    <a:pt x="1064833" y="2699999"/>
                  </a:lnTo>
                  <a:cubicBezTo>
                    <a:pt x="1064292" y="2696457"/>
                    <a:pt x="1062702" y="2694164"/>
                    <a:pt x="1060064" y="2693121"/>
                  </a:cubicBezTo>
                  <a:lnTo>
                    <a:pt x="1057905" y="2692267"/>
                  </a:lnTo>
                  <a:cubicBezTo>
                    <a:pt x="1055506" y="2691319"/>
                    <a:pt x="1052538" y="2691811"/>
                    <a:pt x="1049002" y="2693740"/>
                  </a:cubicBezTo>
                  <a:cubicBezTo>
                    <a:pt x="1025858" y="2715101"/>
                    <a:pt x="1003132" y="2721372"/>
                    <a:pt x="980824" y="2712553"/>
                  </a:cubicBezTo>
                  <a:lnTo>
                    <a:pt x="969310" y="2708002"/>
                  </a:lnTo>
                  <a:lnTo>
                    <a:pt x="963251" y="2702278"/>
                  </a:lnTo>
                  <a:lnTo>
                    <a:pt x="959101" y="2706462"/>
                  </a:lnTo>
                  <a:cubicBezTo>
                    <a:pt x="957302" y="2705751"/>
                    <a:pt x="955618" y="2703698"/>
                    <a:pt x="954047" y="2700304"/>
                  </a:cubicBezTo>
                  <a:lnTo>
                    <a:pt x="957193" y="2696555"/>
                  </a:lnTo>
                  <a:lnTo>
                    <a:pt x="952708" y="2688958"/>
                  </a:lnTo>
                  <a:cubicBezTo>
                    <a:pt x="948931" y="2678866"/>
                    <a:pt x="948590" y="2665695"/>
                    <a:pt x="951686" y="2649446"/>
                  </a:cubicBezTo>
                  <a:lnTo>
                    <a:pt x="942196" y="2648191"/>
                  </a:lnTo>
                  <a:cubicBezTo>
                    <a:pt x="939508" y="2646573"/>
                    <a:pt x="938353" y="2645285"/>
                    <a:pt x="938733" y="2644325"/>
                  </a:cubicBezTo>
                  <a:lnTo>
                    <a:pt x="939017" y="2643606"/>
                  </a:lnTo>
                  <a:lnTo>
                    <a:pt x="942448" y="2639137"/>
                  </a:lnTo>
                  <a:lnTo>
                    <a:pt x="947635" y="2642853"/>
                  </a:lnTo>
                  <a:lnTo>
                    <a:pt x="949075" y="2643421"/>
                  </a:lnTo>
                  <a:cubicBezTo>
                    <a:pt x="950514" y="2643990"/>
                    <a:pt x="952566" y="2642305"/>
                    <a:pt x="955233" y="2638367"/>
                  </a:cubicBezTo>
                  <a:lnTo>
                    <a:pt x="960069" y="2626134"/>
                  </a:lnTo>
                  <a:lnTo>
                    <a:pt x="969425" y="2629832"/>
                  </a:lnTo>
                  <a:lnTo>
                    <a:pt x="970428" y="2629397"/>
                  </a:lnTo>
                  <a:lnTo>
                    <a:pt x="970864" y="2630401"/>
                  </a:lnTo>
                  <a:lnTo>
                    <a:pt x="1064415" y="2667382"/>
                  </a:lnTo>
                  <a:cubicBezTo>
                    <a:pt x="1072090" y="2670416"/>
                    <a:pt x="1076782" y="2669775"/>
                    <a:pt x="1078488" y="2665457"/>
                  </a:cubicBezTo>
                  <a:cubicBezTo>
                    <a:pt x="1082850" y="2654423"/>
                    <a:pt x="1085678" y="2643060"/>
                    <a:pt x="1086972" y="2631367"/>
                  </a:cubicBezTo>
                  <a:cubicBezTo>
                    <a:pt x="1088003" y="2590171"/>
                    <a:pt x="1071607" y="2562887"/>
                    <a:pt x="1037784" y="2549517"/>
                  </a:cubicBezTo>
                  <a:lnTo>
                    <a:pt x="1027710" y="2545535"/>
                  </a:lnTo>
                  <a:cubicBezTo>
                    <a:pt x="1015537" y="2540723"/>
                    <a:pt x="1003033" y="2538762"/>
                    <a:pt x="990200" y="2539651"/>
                  </a:cubicBezTo>
                  <a:close/>
                  <a:moveTo>
                    <a:pt x="1601609" y="2601495"/>
                  </a:moveTo>
                  <a:lnTo>
                    <a:pt x="1600066" y="2601623"/>
                  </a:lnTo>
                  <a:lnTo>
                    <a:pt x="1600322" y="2604707"/>
                  </a:lnTo>
                  <a:lnTo>
                    <a:pt x="1601865" y="2604580"/>
                  </a:lnTo>
                  <a:close/>
                  <a:moveTo>
                    <a:pt x="644960" y="2503580"/>
                  </a:moveTo>
                  <a:lnTo>
                    <a:pt x="643938" y="2504742"/>
                  </a:lnTo>
                  <a:cubicBezTo>
                    <a:pt x="645874" y="2506445"/>
                    <a:pt x="647547" y="2506887"/>
                    <a:pt x="648957" y="2506066"/>
                  </a:cubicBezTo>
                  <a:lnTo>
                    <a:pt x="649468" y="2505486"/>
                  </a:lnTo>
                  <a:lnTo>
                    <a:pt x="649398" y="2504393"/>
                  </a:lnTo>
                  <a:cubicBezTo>
                    <a:pt x="647036" y="2503173"/>
                    <a:pt x="645557" y="2502902"/>
                    <a:pt x="644960" y="2503580"/>
                  </a:cubicBezTo>
                  <a:close/>
                  <a:moveTo>
                    <a:pt x="1520003" y="2591169"/>
                  </a:moveTo>
                  <a:lnTo>
                    <a:pt x="1518460" y="2591297"/>
                  </a:lnTo>
                  <a:lnTo>
                    <a:pt x="1519929" y="2609034"/>
                  </a:lnTo>
                  <a:cubicBezTo>
                    <a:pt x="1520142" y="2611605"/>
                    <a:pt x="1521041" y="2613083"/>
                    <a:pt x="1522625" y="2613470"/>
                  </a:cubicBezTo>
                  <a:lnTo>
                    <a:pt x="1521795" y="2603444"/>
                  </a:lnTo>
                  <a:lnTo>
                    <a:pt x="1523337" y="2603317"/>
                  </a:lnTo>
                  <a:lnTo>
                    <a:pt x="1524103" y="2612571"/>
                  </a:lnTo>
                  <a:lnTo>
                    <a:pt x="1526417" y="2612379"/>
                  </a:lnTo>
                  <a:lnTo>
                    <a:pt x="1526162" y="2609294"/>
                  </a:lnTo>
                  <a:lnTo>
                    <a:pt x="1525327" y="2608587"/>
                  </a:lnTo>
                  <a:lnTo>
                    <a:pt x="1526098" y="2608523"/>
                  </a:lnTo>
                  <a:lnTo>
                    <a:pt x="1526805" y="2607688"/>
                  </a:lnTo>
                  <a:lnTo>
                    <a:pt x="1526742" y="2606917"/>
                  </a:lnTo>
                  <a:lnTo>
                    <a:pt x="1525906" y="2606210"/>
                  </a:lnTo>
                  <a:lnTo>
                    <a:pt x="1525779" y="2604667"/>
                  </a:lnTo>
                  <a:lnTo>
                    <a:pt x="1527449" y="2606082"/>
                  </a:lnTo>
                  <a:lnTo>
                    <a:pt x="1529570" y="2603577"/>
                  </a:lnTo>
                  <a:cubicBezTo>
                    <a:pt x="1529485" y="2602548"/>
                    <a:pt x="1527901" y="2602162"/>
                    <a:pt x="1524816" y="2602418"/>
                  </a:cubicBezTo>
                  <a:lnTo>
                    <a:pt x="1525523" y="2601583"/>
                  </a:lnTo>
                  <a:lnTo>
                    <a:pt x="1524688" y="2600875"/>
                  </a:lnTo>
                  <a:lnTo>
                    <a:pt x="1525396" y="2600040"/>
                  </a:lnTo>
                  <a:lnTo>
                    <a:pt x="1523986" y="2592393"/>
                  </a:lnTo>
                  <a:lnTo>
                    <a:pt x="1523923" y="2591621"/>
                  </a:lnTo>
                  <a:lnTo>
                    <a:pt x="1522380" y="2591749"/>
                  </a:lnTo>
                  <a:lnTo>
                    <a:pt x="1523146" y="2601003"/>
                  </a:lnTo>
                  <a:lnTo>
                    <a:pt x="1521731" y="2602674"/>
                  </a:lnTo>
                  <a:close/>
                  <a:moveTo>
                    <a:pt x="1601098" y="2595326"/>
                  </a:moveTo>
                  <a:lnTo>
                    <a:pt x="1599556" y="2595454"/>
                  </a:lnTo>
                  <a:lnTo>
                    <a:pt x="1599938" y="2600081"/>
                  </a:lnTo>
                  <a:lnTo>
                    <a:pt x="1601481" y="2599953"/>
                  </a:lnTo>
                  <a:close/>
                  <a:moveTo>
                    <a:pt x="1523991" y="2583075"/>
                  </a:moveTo>
                  <a:lnTo>
                    <a:pt x="1524118" y="2584617"/>
                  </a:lnTo>
                  <a:lnTo>
                    <a:pt x="1525661" y="2584489"/>
                  </a:lnTo>
                  <a:close/>
                  <a:moveTo>
                    <a:pt x="1527592" y="2579671"/>
                  </a:moveTo>
                  <a:lnTo>
                    <a:pt x="1526049" y="2579798"/>
                  </a:lnTo>
                  <a:lnTo>
                    <a:pt x="1526177" y="2581341"/>
                  </a:lnTo>
                  <a:lnTo>
                    <a:pt x="1527720" y="2581213"/>
                  </a:lnTo>
                  <a:close/>
                  <a:moveTo>
                    <a:pt x="1593264" y="2585104"/>
                  </a:moveTo>
                  <a:lnTo>
                    <a:pt x="1591721" y="2585232"/>
                  </a:lnTo>
                  <a:lnTo>
                    <a:pt x="1591849" y="2586775"/>
                  </a:lnTo>
                  <a:lnTo>
                    <a:pt x="1593391" y="2586647"/>
                  </a:lnTo>
                  <a:close/>
                  <a:moveTo>
                    <a:pt x="1601619" y="2582860"/>
                  </a:moveTo>
                  <a:lnTo>
                    <a:pt x="1600076" y="2582987"/>
                  </a:lnTo>
                  <a:lnTo>
                    <a:pt x="1599625" y="2586907"/>
                  </a:lnTo>
                  <a:lnTo>
                    <a:pt x="1600007" y="2591534"/>
                  </a:lnTo>
                  <a:lnTo>
                    <a:pt x="1602385" y="2592114"/>
                  </a:lnTo>
                  <a:lnTo>
                    <a:pt x="1603927" y="2591986"/>
                  </a:lnTo>
                  <a:cubicBezTo>
                    <a:pt x="1603842" y="2590957"/>
                    <a:pt x="1603028" y="2590508"/>
                    <a:pt x="1601486" y="2590636"/>
                  </a:cubicBezTo>
                  <a:lnTo>
                    <a:pt x="1601166" y="2586779"/>
                  </a:lnTo>
                  <a:close/>
                  <a:moveTo>
                    <a:pt x="1613383" y="2574898"/>
                  </a:moveTo>
                  <a:lnTo>
                    <a:pt x="1611069" y="2575089"/>
                  </a:lnTo>
                  <a:lnTo>
                    <a:pt x="1611261" y="2577403"/>
                  </a:lnTo>
                  <a:lnTo>
                    <a:pt x="1612032" y="2577338"/>
                  </a:lnTo>
                  <a:lnTo>
                    <a:pt x="1613446" y="2575669"/>
                  </a:lnTo>
                  <a:close/>
                  <a:moveTo>
                    <a:pt x="1600476" y="2559661"/>
                  </a:moveTo>
                  <a:lnTo>
                    <a:pt x="1598932" y="2559788"/>
                  </a:lnTo>
                  <a:lnTo>
                    <a:pt x="1599060" y="2561330"/>
                  </a:lnTo>
                  <a:lnTo>
                    <a:pt x="1600602" y="2561203"/>
                  </a:lnTo>
                  <a:close/>
                  <a:moveTo>
                    <a:pt x="1529665" y="2548441"/>
                  </a:moveTo>
                  <a:lnTo>
                    <a:pt x="1528122" y="2548569"/>
                  </a:lnTo>
                  <a:lnTo>
                    <a:pt x="1526707" y="2550238"/>
                  </a:lnTo>
                  <a:lnTo>
                    <a:pt x="1526772" y="2551010"/>
                  </a:lnTo>
                  <a:lnTo>
                    <a:pt x="1528314" y="2550882"/>
                  </a:lnTo>
                  <a:lnTo>
                    <a:pt x="1529728" y="2549212"/>
                  </a:lnTo>
                  <a:close/>
                  <a:moveTo>
                    <a:pt x="1802407" y="2573200"/>
                  </a:moveTo>
                  <a:cubicBezTo>
                    <a:pt x="1794339" y="2572853"/>
                    <a:pt x="1785912" y="2573852"/>
                    <a:pt x="1777128" y="2576198"/>
                  </a:cubicBezTo>
                  <a:lnTo>
                    <a:pt x="1766661" y="2578993"/>
                  </a:lnTo>
                  <a:cubicBezTo>
                    <a:pt x="1741368" y="2585750"/>
                    <a:pt x="1721801" y="2602456"/>
                    <a:pt x="1707964" y="2629112"/>
                  </a:cubicBezTo>
                  <a:lnTo>
                    <a:pt x="1705642" y="2642191"/>
                  </a:lnTo>
                  <a:lnTo>
                    <a:pt x="1704978" y="2641923"/>
                  </a:lnTo>
                  <a:lnTo>
                    <a:pt x="1705599" y="2642435"/>
                  </a:lnTo>
                  <a:lnTo>
                    <a:pt x="1699012" y="2679559"/>
                  </a:lnTo>
                  <a:lnTo>
                    <a:pt x="1695074" y="2679810"/>
                  </a:lnTo>
                  <a:cubicBezTo>
                    <a:pt x="1688096" y="2681674"/>
                    <a:pt x="1682714" y="2685514"/>
                    <a:pt x="1678929" y="2691330"/>
                  </a:cubicBezTo>
                  <a:cubicBezTo>
                    <a:pt x="1679595" y="2693823"/>
                    <a:pt x="1683118" y="2695018"/>
                    <a:pt x="1689498" y="2694916"/>
                  </a:cubicBezTo>
                  <a:cubicBezTo>
                    <a:pt x="1695147" y="2696076"/>
                    <a:pt x="1700149" y="2699813"/>
                    <a:pt x="1704505" y="2706125"/>
                  </a:cubicBezTo>
                  <a:cubicBezTo>
                    <a:pt x="1705502" y="2705859"/>
                    <a:pt x="1705850" y="2704164"/>
                    <a:pt x="1705550" y="2701040"/>
                  </a:cubicBezTo>
                  <a:lnTo>
                    <a:pt x="1707046" y="2700641"/>
                  </a:lnTo>
                  <a:cubicBezTo>
                    <a:pt x="1711981" y="2704128"/>
                    <a:pt x="1717066" y="2705172"/>
                    <a:pt x="1722300" y="2703774"/>
                  </a:cubicBezTo>
                  <a:lnTo>
                    <a:pt x="1722499" y="2704522"/>
                  </a:lnTo>
                  <a:cubicBezTo>
                    <a:pt x="1722766" y="2705519"/>
                    <a:pt x="1722151" y="2706217"/>
                    <a:pt x="1720655" y="2706617"/>
                  </a:cubicBezTo>
                  <a:lnTo>
                    <a:pt x="1720855" y="2707364"/>
                  </a:lnTo>
                  <a:cubicBezTo>
                    <a:pt x="1723631" y="2708759"/>
                    <a:pt x="1725342" y="2710170"/>
                    <a:pt x="1725991" y="2711599"/>
                  </a:cubicBezTo>
                  <a:cubicBezTo>
                    <a:pt x="1725278" y="2713925"/>
                    <a:pt x="1723301" y="2715521"/>
                    <a:pt x="1720061" y="2716387"/>
                  </a:cubicBezTo>
                  <a:lnTo>
                    <a:pt x="1717818" y="2716986"/>
                  </a:lnTo>
                  <a:cubicBezTo>
                    <a:pt x="1715451" y="2717618"/>
                    <a:pt x="1712759" y="2717536"/>
                    <a:pt x="1709743" y="2716739"/>
                  </a:cubicBezTo>
                  <a:lnTo>
                    <a:pt x="1709196" y="2717687"/>
                  </a:lnTo>
                  <a:lnTo>
                    <a:pt x="1715980" y="2731092"/>
                  </a:lnTo>
                  <a:lnTo>
                    <a:pt x="1716727" y="2730892"/>
                  </a:lnTo>
                  <a:lnTo>
                    <a:pt x="1718372" y="2728051"/>
                  </a:lnTo>
                  <a:lnTo>
                    <a:pt x="1718172" y="2727303"/>
                  </a:lnTo>
                  <a:lnTo>
                    <a:pt x="1715427" y="2720027"/>
                  </a:lnTo>
                  <a:lnTo>
                    <a:pt x="1717670" y="2719428"/>
                  </a:lnTo>
                  <a:cubicBezTo>
                    <a:pt x="1719598" y="2722651"/>
                    <a:pt x="1721310" y="2724062"/>
                    <a:pt x="1722805" y="2723663"/>
                  </a:cubicBezTo>
                  <a:cubicBezTo>
                    <a:pt x="1725547" y="2722931"/>
                    <a:pt x="1728123" y="2723578"/>
                    <a:pt x="1730533" y="2725604"/>
                  </a:cubicBezTo>
                  <a:lnTo>
                    <a:pt x="1730983" y="2730289"/>
                  </a:lnTo>
                  <a:cubicBezTo>
                    <a:pt x="1731649" y="2732781"/>
                    <a:pt x="1730254" y="2735556"/>
                    <a:pt x="1726799" y="2738615"/>
                  </a:cubicBezTo>
                  <a:lnTo>
                    <a:pt x="1722063" y="2735876"/>
                  </a:lnTo>
                  <a:lnTo>
                    <a:pt x="1721315" y="2736074"/>
                  </a:lnTo>
                  <a:lnTo>
                    <a:pt x="1720768" y="2737022"/>
                  </a:lnTo>
                  <a:cubicBezTo>
                    <a:pt x="1721399" y="2739390"/>
                    <a:pt x="1723677" y="2740917"/>
                    <a:pt x="1727598" y="2741605"/>
                  </a:cubicBezTo>
                  <a:lnTo>
                    <a:pt x="1727449" y="2744048"/>
                  </a:lnTo>
                  <a:cubicBezTo>
                    <a:pt x="1731665" y="2749330"/>
                    <a:pt x="1734456" y="2751788"/>
                    <a:pt x="1735826" y="2751422"/>
                  </a:cubicBezTo>
                  <a:cubicBezTo>
                    <a:pt x="1742700" y="2758663"/>
                    <a:pt x="1749314" y="2761435"/>
                    <a:pt x="1755668" y="2759738"/>
                  </a:cubicBezTo>
                  <a:lnTo>
                    <a:pt x="1752775" y="2754904"/>
                  </a:lnTo>
                  <a:cubicBezTo>
                    <a:pt x="1753081" y="2750551"/>
                    <a:pt x="1754542" y="2748024"/>
                    <a:pt x="1757158" y="2747325"/>
                  </a:cubicBezTo>
                  <a:cubicBezTo>
                    <a:pt x="1759775" y="2746626"/>
                    <a:pt x="1765427" y="2751792"/>
                    <a:pt x="1774112" y="2762820"/>
                  </a:cubicBezTo>
                  <a:cubicBezTo>
                    <a:pt x="1774129" y="2763884"/>
                    <a:pt x="1773150" y="2765214"/>
                    <a:pt x="1771174" y="2766809"/>
                  </a:cubicBezTo>
                  <a:cubicBezTo>
                    <a:pt x="1768681" y="2767475"/>
                    <a:pt x="1767169" y="2766811"/>
                    <a:pt x="1766636" y="2764817"/>
                  </a:cubicBezTo>
                  <a:cubicBezTo>
                    <a:pt x="1764325" y="2761163"/>
                    <a:pt x="1761052" y="2759902"/>
                    <a:pt x="1756816" y="2761033"/>
                  </a:cubicBezTo>
                  <a:lnTo>
                    <a:pt x="1757614" y="2764024"/>
                  </a:lnTo>
                  <a:cubicBezTo>
                    <a:pt x="1767419" y="2768747"/>
                    <a:pt x="1778469" y="2771134"/>
                    <a:pt x="1790764" y="2771188"/>
                  </a:cubicBezTo>
                  <a:lnTo>
                    <a:pt x="1807531" y="2769364"/>
                  </a:lnTo>
                  <a:lnTo>
                    <a:pt x="1808010" y="2769785"/>
                  </a:lnTo>
                  <a:lnTo>
                    <a:pt x="1808302" y="2769280"/>
                  </a:lnTo>
                  <a:lnTo>
                    <a:pt x="1821119" y="2767886"/>
                  </a:lnTo>
                  <a:lnTo>
                    <a:pt x="1827847" y="2766089"/>
                  </a:lnTo>
                  <a:cubicBezTo>
                    <a:pt x="1845664" y="2761330"/>
                    <a:pt x="1861311" y="2749942"/>
                    <a:pt x="1874788" y="2731926"/>
                  </a:cubicBezTo>
                  <a:cubicBezTo>
                    <a:pt x="1885728" y="2709915"/>
                    <a:pt x="1890540" y="2693946"/>
                    <a:pt x="1889223" y="2684018"/>
                  </a:cubicBezTo>
                  <a:lnTo>
                    <a:pt x="1888425" y="2681028"/>
                  </a:lnTo>
                  <a:cubicBezTo>
                    <a:pt x="1885882" y="2678504"/>
                    <a:pt x="1883240" y="2677607"/>
                    <a:pt x="1880499" y="2678340"/>
                  </a:cubicBezTo>
                  <a:lnTo>
                    <a:pt x="1878255" y="2678939"/>
                  </a:lnTo>
                  <a:cubicBezTo>
                    <a:pt x="1875764" y="2679604"/>
                    <a:pt x="1873671" y="2681765"/>
                    <a:pt x="1871977" y="2685421"/>
                  </a:cubicBezTo>
                  <a:cubicBezTo>
                    <a:pt x="1866092" y="2716361"/>
                    <a:pt x="1851561" y="2734926"/>
                    <a:pt x="1828385" y="2741116"/>
                  </a:cubicBezTo>
                  <a:lnTo>
                    <a:pt x="1816423" y="2744310"/>
                  </a:lnTo>
                  <a:lnTo>
                    <a:pt x="1808149" y="2743317"/>
                  </a:lnTo>
                  <a:lnTo>
                    <a:pt x="1807304" y="2749150"/>
                  </a:lnTo>
                  <a:cubicBezTo>
                    <a:pt x="1805435" y="2749649"/>
                    <a:pt x="1802859" y="2749002"/>
                    <a:pt x="1799577" y="2747209"/>
                  </a:cubicBezTo>
                  <a:lnTo>
                    <a:pt x="1799874" y="2742324"/>
                  </a:lnTo>
                  <a:lnTo>
                    <a:pt x="1791748" y="2738887"/>
                  </a:lnTo>
                  <a:cubicBezTo>
                    <a:pt x="1782707" y="2733026"/>
                    <a:pt x="1774595" y="2722645"/>
                    <a:pt x="1767411" y="2707744"/>
                  </a:cubicBezTo>
                  <a:lnTo>
                    <a:pt x="1759039" y="2712383"/>
                  </a:lnTo>
                  <a:cubicBezTo>
                    <a:pt x="1755915" y="2712683"/>
                    <a:pt x="1754220" y="2712335"/>
                    <a:pt x="1753954" y="2711338"/>
                  </a:cubicBezTo>
                  <a:lnTo>
                    <a:pt x="1753754" y="2710591"/>
                  </a:lnTo>
                  <a:lnTo>
                    <a:pt x="1753852" y="2704958"/>
                  </a:lnTo>
                  <a:lnTo>
                    <a:pt x="1760232" y="2704856"/>
                  </a:lnTo>
                  <a:lnTo>
                    <a:pt x="1761727" y="2704456"/>
                  </a:lnTo>
                  <a:cubicBezTo>
                    <a:pt x="1763222" y="2704057"/>
                    <a:pt x="1763870" y="2701482"/>
                    <a:pt x="1763668" y="2696730"/>
                  </a:cubicBezTo>
                  <a:lnTo>
                    <a:pt x="1760273" y="2684020"/>
                  </a:lnTo>
                  <a:lnTo>
                    <a:pt x="1769993" y="2681424"/>
                  </a:lnTo>
                  <a:lnTo>
                    <a:pt x="1770540" y="2680478"/>
                  </a:lnTo>
                  <a:lnTo>
                    <a:pt x="1771488" y="2681025"/>
                  </a:lnTo>
                  <a:lnTo>
                    <a:pt x="1868676" y="2655066"/>
                  </a:lnTo>
                  <a:cubicBezTo>
                    <a:pt x="1876650" y="2652936"/>
                    <a:pt x="1880038" y="2649629"/>
                    <a:pt x="1878840" y="2645143"/>
                  </a:cubicBezTo>
                  <a:cubicBezTo>
                    <a:pt x="1875778" y="2633680"/>
                    <a:pt x="1871287" y="2622865"/>
                    <a:pt x="1865369" y="2612699"/>
                  </a:cubicBezTo>
                  <a:cubicBezTo>
                    <a:pt x="1847602" y="2587410"/>
                    <a:pt x="1826614" y="2574244"/>
                    <a:pt x="1802407" y="2573200"/>
                  </a:cubicBezTo>
                  <a:close/>
                  <a:moveTo>
                    <a:pt x="1622908" y="2549262"/>
                  </a:moveTo>
                  <a:lnTo>
                    <a:pt x="1622136" y="2549327"/>
                  </a:lnTo>
                  <a:lnTo>
                    <a:pt x="1622264" y="2550868"/>
                  </a:lnTo>
                  <a:lnTo>
                    <a:pt x="1623035" y="2550805"/>
                  </a:lnTo>
                  <a:close/>
                  <a:moveTo>
                    <a:pt x="1589816" y="2543461"/>
                  </a:moveTo>
                  <a:lnTo>
                    <a:pt x="1589044" y="2543524"/>
                  </a:lnTo>
                  <a:lnTo>
                    <a:pt x="1589172" y="2545067"/>
                  </a:lnTo>
                  <a:lnTo>
                    <a:pt x="1589944" y="2545004"/>
                  </a:lnTo>
                  <a:close/>
                  <a:moveTo>
                    <a:pt x="1518171" y="2531534"/>
                  </a:moveTo>
                  <a:lnTo>
                    <a:pt x="1517463" y="2532369"/>
                  </a:lnTo>
                  <a:cubicBezTo>
                    <a:pt x="1513351" y="2531156"/>
                    <a:pt x="1509689" y="2530683"/>
                    <a:pt x="1506476" y="2530950"/>
                  </a:cubicBezTo>
                  <a:lnTo>
                    <a:pt x="1503391" y="2531204"/>
                  </a:lnTo>
                  <a:cubicBezTo>
                    <a:pt x="1502363" y="2531289"/>
                    <a:pt x="1501934" y="2532361"/>
                    <a:pt x="1502105" y="2534417"/>
                  </a:cubicBezTo>
                  <a:lnTo>
                    <a:pt x="1499535" y="2531524"/>
                  </a:lnTo>
                  <a:cubicBezTo>
                    <a:pt x="1491040" y="2535203"/>
                    <a:pt x="1486841" y="2537621"/>
                    <a:pt x="1486936" y="2538779"/>
                  </a:cubicBezTo>
                  <a:lnTo>
                    <a:pt x="1486164" y="2538842"/>
                  </a:lnTo>
                  <a:cubicBezTo>
                    <a:pt x="1485265" y="2538917"/>
                    <a:pt x="1484388" y="2537696"/>
                    <a:pt x="1483532" y="2535178"/>
                  </a:cubicBezTo>
                  <a:lnTo>
                    <a:pt x="1482825" y="2536013"/>
                  </a:lnTo>
                  <a:lnTo>
                    <a:pt x="1476208" y="2531126"/>
                  </a:lnTo>
                  <a:lnTo>
                    <a:pt x="1473124" y="2531381"/>
                  </a:lnTo>
                  <a:lnTo>
                    <a:pt x="1468045" y="2535684"/>
                  </a:lnTo>
                  <a:lnTo>
                    <a:pt x="1468109" y="2536455"/>
                  </a:lnTo>
                  <a:lnTo>
                    <a:pt x="1468944" y="2537162"/>
                  </a:lnTo>
                  <a:lnTo>
                    <a:pt x="1468237" y="2537998"/>
                  </a:lnTo>
                  <a:lnTo>
                    <a:pt x="1467466" y="2538061"/>
                  </a:lnTo>
                  <a:lnTo>
                    <a:pt x="1466630" y="2537354"/>
                  </a:lnTo>
                  <a:lnTo>
                    <a:pt x="1462132" y="2539279"/>
                  </a:lnTo>
                  <a:lnTo>
                    <a:pt x="1458982" y="2538764"/>
                  </a:lnTo>
                  <a:cubicBezTo>
                    <a:pt x="1457954" y="2538849"/>
                    <a:pt x="1457525" y="2539919"/>
                    <a:pt x="1457696" y="2541976"/>
                  </a:cubicBezTo>
                  <a:lnTo>
                    <a:pt x="1453839" y="2542295"/>
                  </a:lnTo>
                  <a:lnTo>
                    <a:pt x="1454546" y="2541460"/>
                  </a:lnTo>
                  <a:lnTo>
                    <a:pt x="1453584" y="2539211"/>
                  </a:lnTo>
                  <a:lnTo>
                    <a:pt x="1454100" y="2536062"/>
                  </a:lnTo>
                  <a:lnTo>
                    <a:pt x="1446324" y="2535929"/>
                  </a:lnTo>
                  <a:lnTo>
                    <a:pt x="1440926" y="2536376"/>
                  </a:lnTo>
                  <a:cubicBezTo>
                    <a:pt x="1437970" y="2536620"/>
                    <a:pt x="1434221" y="2538226"/>
                    <a:pt x="1429678" y="2541189"/>
                  </a:cubicBezTo>
                  <a:lnTo>
                    <a:pt x="1430705" y="2544210"/>
                  </a:lnTo>
                  <a:cubicBezTo>
                    <a:pt x="1442731" y="2545674"/>
                    <a:pt x="1448984" y="2549296"/>
                    <a:pt x="1449464" y="2555081"/>
                  </a:cubicBezTo>
                  <a:lnTo>
                    <a:pt x="1461077" y="2704752"/>
                  </a:lnTo>
                  <a:lnTo>
                    <a:pt x="1457929" y="2704236"/>
                  </a:lnTo>
                  <a:cubicBezTo>
                    <a:pt x="1447271" y="2706800"/>
                    <a:pt x="1442128" y="2710333"/>
                    <a:pt x="1442501" y="2714831"/>
                  </a:cubicBezTo>
                  <a:lnTo>
                    <a:pt x="1442564" y="2715602"/>
                  </a:lnTo>
                  <a:cubicBezTo>
                    <a:pt x="1455725" y="2718265"/>
                    <a:pt x="1462663" y="2723902"/>
                    <a:pt x="1463376" y="2732513"/>
                  </a:cubicBezTo>
                  <a:lnTo>
                    <a:pt x="1468930" y="2799606"/>
                  </a:lnTo>
                  <a:cubicBezTo>
                    <a:pt x="1470037" y="2812973"/>
                    <a:pt x="1471362" y="2819592"/>
                    <a:pt x="1472904" y="2819465"/>
                  </a:cubicBezTo>
                  <a:lnTo>
                    <a:pt x="1482929" y="2818635"/>
                  </a:lnTo>
                  <a:cubicBezTo>
                    <a:pt x="1487334" y="2814000"/>
                    <a:pt x="1494729" y="2803293"/>
                    <a:pt x="1505117" y="2786516"/>
                  </a:cubicBezTo>
                  <a:cubicBezTo>
                    <a:pt x="1522063" y="2800513"/>
                    <a:pt x="1534612" y="2808274"/>
                    <a:pt x="1542762" y="2809799"/>
                  </a:cubicBezTo>
                  <a:lnTo>
                    <a:pt x="1567179" y="2813989"/>
                  </a:lnTo>
                  <a:lnTo>
                    <a:pt x="1567886" y="2813154"/>
                  </a:lnTo>
                  <a:lnTo>
                    <a:pt x="1568657" y="2813090"/>
                  </a:lnTo>
                  <a:lnTo>
                    <a:pt x="1569492" y="2813798"/>
                  </a:lnTo>
                  <a:lnTo>
                    <a:pt x="1569428" y="2813026"/>
                  </a:lnTo>
                  <a:lnTo>
                    <a:pt x="1570263" y="2813733"/>
                  </a:lnTo>
                  <a:lnTo>
                    <a:pt x="1571034" y="2813670"/>
                  </a:lnTo>
                  <a:lnTo>
                    <a:pt x="1571741" y="2812835"/>
                  </a:lnTo>
                  <a:lnTo>
                    <a:pt x="1575598" y="2812516"/>
                  </a:lnTo>
                  <a:lnTo>
                    <a:pt x="1575661" y="2813286"/>
                  </a:lnTo>
                  <a:lnTo>
                    <a:pt x="1574954" y="2814122"/>
                  </a:lnTo>
                  <a:lnTo>
                    <a:pt x="1575018" y="2814893"/>
                  </a:lnTo>
                  <a:lnTo>
                    <a:pt x="1576560" y="2814766"/>
                  </a:lnTo>
                  <a:lnTo>
                    <a:pt x="1576368" y="2812452"/>
                  </a:lnTo>
                  <a:lnTo>
                    <a:pt x="1577911" y="2812324"/>
                  </a:lnTo>
                  <a:lnTo>
                    <a:pt x="1580278" y="2831539"/>
                  </a:lnTo>
                  <a:lnTo>
                    <a:pt x="1581938" y="2851590"/>
                  </a:lnTo>
                  <a:lnTo>
                    <a:pt x="1583481" y="2851462"/>
                  </a:lnTo>
                  <a:lnTo>
                    <a:pt x="1582018" y="2824407"/>
                  </a:lnTo>
                  <a:lnTo>
                    <a:pt x="1581762" y="2821323"/>
                  </a:lnTo>
                  <a:lnTo>
                    <a:pt x="1580225" y="2812133"/>
                  </a:lnTo>
                  <a:lnTo>
                    <a:pt x="1585623" y="2811686"/>
                  </a:lnTo>
                  <a:lnTo>
                    <a:pt x="1586331" y="2810851"/>
                  </a:lnTo>
                  <a:lnTo>
                    <a:pt x="1586394" y="2811621"/>
                  </a:lnTo>
                  <a:lnTo>
                    <a:pt x="1588644" y="2810659"/>
                  </a:lnTo>
                  <a:lnTo>
                    <a:pt x="1589415" y="2810595"/>
                  </a:lnTo>
                  <a:lnTo>
                    <a:pt x="1590117" y="2819078"/>
                  </a:lnTo>
                  <a:lnTo>
                    <a:pt x="1591659" y="2818950"/>
                  </a:lnTo>
                  <a:lnTo>
                    <a:pt x="1590957" y="2810468"/>
                  </a:lnTo>
                  <a:lnTo>
                    <a:pt x="1605354" y="2806169"/>
                  </a:lnTo>
                  <a:cubicBezTo>
                    <a:pt x="1626737" y="2797153"/>
                    <a:pt x="1642381" y="2782917"/>
                    <a:pt x="1652287" y="2763462"/>
                  </a:cubicBezTo>
                  <a:cubicBezTo>
                    <a:pt x="1659024" y="2744786"/>
                    <a:pt x="1662223" y="2730286"/>
                    <a:pt x="1661886" y="2719961"/>
                  </a:cubicBezTo>
                  <a:cubicBezTo>
                    <a:pt x="1661014" y="2709422"/>
                    <a:pt x="1665816" y="2701778"/>
                    <a:pt x="1676293" y="2697028"/>
                  </a:cubicBezTo>
                  <a:cubicBezTo>
                    <a:pt x="1679377" y="2696773"/>
                    <a:pt x="1680835" y="2695616"/>
                    <a:pt x="1680664" y="2693560"/>
                  </a:cubicBezTo>
                  <a:cubicBezTo>
                    <a:pt x="1675613" y="2688803"/>
                    <a:pt x="1669487" y="2686721"/>
                    <a:pt x="1662289" y="2687317"/>
                  </a:cubicBezTo>
                  <a:lnTo>
                    <a:pt x="1660039" y="2688280"/>
                  </a:lnTo>
                  <a:lnTo>
                    <a:pt x="1654715" y="2670862"/>
                  </a:lnTo>
                  <a:cubicBezTo>
                    <a:pt x="1644094" y="2645730"/>
                    <a:pt x="1630072" y="2629550"/>
                    <a:pt x="1612650" y="2622322"/>
                  </a:cubicBezTo>
                  <a:lnTo>
                    <a:pt x="1611236" y="2623992"/>
                  </a:lnTo>
                  <a:lnTo>
                    <a:pt x="1610401" y="2623285"/>
                  </a:lnTo>
                  <a:lnTo>
                    <a:pt x="1608858" y="2623413"/>
                  </a:lnTo>
                  <a:lnTo>
                    <a:pt x="1608795" y="2622641"/>
                  </a:lnTo>
                  <a:lnTo>
                    <a:pt x="1610337" y="2622514"/>
                  </a:lnTo>
                  <a:lnTo>
                    <a:pt x="1610273" y="2621742"/>
                  </a:lnTo>
                  <a:cubicBezTo>
                    <a:pt x="1610082" y="2619429"/>
                    <a:pt x="1602414" y="2617475"/>
                    <a:pt x="1587271" y="2615882"/>
                  </a:cubicBezTo>
                  <a:lnTo>
                    <a:pt x="1587399" y="2617425"/>
                  </a:lnTo>
                  <a:cubicBezTo>
                    <a:pt x="1586498" y="2617499"/>
                    <a:pt x="1585621" y="2616277"/>
                    <a:pt x="1584765" y="2613760"/>
                  </a:cubicBezTo>
                  <a:lnTo>
                    <a:pt x="1580973" y="2614851"/>
                  </a:lnTo>
                  <a:lnTo>
                    <a:pt x="1566322" y="2616063"/>
                  </a:lnTo>
                  <a:lnTo>
                    <a:pt x="1561822" y="2617989"/>
                  </a:lnTo>
                  <a:lnTo>
                    <a:pt x="1561759" y="2617218"/>
                  </a:lnTo>
                  <a:lnTo>
                    <a:pt x="1560923" y="2616510"/>
                  </a:lnTo>
                  <a:cubicBezTo>
                    <a:pt x="1554904" y="2617267"/>
                    <a:pt x="1546633" y="2620540"/>
                    <a:pt x="1536113" y="2626329"/>
                  </a:cubicBezTo>
                  <a:cubicBezTo>
                    <a:pt x="1536038" y="2625429"/>
                    <a:pt x="1534710" y="2625021"/>
                    <a:pt x="1532129" y="2625106"/>
                  </a:cubicBezTo>
                  <a:lnTo>
                    <a:pt x="1532321" y="2627420"/>
                  </a:lnTo>
                  <a:lnTo>
                    <a:pt x="1533092" y="2627356"/>
                  </a:lnTo>
                  <a:lnTo>
                    <a:pt x="1533800" y="2626520"/>
                  </a:lnTo>
                  <a:lnTo>
                    <a:pt x="1534571" y="2626457"/>
                  </a:lnTo>
                  <a:lnTo>
                    <a:pt x="1534699" y="2628000"/>
                  </a:lnTo>
                  <a:cubicBezTo>
                    <a:pt x="1533156" y="2628126"/>
                    <a:pt x="1532427" y="2628705"/>
                    <a:pt x="1532513" y="2629733"/>
                  </a:cubicBezTo>
                  <a:lnTo>
                    <a:pt x="1530970" y="2629860"/>
                  </a:lnTo>
                  <a:lnTo>
                    <a:pt x="1530842" y="2628319"/>
                  </a:lnTo>
                  <a:lnTo>
                    <a:pt x="1529300" y="2628447"/>
                  </a:lnTo>
                  <a:lnTo>
                    <a:pt x="1530263" y="2630696"/>
                  </a:lnTo>
                  <a:lnTo>
                    <a:pt x="1530326" y="2631466"/>
                  </a:lnTo>
                  <a:lnTo>
                    <a:pt x="1528013" y="2631659"/>
                  </a:lnTo>
                  <a:lnTo>
                    <a:pt x="1527949" y="2630887"/>
                  </a:lnTo>
                  <a:lnTo>
                    <a:pt x="1528657" y="2630053"/>
                  </a:lnTo>
                  <a:lnTo>
                    <a:pt x="1528593" y="2629281"/>
                  </a:lnTo>
                  <a:lnTo>
                    <a:pt x="1526923" y="2627866"/>
                  </a:lnTo>
                  <a:lnTo>
                    <a:pt x="1527827" y="2620027"/>
                  </a:lnTo>
                  <a:lnTo>
                    <a:pt x="1527055" y="2620091"/>
                  </a:lnTo>
                  <a:lnTo>
                    <a:pt x="1526221" y="2619384"/>
                  </a:lnTo>
                  <a:lnTo>
                    <a:pt x="1527571" y="2616942"/>
                  </a:lnTo>
                  <a:lnTo>
                    <a:pt x="1527443" y="2615400"/>
                  </a:lnTo>
                  <a:lnTo>
                    <a:pt x="1525774" y="2613986"/>
                  </a:lnTo>
                  <a:lnTo>
                    <a:pt x="1525002" y="2614049"/>
                  </a:lnTo>
                  <a:lnTo>
                    <a:pt x="1524295" y="2614884"/>
                  </a:lnTo>
                  <a:lnTo>
                    <a:pt x="1524997" y="2623367"/>
                  </a:lnTo>
                  <a:lnTo>
                    <a:pt x="1524226" y="2623431"/>
                  </a:lnTo>
                  <a:lnTo>
                    <a:pt x="1523524" y="2614948"/>
                  </a:lnTo>
                  <a:lnTo>
                    <a:pt x="1521210" y="2615139"/>
                  </a:lnTo>
                  <a:lnTo>
                    <a:pt x="1521848" y="2622852"/>
                  </a:lnTo>
                  <a:lnTo>
                    <a:pt x="1516387" y="2622527"/>
                  </a:lnTo>
                  <a:lnTo>
                    <a:pt x="1514845" y="2622655"/>
                  </a:lnTo>
                  <a:lnTo>
                    <a:pt x="1514972" y="2624197"/>
                  </a:lnTo>
                  <a:lnTo>
                    <a:pt x="1520238" y="2631525"/>
                  </a:lnTo>
                  <a:lnTo>
                    <a:pt x="1520301" y="2632297"/>
                  </a:lnTo>
                  <a:lnTo>
                    <a:pt x="1514775" y="2631201"/>
                  </a:lnTo>
                  <a:lnTo>
                    <a:pt x="1514840" y="2631972"/>
                  </a:lnTo>
                  <a:lnTo>
                    <a:pt x="1514132" y="2632808"/>
                  </a:lnTo>
                  <a:lnTo>
                    <a:pt x="1516637" y="2634930"/>
                  </a:lnTo>
                  <a:lnTo>
                    <a:pt x="1518180" y="2634802"/>
                  </a:lnTo>
                  <a:lnTo>
                    <a:pt x="1518886" y="2633967"/>
                  </a:lnTo>
                  <a:lnTo>
                    <a:pt x="1519722" y="2634674"/>
                  </a:lnTo>
                  <a:lnTo>
                    <a:pt x="1520492" y="2634611"/>
                  </a:lnTo>
                  <a:lnTo>
                    <a:pt x="1521200" y="2633775"/>
                  </a:lnTo>
                  <a:lnTo>
                    <a:pt x="1520620" y="2636152"/>
                  </a:lnTo>
                  <a:lnTo>
                    <a:pt x="1520685" y="2636924"/>
                  </a:lnTo>
                  <a:lnTo>
                    <a:pt x="1522227" y="2636796"/>
                  </a:lnTo>
                  <a:lnTo>
                    <a:pt x="1522419" y="2639110"/>
                  </a:lnTo>
                  <a:lnTo>
                    <a:pt x="1512835" y="2654656"/>
                  </a:lnTo>
                  <a:lnTo>
                    <a:pt x="1512064" y="2654720"/>
                  </a:lnTo>
                  <a:lnTo>
                    <a:pt x="1506892" y="2592255"/>
                  </a:lnTo>
                  <a:lnTo>
                    <a:pt x="1506058" y="2591547"/>
                  </a:lnTo>
                  <a:lnTo>
                    <a:pt x="1506765" y="2590713"/>
                  </a:lnTo>
                  <a:lnTo>
                    <a:pt x="1505615" y="2576832"/>
                  </a:lnTo>
                  <a:lnTo>
                    <a:pt x="1507030" y="2575161"/>
                  </a:lnTo>
                  <a:lnTo>
                    <a:pt x="1506967" y="2574390"/>
                  </a:lnTo>
                  <a:lnTo>
                    <a:pt x="1506132" y="2573683"/>
                  </a:lnTo>
                  <a:lnTo>
                    <a:pt x="1506067" y="2572912"/>
                  </a:lnTo>
                  <a:lnTo>
                    <a:pt x="1506839" y="2572847"/>
                  </a:lnTo>
                  <a:lnTo>
                    <a:pt x="1511079" y="2577155"/>
                  </a:lnTo>
                  <a:cubicBezTo>
                    <a:pt x="1514162" y="2576901"/>
                    <a:pt x="1515449" y="2573687"/>
                    <a:pt x="1514939" y="2567519"/>
                  </a:cubicBezTo>
                  <a:lnTo>
                    <a:pt x="1517380" y="2568869"/>
                  </a:lnTo>
                  <a:lnTo>
                    <a:pt x="1515513" y="2574459"/>
                  </a:lnTo>
                  <a:lnTo>
                    <a:pt x="1515577" y="2575230"/>
                  </a:lnTo>
                  <a:lnTo>
                    <a:pt x="1519369" y="2574140"/>
                  </a:lnTo>
                  <a:lnTo>
                    <a:pt x="1519498" y="2575682"/>
                  </a:lnTo>
                  <a:lnTo>
                    <a:pt x="1515768" y="2577544"/>
                  </a:lnTo>
                  <a:lnTo>
                    <a:pt x="1515833" y="2578314"/>
                  </a:lnTo>
                  <a:lnTo>
                    <a:pt x="1516667" y="2579022"/>
                  </a:lnTo>
                  <a:lnTo>
                    <a:pt x="1517375" y="2578188"/>
                  </a:lnTo>
                  <a:lnTo>
                    <a:pt x="1521422" y="2580182"/>
                  </a:lnTo>
                  <a:lnTo>
                    <a:pt x="1521486" y="2580953"/>
                  </a:lnTo>
                  <a:lnTo>
                    <a:pt x="1520778" y="2581788"/>
                  </a:lnTo>
                  <a:lnTo>
                    <a:pt x="1522321" y="2581660"/>
                  </a:lnTo>
                  <a:lnTo>
                    <a:pt x="1525730" y="2575942"/>
                  </a:lnTo>
                  <a:cubicBezTo>
                    <a:pt x="1524360" y="2573468"/>
                    <a:pt x="1522198" y="2572352"/>
                    <a:pt x="1519241" y="2572597"/>
                  </a:cubicBezTo>
                  <a:lnTo>
                    <a:pt x="1519050" y="2570284"/>
                  </a:lnTo>
                  <a:lnTo>
                    <a:pt x="1519821" y="2570220"/>
                  </a:lnTo>
                  <a:lnTo>
                    <a:pt x="1520656" y="2570928"/>
                  </a:lnTo>
                  <a:lnTo>
                    <a:pt x="1521427" y="2570863"/>
                  </a:lnTo>
                  <a:lnTo>
                    <a:pt x="1523612" y="2569129"/>
                  </a:lnTo>
                  <a:lnTo>
                    <a:pt x="1524193" y="2566752"/>
                  </a:lnTo>
                  <a:lnTo>
                    <a:pt x="1523358" y="2566045"/>
                  </a:lnTo>
                  <a:lnTo>
                    <a:pt x="1523874" y="2562896"/>
                  </a:lnTo>
                  <a:lnTo>
                    <a:pt x="1521178" y="2558461"/>
                  </a:lnTo>
                  <a:cubicBezTo>
                    <a:pt x="1522367" y="2555645"/>
                    <a:pt x="1524038" y="2553954"/>
                    <a:pt x="1526192" y="2553387"/>
                  </a:cubicBezTo>
                  <a:lnTo>
                    <a:pt x="1525101" y="2549595"/>
                  </a:lnTo>
                  <a:lnTo>
                    <a:pt x="1524527" y="2542655"/>
                  </a:lnTo>
                  <a:lnTo>
                    <a:pt x="1523692" y="2541947"/>
                  </a:lnTo>
                  <a:lnTo>
                    <a:pt x="1519193" y="2543872"/>
                  </a:lnTo>
                  <a:lnTo>
                    <a:pt x="1516752" y="2542522"/>
                  </a:lnTo>
                  <a:lnTo>
                    <a:pt x="1514439" y="2542713"/>
                  </a:lnTo>
                  <a:lnTo>
                    <a:pt x="1511482" y="2544511"/>
                  </a:lnTo>
                  <a:lnTo>
                    <a:pt x="1511544" y="2545283"/>
                  </a:lnTo>
                  <a:cubicBezTo>
                    <a:pt x="1513761" y="2547040"/>
                    <a:pt x="1514917" y="2548497"/>
                    <a:pt x="1515012" y="2549654"/>
                  </a:cubicBezTo>
                  <a:lnTo>
                    <a:pt x="1516556" y="2549526"/>
                  </a:lnTo>
                  <a:lnTo>
                    <a:pt x="1517262" y="2548691"/>
                  </a:lnTo>
                  <a:lnTo>
                    <a:pt x="1517326" y="2549463"/>
                  </a:lnTo>
                  <a:lnTo>
                    <a:pt x="1518161" y="2550169"/>
                  </a:lnTo>
                  <a:lnTo>
                    <a:pt x="1518226" y="2550941"/>
                  </a:lnTo>
                  <a:cubicBezTo>
                    <a:pt x="1516169" y="2551111"/>
                    <a:pt x="1515204" y="2551968"/>
                    <a:pt x="1515332" y="2553509"/>
                  </a:cubicBezTo>
                  <a:lnTo>
                    <a:pt x="1514561" y="2553574"/>
                  </a:lnTo>
                  <a:lnTo>
                    <a:pt x="1514305" y="2550489"/>
                  </a:lnTo>
                  <a:lnTo>
                    <a:pt x="1513534" y="2550553"/>
                  </a:lnTo>
                  <a:lnTo>
                    <a:pt x="1512119" y="2552222"/>
                  </a:lnTo>
                  <a:lnTo>
                    <a:pt x="1512183" y="2552994"/>
                  </a:lnTo>
                  <a:cubicBezTo>
                    <a:pt x="1512269" y="2554023"/>
                    <a:pt x="1513082" y="2554472"/>
                    <a:pt x="1514624" y="2554345"/>
                  </a:cubicBezTo>
                  <a:lnTo>
                    <a:pt x="1514688" y="2555116"/>
                  </a:lnTo>
                  <a:cubicBezTo>
                    <a:pt x="1509033" y="2555584"/>
                    <a:pt x="1506248" y="2556332"/>
                    <a:pt x="1506333" y="2557361"/>
                  </a:cubicBezTo>
                  <a:lnTo>
                    <a:pt x="1506461" y="2558903"/>
                  </a:lnTo>
                  <a:lnTo>
                    <a:pt x="1507295" y="2559610"/>
                  </a:lnTo>
                  <a:cubicBezTo>
                    <a:pt x="1506268" y="2559695"/>
                    <a:pt x="1505838" y="2560766"/>
                    <a:pt x="1506009" y="2562822"/>
                  </a:cubicBezTo>
                  <a:lnTo>
                    <a:pt x="1505237" y="2562887"/>
                  </a:lnTo>
                  <a:cubicBezTo>
                    <a:pt x="1505068" y="2560830"/>
                    <a:pt x="1504469" y="2559844"/>
                    <a:pt x="1503440" y="2559929"/>
                  </a:cubicBezTo>
                  <a:cubicBezTo>
                    <a:pt x="1502601" y="2549775"/>
                    <a:pt x="1505387" y="2542815"/>
                    <a:pt x="1511805" y="2539049"/>
                  </a:cubicBezTo>
                  <a:lnTo>
                    <a:pt x="1511741" y="2538278"/>
                  </a:lnTo>
                  <a:cubicBezTo>
                    <a:pt x="1511656" y="2537250"/>
                    <a:pt x="1510843" y="2536799"/>
                    <a:pt x="1509300" y="2536927"/>
                  </a:cubicBezTo>
                  <a:lnTo>
                    <a:pt x="1510715" y="2535257"/>
                  </a:lnTo>
                  <a:cubicBezTo>
                    <a:pt x="1512257" y="2535130"/>
                    <a:pt x="1513135" y="2536350"/>
                    <a:pt x="1513348" y="2538922"/>
                  </a:cubicBezTo>
                  <a:lnTo>
                    <a:pt x="1515661" y="2538730"/>
                  </a:lnTo>
                  <a:cubicBezTo>
                    <a:pt x="1518231" y="2538516"/>
                    <a:pt x="1519710" y="2537618"/>
                    <a:pt x="1520096" y="2536033"/>
                  </a:cubicBezTo>
                  <a:lnTo>
                    <a:pt x="1520032" y="2535262"/>
                  </a:lnTo>
                  <a:lnTo>
                    <a:pt x="1518490" y="2535390"/>
                  </a:lnTo>
                  <a:lnTo>
                    <a:pt x="1518298" y="2533077"/>
                  </a:lnTo>
                  <a:lnTo>
                    <a:pt x="1519006" y="2532241"/>
                  </a:lnTo>
                  <a:close/>
                  <a:moveTo>
                    <a:pt x="728991" y="2445593"/>
                  </a:moveTo>
                  <a:lnTo>
                    <a:pt x="727968" y="2446754"/>
                  </a:lnTo>
                  <a:lnTo>
                    <a:pt x="730291" y="2448800"/>
                  </a:lnTo>
                  <a:lnTo>
                    <a:pt x="731314" y="2447638"/>
                  </a:lnTo>
                  <a:close/>
                  <a:moveTo>
                    <a:pt x="719186" y="2437992"/>
                  </a:moveTo>
                  <a:lnTo>
                    <a:pt x="718163" y="2439154"/>
                  </a:lnTo>
                  <a:lnTo>
                    <a:pt x="726295" y="2446312"/>
                  </a:lnTo>
                  <a:lnTo>
                    <a:pt x="727317" y="2445150"/>
                  </a:lnTo>
                  <a:lnTo>
                    <a:pt x="723182" y="2440480"/>
                  </a:lnTo>
                  <a:close/>
                  <a:moveTo>
                    <a:pt x="687403" y="2403831"/>
                  </a:moveTo>
                  <a:lnTo>
                    <a:pt x="685219" y="2403970"/>
                  </a:lnTo>
                  <a:lnTo>
                    <a:pt x="684196" y="2405132"/>
                  </a:lnTo>
                  <a:lnTo>
                    <a:pt x="684265" y="2406224"/>
                  </a:lnTo>
                  <a:cubicBezTo>
                    <a:pt x="688138" y="2409633"/>
                    <a:pt x="689734" y="2411725"/>
                    <a:pt x="689052" y="2412498"/>
                  </a:cubicBezTo>
                  <a:lnTo>
                    <a:pt x="693559" y="2414404"/>
                  </a:lnTo>
                  <a:lnTo>
                    <a:pt x="695511" y="2419215"/>
                  </a:lnTo>
                  <a:lnTo>
                    <a:pt x="698345" y="2420680"/>
                  </a:lnTo>
                  <a:lnTo>
                    <a:pt x="699879" y="2418937"/>
                  </a:lnTo>
                  <a:lnTo>
                    <a:pt x="696324" y="2414777"/>
                  </a:lnTo>
                  <a:cubicBezTo>
                    <a:pt x="698199" y="2412647"/>
                    <a:pt x="697479" y="2409951"/>
                    <a:pt x="694164" y="2406690"/>
                  </a:cubicBezTo>
                  <a:cubicBezTo>
                    <a:pt x="693390" y="2406008"/>
                    <a:pt x="692491" y="2406249"/>
                    <a:pt x="691469" y="2407410"/>
                  </a:cubicBezTo>
                  <a:close/>
                  <a:moveTo>
                    <a:pt x="1529375" y="2488678"/>
                  </a:moveTo>
                  <a:lnTo>
                    <a:pt x="1527834" y="2488805"/>
                  </a:lnTo>
                  <a:lnTo>
                    <a:pt x="1527897" y="2489576"/>
                  </a:lnTo>
                  <a:lnTo>
                    <a:pt x="1529440" y="2489448"/>
                  </a:lnTo>
                  <a:close/>
                  <a:moveTo>
                    <a:pt x="2210407" y="2556217"/>
                  </a:moveTo>
                  <a:lnTo>
                    <a:pt x="2209760" y="2556641"/>
                  </a:lnTo>
                  <a:lnTo>
                    <a:pt x="2209536" y="2557712"/>
                  </a:lnTo>
                  <a:cubicBezTo>
                    <a:pt x="2211363" y="2561447"/>
                    <a:pt x="2211846" y="2563598"/>
                    <a:pt x="2210982" y="2564163"/>
                  </a:cubicBezTo>
                  <a:lnTo>
                    <a:pt x="2210334" y="2564587"/>
                  </a:lnTo>
                  <a:cubicBezTo>
                    <a:pt x="2206406" y="2559759"/>
                    <a:pt x="2203632" y="2557875"/>
                    <a:pt x="2202012" y="2558934"/>
                  </a:cubicBezTo>
                  <a:cubicBezTo>
                    <a:pt x="2199639" y="2560487"/>
                    <a:pt x="2198469" y="2563410"/>
                    <a:pt x="2198503" y="2567703"/>
                  </a:cubicBezTo>
                  <a:cubicBezTo>
                    <a:pt x="2193534" y="2571416"/>
                    <a:pt x="2191791" y="2574405"/>
                    <a:pt x="2193273" y="2576671"/>
                  </a:cubicBezTo>
                  <a:lnTo>
                    <a:pt x="2192626" y="2577095"/>
                  </a:lnTo>
                  <a:cubicBezTo>
                    <a:pt x="2188234" y="2576270"/>
                    <a:pt x="2185086" y="2576171"/>
                    <a:pt x="2183185" y="2576798"/>
                  </a:cubicBezTo>
                  <a:lnTo>
                    <a:pt x="2182538" y="2577222"/>
                  </a:lnTo>
                  <a:lnTo>
                    <a:pt x="2182313" y="2578293"/>
                  </a:lnTo>
                  <a:lnTo>
                    <a:pt x="2165701" y="2588236"/>
                  </a:lnTo>
                  <a:cubicBezTo>
                    <a:pt x="2161708" y="2590848"/>
                    <a:pt x="2159607" y="2593762"/>
                    <a:pt x="2159401" y="2596980"/>
                  </a:cubicBezTo>
                  <a:lnTo>
                    <a:pt x="2159824" y="2597628"/>
                  </a:lnTo>
                  <a:lnTo>
                    <a:pt x="2160896" y="2597852"/>
                  </a:lnTo>
                  <a:lnTo>
                    <a:pt x="2159800" y="2600418"/>
                  </a:lnTo>
                  <a:lnTo>
                    <a:pt x="2152077" y="2599921"/>
                  </a:lnTo>
                  <a:lnTo>
                    <a:pt x="2146897" y="2603310"/>
                  </a:lnTo>
                  <a:cubicBezTo>
                    <a:pt x="2140530" y="2607476"/>
                    <a:pt x="2132518" y="2615490"/>
                    <a:pt x="2122864" y="2627354"/>
                  </a:cubicBezTo>
                  <a:lnTo>
                    <a:pt x="2123288" y="2628001"/>
                  </a:lnTo>
                  <a:lnTo>
                    <a:pt x="2125430" y="2628449"/>
                  </a:lnTo>
                  <a:lnTo>
                    <a:pt x="2132553" y="2623790"/>
                  </a:lnTo>
                  <a:cubicBezTo>
                    <a:pt x="2131291" y="2620916"/>
                    <a:pt x="2131523" y="2618915"/>
                    <a:pt x="2133249" y="2617785"/>
                  </a:cubicBezTo>
                  <a:lnTo>
                    <a:pt x="2138382" y="2619976"/>
                  </a:lnTo>
                  <a:lnTo>
                    <a:pt x="2199252" y="2580158"/>
                  </a:lnTo>
                  <a:lnTo>
                    <a:pt x="2200796" y="2575449"/>
                  </a:lnTo>
                  <a:lnTo>
                    <a:pt x="2202738" y="2574178"/>
                  </a:lnTo>
                  <a:cubicBezTo>
                    <a:pt x="2203868" y="2575905"/>
                    <a:pt x="2204865" y="2576486"/>
                    <a:pt x="2205728" y="2575921"/>
                  </a:cubicBezTo>
                  <a:lnTo>
                    <a:pt x="2217384" y="2568296"/>
                  </a:lnTo>
                  <a:cubicBezTo>
                    <a:pt x="2218247" y="2567732"/>
                    <a:pt x="2218264" y="2565872"/>
                    <a:pt x="2217433" y="2562717"/>
                  </a:cubicBezTo>
                  <a:lnTo>
                    <a:pt x="2215291" y="2562269"/>
                  </a:lnTo>
                  <a:lnTo>
                    <a:pt x="2214468" y="2558184"/>
                  </a:lnTo>
                  <a:cubicBezTo>
                    <a:pt x="2212516" y="2556378"/>
                    <a:pt x="2211162" y="2555723"/>
                    <a:pt x="2210407" y="2556217"/>
                  </a:cubicBezTo>
                  <a:close/>
                  <a:moveTo>
                    <a:pt x="2061224" y="2336645"/>
                  </a:moveTo>
                  <a:cubicBezTo>
                    <a:pt x="2056981" y="2335105"/>
                    <a:pt x="2051892" y="2336277"/>
                    <a:pt x="2045956" y="2340160"/>
                  </a:cubicBezTo>
                  <a:lnTo>
                    <a:pt x="2042717" y="2342278"/>
                  </a:lnTo>
                  <a:cubicBezTo>
                    <a:pt x="2034208" y="2350001"/>
                    <a:pt x="2030590" y="2354835"/>
                    <a:pt x="2031860" y="2356778"/>
                  </a:cubicBezTo>
                  <a:lnTo>
                    <a:pt x="2015544" y="2357279"/>
                  </a:lnTo>
                  <a:lnTo>
                    <a:pt x="2012306" y="2359397"/>
                  </a:lnTo>
                  <a:lnTo>
                    <a:pt x="2005310" y="2374146"/>
                  </a:lnTo>
                  <a:cubicBezTo>
                    <a:pt x="2004745" y="2373282"/>
                    <a:pt x="2001382" y="2373325"/>
                    <a:pt x="1995221" y="2374272"/>
                  </a:cubicBezTo>
                  <a:cubicBezTo>
                    <a:pt x="1995377" y="2381106"/>
                    <a:pt x="2006401" y="2446019"/>
                    <a:pt x="2028294" y="2569010"/>
                  </a:cubicBezTo>
                  <a:lnTo>
                    <a:pt x="2027646" y="2569434"/>
                  </a:lnTo>
                  <a:lnTo>
                    <a:pt x="2010581" y="2557480"/>
                  </a:lnTo>
                  <a:cubicBezTo>
                    <a:pt x="2007851" y="2550481"/>
                    <a:pt x="2006746" y="2545965"/>
                    <a:pt x="2007264" y="2543931"/>
                  </a:cubicBezTo>
                  <a:cubicBezTo>
                    <a:pt x="2009726" y="2540625"/>
                    <a:pt x="2010746" y="2538416"/>
                    <a:pt x="2010328" y="2537304"/>
                  </a:cubicBezTo>
                  <a:lnTo>
                    <a:pt x="2009480" y="2536008"/>
                  </a:lnTo>
                  <a:cubicBezTo>
                    <a:pt x="2003659" y="2534885"/>
                    <a:pt x="1998644" y="2535699"/>
                    <a:pt x="1994435" y="2538453"/>
                  </a:cubicBezTo>
                  <a:lnTo>
                    <a:pt x="1987959" y="2542689"/>
                  </a:lnTo>
                  <a:lnTo>
                    <a:pt x="1890424" y="2479812"/>
                  </a:lnTo>
                  <a:cubicBezTo>
                    <a:pt x="1872544" y="2466851"/>
                    <a:pt x="1862579" y="2461041"/>
                    <a:pt x="1860529" y="2462383"/>
                  </a:cubicBezTo>
                  <a:lnTo>
                    <a:pt x="1855300" y="2471351"/>
                  </a:lnTo>
                  <a:lnTo>
                    <a:pt x="1854652" y="2471775"/>
                  </a:lnTo>
                  <a:cubicBezTo>
                    <a:pt x="1846217" y="2471129"/>
                    <a:pt x="1841134" y="2471371"/>
                    <a:pt x="1839407" y="2472501"/>
                  </a:cubicBezTo>
                  <a:lnTo>
                    <a:pt x="1838112" y="2473348"/>
                  </a:lnTo>
                  <a:lnTo>
                    <a:pt x="1832859" y="2485106"/>
                  </a:lnTo>
                  <a:cubicBezTo>
                    <a:pt x="1825768" y="2486046"/>
                    <a:pt x="1820388" y="2487716"/>
                    <a:pt x="1816718" y="2490116"/>
                  </a:cubicBezTo>
                  <a:lnTo>
                    <a:pt x="1814128" y="2491811"/>
                  </a:lnTo>
                  <a:cubicBezTo>
                    <a:pt x="1807976" y="2495835"/>
                    <a:pt x="1804506" y="2499955"/>
                    <a:pt x="1803718" y="2504169"/>
                  </a:cubicBezTo>
                  <a:lnTo>
                    <a:pt x="1805413" y="2506759"/>
                  </a:lnTo>
                  <a:cubicBezTo>
                    <a:pt x="1812751" y="2501958"/>
                    <a:pt x="1820623" y="2501740"/>
                    <a:pt x="1829026" y="2506106"/>
                  </a:cubicBezTo>
                  <a:lnTo>
                    <a:pt x="1893839" y="2605183"/>
                  </a:lnTo>
                  <a:cubicBezTo>
                    <a:pt x="1886931" y="2609701"/>
                    <a:pt x="1883528" y="2614394"/>
                    <a:pt x="1883629" y="2619259"/>
                  </a:cubicBezTo>
                  <a:lnTo>
                    <a:pt x="1884053" y="2619906"/>
                  </a:lnTo>
                  <a:cubicBezTo>
                    <a:pt x="1886046" y="2621069"/>
                    <a:pt x="1887905" y="2621085"/>
                    <a:pt x="1889632" y="2619955"/>
                  </a:cubicBezTo>
                  <a:cubicBezTo>
                    <a:pt x="1897096" y="2617231"/>
                    <a:pt x="1903441" y="2619861"/>
                    <a:pt x="1908665" y="2627848"/>
                  </a:cubicBezTo>
                  <a:lnTo>
                    <a:pt x="1953990" y="2697137"/>
                  </a:lnTo>
                  <a:cubicBezTo>
                    <a:pt x="1959638" y="2705771"/>
                    <a:pt x="1960520" y="2711359"/>
                    <a:pt x="1956635" y="2713900"/>
                  </a:cubicBezTo>
                  <a:cubicBezTo>
                    <a:pt x="1945842" y="2720961"/>
                    <a:pt x="1941717" y="2726434"/>
                    <a:pt x="1944258" y="2730319"/>
                  </a:cubicBezTo>
                  <a:lnTo>
                    <a:pt x="1950613" y="2740032"/>
                  </a:lnTo>
                  <a:cubicBezTo>
                    <a:pt x="1951783" y="2741115"/>
                    <a:pt x="1953501" y="2740916"/>
                    <a:pt x="1955768" y="2739433"/>
                  </a:cubicBezTo>
                  <a:lnTo>
                    <a:pt x="2017935" y="2698767"/>
                  </a:lnTo>
                  <a:lnTo>
                    <a:pt x="2018831" y="2694483"/>
                  </a:lnTo>
                  <a:lnTo>
                    <a:pt x="2018407" y="2693835"/>
                  </a:lnTo>
                  <a:lnTo>
                    <a:pt x="2017760" y="2694259"/>
                  </a:lnTo>
                  <a:lnTo>
                    <a:pt x="2016864" y="2698543"/>
                  </a:lnTo>
                  <a:lnTo>
                    <a:pt x="2011931" y="2698071"/>
                  </a:lnTo>
                  <a:cubicBezTo>
                    <a:pt x="2009773" y="2699483"/>
                    <a:pt x="2007771" y="2699252"/>
                    <a:pt x="2005928" y="2697375"/>
                  </a:cubicBezTo>
                  <a:cubicBezTo>
                    <a:pt x="2004882" y="2694361"/>
                    <a:pt x="2005329" y="2692219"/>
                    <a:pt x="2007271" y="2690948"/>
                  </a:cubicBezTo>
                  <a:lnTo>
                    <a:pt x="2007695" y="2691595"/>
                  </a:lnTo>
                  <a:cubicBezTo>
                    <a:pt x="2009422" y="2690466"/>
                    <a:pt x="2010850" y="2690764"/>
                    <a:pt x="2011979" y="2692491"/>
                  </a:cubicBezTo>
                  <a:lnTo>
                    <a:pt x="2012428" y="2690349"/>
                  </a:lnTo>
                  <a:lnTo>
                    <a:pt x="2013076" y="2689925"/>
                  </a:lnTo>
                  <a:lnTo>
                    <a:pt x="2014147" y="2690149"/>
                  </a:lnTo>
                  <a:lnTo>
                    <a:pt x="2015442" y="2689302"/>
                  </a:lnTo>
                  <a:cubicBezTo>
                    <a:pt x="2011488" y="2683258"/>
                    <a:pt x="2007353" y="2681649"/>
                    <a:pt x="2003035" y="2684473"/>
                  </a:cubicBezTo>
                  <a:lnTo>
                    <a:pt x="1995912" y="2689132"/>
                  </a:lnTo>
                  <a:lnTo>
                    <a:pt x="1991603" y="2691026"/>
                  </a:lnTo>
                  <a:cubicBezTo>
                    <a:pt x="1988149" y="2693285"/>
                    <a:pt x="1980774" y="2685780"/>
                    <a:pt x="1969478" y="2668513"/>
                  </a:cubicBezTo>
                  <a:lnTo>
                    <a:pt x="1890688" y="2548066"/>
                  </a:lnTo>
                  <a:lnTo>
                    <a:pt x="1891335" y="2547642"/>
                  </a:lnTo>
                  <a:lnTo>
                    <a:pt x="1936578" y="2577225"/>
                  </a:lnTo>
                  <a:cubicBezTo>
                    <a:pt x="1931613" y="2580472"/>
                    <a:pt x="1928717" y="2584525"/>
                    <a:pt x="1927887" y="2589383"/>
                  </a:cubicBezTo>
                  <a:lnTo>
                    <a:pt x="1930229" y="2591550"/>
                  </a:lnTo>
                  <a:cubicBezTo>
                    <a:pt x="1938411" y="2588509"/>
                    <a:pt x="1945643" y="2587785"/>
                    <a:pt x="1951925" y="2589378"/>
                  </a:cubicBezTo>
                  <a:cubicBezTo>
                    <a:pt x="1957709" y="2590680"/>
                    <a:pt x="1982895" y="2606567"/>
                    <a:pt x="2027486" y="2637039"/>
                  </a:cubicBezTo>
                  <a:lnTo>
                    <a:pt x="2028134" y="2636615"/>
                  </a:lnTo>
                  <a:lnTo>
                    <a:pt x="2043500" y="2621940"/>
                  </a:lnTo>
                  <a:cubicBezTo>
                    <a:pt x="2048573" y="2618622"/>
                    <a:pt x="2053572" y="2619666"/>
                    <a:pt x="2058497" y="2625075"/>
                  </a:cubicBezTo>
                  <a:cubicBezTo>
                    <a:pt x="2058372" y="2627006"/>
                    <a:pt x="2057501" y="2628501"/>
                    <a:pt x="2055884" y="2629560"/>
                  </a:cubicBezTo>
                  <a:lnTo>
                    <a:pt x="2052644" y="2631678"/>
                  </a:lnTo>
                  <a:cubicBezTo>
                    <a:pt x="2047248" y="2635208"/>
                    <a:pt x="2042516" y="2636454"/>
                    <a:pt x="2038447" y="2635417"/>
                  </a:cubicBezTo>
                  <a:lnTo>
                    <a:pt x="2036928" y="2637335"/>
                  </a:lnTo>
                  <a:lnTo>
                    <a:pt x="2031772" y="2637934"/>
                  </a:lnTo>
                  <a:lnTo>
                    <a:pt x="2031548" y="2639006"/>
                  </a:lnTo>
                  <a:cubicBezTo>
                    <a:pt x="2052458" y="2653067"/>
                    <a:pt x="2063985" y="2660321"/>
                    <a:pt x="2066127" y="2660769"/>
                  </a:cubicBezTo>
                  <a:lnTo>
                    <a:pt x="2070661" y="2657804"/>
                  </a:lnTo>
                  <a:cubicBezTo>
                    <a:pt x="2069944" y="2649643"/>
                    <a:pt x="2069910" y="2645350"/>
                    <a:pt x="2070557" y="2644926"/>
                  </a:cubicBezTo>
                  <a:lnTo>
                    <a:pt x="2033648" y="2447150"/>
                  </a:lnTo>
                  <a:lnTo>
                    <a:pt x="2034296" y="2446726"/>
                  </a:lnTo>
                  <a:lnTo>
                    <a:pt x="2064795" y="2493351"/>
                  </a:lnTo>
                  <a:lnTo>
                    <a:pt x="2063500" y="2494198"/>
                  </a:lnTo>
                  <a:cubicBezTo>
                    <a:pt x="2058212" y="2497657"/>
                    <a:pt x="2055025" y="2502208"/>
                    <a:pt x="2053938" y="2507851"/>
                  </a:cubicBezTo>
                  <a:lnTo>
                    <a:pt x="2056504" y="2508947"/>
                  </a:lnTo>
                  <a:cubicBezTo>
                    <a:pt x="2066973" y="2506104"/>
                    <a:pt x="2074256" y="2507813"/>
                    <a:pt x="2078351" y="2514073"/>
                  </a:cubicBezTo>
                  <a:lnTo>
                    <a:pt x="2116052" y="2571707"/>
                  </a:lnTo>
                  <a:lnTo>
                    <a:pt x="2117123" y="2571931"/>
                  </a:lnTo>
                  <a:lnTo>
                    <a:pt x="2117371" y="2568069"/>
                  </a:lnTo>
                  <a:lnTo>
                    <a:pt x="2123398" y="2565975"/>
                  </a:lnTo>
                  <a:lnTo>
                    <a:pt x="2125990" y="2564281"/>
                  </a:lnTo>
                  <a:lnTo>
                    <a:pt x="2129899" y="2558949"/>
                  </a:lnTo>
                  <a:lnTo>
                    <a:pt x="2135279" y="2557279"/>
                  </a:lnTo>
                  <a:cubicBezTo>
                    <a:pt x="2136574" y="2556432"/>
                    <a:pt x="2136939" y="2555576"/>
                    <a:pt x="2136374" y="2554713"/>
                  </a:cubicBezTo>
                  <a:lnTo>
                    <a:pt x="2132314" y="2552746"/>
                  </a:lnTo>
                  <a:lnTo>
                    <a:pt x="2132538" y="2551675"/>
                  </a:lnTo>
                  <a:lnTo>
                    <a:pt x="2135552" y="2550628"/>
                  </a:lnTo>
                  <a:cubicBezTo>
                    <a:pt x="2138259" y="2551939"/>
                    <a:pt x="2141771" y="2551183"/>
                    <a:pt x="2146089" y="2548359"/>
                  </a:cubicBezTo>
                  <a:lnTo>
                    <a:pt x="2151916" y="2544547"/>
                  </a:lnTo>
                  <a:cubicBezTo>
                    <a:pt x="2154507" y="2542852"/>
                    <a:pt x="2157081" y="2543018"/>
                    <a:pt x="2159638" y="2545043"/>
                  </a:cubicBezTo>
                  <a:cubicBezTo>
                    <a:pt x="2161615" y="2548066"/>
                    <a:pt x="2160221" y="2552059"/>
                    <a:pt x="2155456" y="2557025"/>
                  </a:cubicBezTo>
                  <a:lnTo>
                    <a:pt x="2149877" y="2556977"/>
                  </a:lnTo>
                  <a:lnTo>
                    <a:pt x="2146638" y="2559095"/>
                  </a:lnTo>
                  <a:lnTo>
                    <a:pt x="2146414" y="2560166"/>
                  </a:lnTo>
                  <a:cubicBezTo>
                    <a:pt x="2143749" y="2558211"/>
                    <a:pt x="2142038" y="2557481"/>
                    <a:pt x="2141282" y="2557975"/>
                  </a:cubicBezTo>
                  <a:lnTo>
                    <a:pt x="2137398" y="2560517"/>
                  </a:lnTo>
                  <a:lnTo>
                    <a:pt x="2138669" y="2562459"/>
                  </a:lnTo>
                  <a:lnTo>
                    <a:pt x="2138021" y="2562883"/>
                  </a:lnTo>
                  <a:cubicBezTo>
                    <a:pt x="2134409" y="2562781"/>
                    <a:pt x="2131686" y="2563329"/>
                    <a:pt x="2129851" y="2564529"/>
                  </a:cubicBezTo>
                  <a:cubicBezTo>
                    <a:pt x="2121357" y="2570393"/>
                    <a:pt x="2117605" y="2574080"/>
                    <a:pt x="2118594" y="2575592"/>
                  </a:cubicBezTo>
                  <a:lnTo>
                    <a:pt x="2128336" y="2590485"/>
                  </a:lnTo>
                  <a:cubicBezTo>
                    <a:pt x="2130667" y="2594047"/>
                    <a:pt x="2130635" y="2597767"/>
                    <a:pt x="2128239" y="2601645"/>
                  </a:cubicBezTo>
                  <a:cubicBezTo>
                    <a:pt x="2117015" y="2608988"/>
                    <a:pt x="2112815" y="2614817"/>
                    <a:pt x="2115640" y="2619134"/>
                  </a:cubicBezTo>
                  <a:lnTo>
                    <a:pt x="2117757" y="2622372"/>
                  </a:lnTo>
                  <a:lnTo>
                    <a:pt x="2118828" y="2622596"/>
                  </a:lnTo>
                  <a:lnTo>
                    <a:pt x="2120347" y="2620678"/>
                  </a:lnTo>
                  <a:cubicBezTo>
                    <a:pt x="2120246" y="2615812"/>
                    <a:pt x="2123649" y="2611120"/>
                    <a:pt x="2130556" y="2606602"/>
                  </a:cubicBezTo>
                  <a:cubicBezTo>
                    <a:pt x="2135738" y="2603213"/>
                    <a:pt x="2136916" y="2599359"/>
                    <a:pt x="2134092" y="2595043"/>
                  </a:cubicBezTo>
                  <a:cubicBezTo>
                    <a:pt x="2135777" y="2594556"/>
                    <a:pt x="2137205" y="2594856"/>
                    <a:pt x="2138376" y="2595939"/>
                  </a:cubicBezTo>
                  <a:cubicBezTo>
                    <a:pt x="2155794" y="2583929"/>
                    <a:pt x="2163797" y="2576843"/>
                    <a:pt x="2162385" y="2574685"/>
                  </a:cubicBezTo>
                  <a:lnTo>
                    <a:pt x="2170155" y="2569602"/>
                  </a:lnTo>
                  <a:cubicBezTo>
                    <a:pt x="2177489" y="2561260"/>
                    <a:pt x="2180892" y="2556568"/>
                    <a:pt x="2180366" y="2555526"/>
                  </a:cubicBezTo>
                  <a:lnTo>
                    <a:pt x="2179519" y="2554230"/>
                  </a:lnTo>
                  <a:lnTo>
                    <a:pt x="2177376" y="2553782"/>
                  </a:lnTo>
                  <a:lnTo>
                    <a:pt x="2175906" y="2550121"/>
                  </a:lnTo>
                  <a:lnTo>
                    <a:pt x="2170822" y="2542351"/>
                  </a:lnTo>
                  <a:lnTo>
                    <a:pt x="2166066" y="2546387"/>
                  </a:lnTo>
                  <a:lnTo>
                    <a:pt x="2163923" y="2545939"/>
                  </a:lnTo>
                  <a:lnTo>
                    <a:pt x="2162228" y="2543349"/>
                  </a:lnTo>
                  <a:lnTo>
                    <a:pt x="2162452" y="2542278"/>
                  </a:lnTo>
                  <a:cubicBezTo>
                    <a:pt x="2165843" y="2538981"/>
                    <a:pt x="2167221" y="2536846"/>
                    <a:pt x="2166586" y="2535875"/>
                  </a:cubicBezTo>
                  <a:lnTo>
                    <a:pt x="2131426" y="2482127"/>
                  </a:lnTo>
                  <a:cubicBezTo>
                    <a:pt x="2129006" y="2476777"/>
                    <a:pt x="2128631" y="2470549"/>
                    <a:pt x="2130302" y="2463445"/>
                  </a:cubicBezTo>
                  <a:cubicBezTo>
                    <a:pt x="2134777" y="2458977"/>
                    <a:pt x="2136661" y="2456203"/>
                    <a:pt x="2135955" y="2455125"/>
                  </a:cubicBezTo>
                  <a:lnTo>
                    <a:pt x="2135107" y="2453828"/>
                  </a:lnTo>
                  <a:cubicBezTo>
                    <a:pt x="2129826" y="2452352"/>
                    <a:pt x="2125242" y="2452884"/>
                    <a:pt x="2121357" y="2455426"/>
                  </a:cubicBezTo>
                  <a:lnTo>
                    <a:pt x="2116177" y="2458815"/>
                  </a:lnTo>
                  <a:lnTo>
                    <a:pt x="2052213" y="2361032"/>
                  </a:lnTo>
                  <a:cubicBezTo>
                    <a:pt x="2051568" y="2356985"/>
                    <a:pt x="2051600" y="2353265"/>
                    <a:pt x="2052310" y="2349873"/>
                  </a:cubicBezTo>
                  <a:cubicBezTo>
                    <a:pt x="2058955" y="2342598"/>
                    <a:pt x="2062068" y="2338404"/>
                    <a:pt x="2061648" y="2337292"/>
                  </a:cubicBezTo>
                  <a:close/>
                  <a:moveTo>
                    <a:pt x="710256" y="2121093"/>
                  </a:moveTo>
                  <a:cubicBezTo>
                    <a:pt x="674686" y="2114073"/>
                    <a:pt x="645748" y="2123233"/>
                    <a:pt x="623443" y="2148571"/>
                  </a:cubicBezTo>
                  <a:cubicBezTo>
                    <a:pt x="603248" y="2171515"/>
                    <a:pt x="592246" y="2199630"/>
                    <a:pt x="590437" y="2232915"/>
                  </a:cubicBezTo>
                  <a:cubicBezTo>
                    <a:pt x="592706" y="2261372"/>
                    <a:pt x="597181" y="2282836"/>
                    <a:pt x="603859" y="2297305"/>
                  </a:cubicBezTo>
                  <a:cubicBezTo>
                    <a:pt x="609593" y="2311286"/>
                    <a:pt x="618281" y="2327181"/>
                    <a:pt x="629924" y="2344990"/>
                  </a:cubicBezTo>
                  <a:lnTo>
                    <a:pt x="632177" y="2345942"/>
                  </a:lnTo>
                  <a:cubicBezTo>
                    <a:pt x="634153" y="2351117"/>
                    <a:pt x="635817" y="2354300"/>
                    <a:pt x="637173" y="2355493"/>
                  </a:cubicBezTo>
                  <a:lnTo>
                    <a:pt x="641680" y="2357399"/>
                  </a:lnTo>
                  <a:cubicBezTo>
                    <a:pt x="641439" y="2360795"/>
                    <a:pt x="642933" y="2364172"/>
                    <a:pt x="646163" y="2367530"/>
                  </a:cubicBezTo>
                  <a:lnTo>
                    <a:pt x="648348" y="2367392"/>
                  </a:lnTo>
                  <a:lnTo>
                    <a:pt x="649509" y="2368414"/>
                  </a:lnTo>
                  <a:cubicBezTo>
                    <a:pt x="650031" y="2372310"/>
                    <a:pt x="652277" y="2376005"/>
                    <a:pt x="656246" y="2379498"/>
                  </a:cubicBezTo>
                  <a:lnTo>
                    <a:pt x="657339" y="2379429"/>
                  </a:lnTo>
                  <a:lnTo>
                    <a:pt x="659314" y="2376014"/>
                  </a:lnTo>
                  <a:cubicBezTo>
                    <a:pt x="659910" y="2375336"/>
                    <a:pt x="663086" y="2376413"/>
                    <a:pt x="668840" y="2379244"/>
                  </a:cubicBezTo>
                  <a:lnTo>
                    <a:pt x="669421" y="2379756"/>
                  </a:lnTo>
                  <a:cubicBezTo>
                    <a:pt x="670281" y="2384635"/>
                    <a:pt x="673029" y="2390492"/>
                    <a:pt x="677668" y="2397324"/>
                  </a:cubicBezTo>
                  <a:lnTo>
                    <a:pt x="678830" y="2398347"/>
                  </a:lnTo>
                  <a:lnTo>
                    <a:pt x="679341" y="2397766"/>
                  </a:lnTo>
                  <a:cubicBezTo>
                    <a:pt x="678249" y="2393540"/>
                    <a:pt x="678087" y="2390992"/>
                    <a:pt x="678854" y="2390121"/>
                  </a:cubicBezTo>
                  <a:lnTo>
                    <a:pt x="683595" y="2387077"/>
                  </a:lnTo>
                  <a:lnTo>
                    <a:pt x="684105" y="2386496"/>
                  </a:lnTo>
                  <a:lnTo>
                    <a:pt x="684036" y="2385405"/>
                  </a:lnTo>
                  <a:lnTo>
                    <a:pt x="683455" y="2384893"/>
                  </a:lnTo>
                  <a:lnTo>
                    <a:pt x="682363" y="2384962"/>
                  </a:lnTo>
                  <a:lnTo>
                    <a:pt x="681201" y="2383940"/>
                  </a:lnTo>
                  <a:lnTo>
                    <a:pt x="684850" y="2380967"/>
                  </a:lnTo>
                  <a:lnTo>
                    <a:pt x="684989" y="2383151"/>
                  </a:lnTo>
                  <a:lnTo>
                    <a:pt x="684478" y="2383731"/>
                  </a:lnTo>
                  <a:cubicBezTo>
                    <a:pt x="687142" y="2385389"/>
                    <a:pt x="688815" y="2385831"/>
                    <a:pt x="689497" y="2385056"/>
                  </a:cubicBezTo>
                  <a:lnTo>
                    <a:pt x="690008" y="2384475"/>
                  </a:lnTo>
                  <a:lnTo>
                    <a:pt x="689939" y="2383384"/>
                  </a:lnTo>
                  <a:lnTo>
                    <a:pt x="694655" y="2388566"/>
                  </a:lnTo>
                  <a:lnTo>
                    <a:pt x="695236" y="2389077"/>
                  </a:lnTo>
                  <a:lnTo>
                    <a:pt x="695166" y="2387985"/>
                  </a:lnTo>
                  <a:lnTo>
                    <a:pt x="697350" y="2387845"/>
                  </a:lnTo>
                  <a:lnTo>
                    <a:pt x="699093" y="2389380"/>
                  </a:lnTo>
                  <a:lnTo>
                    <a:pt x="698071" y="2390542"/>
                  </a:lnTo>
                  <a:lnTo>
                    <a:pt x="695816" y="2389588"/>
                  </a:lnTo>
                  <a:lnTo>
                    <a:pt x="695305" y="2390169"/>
                  </a:lnTo>
                  <a:cubicBezTo>
                    <a:pt x="696718" y="2392273"/>
                    <a:pt x="697508" y="2396060"/>
                    <a:pt x="697674" y="2401532"/>
                  </a:cubicBezTo>
                  <a:lnTo>
                    <a:pt x="698836" y="2402555"/>
                  </a:lnTo>
                  <a:lnTo>
                    <a:pt x="703274" y="2403369"/>
                  </a:lnTo>
                  <a:lnTo>
                    <a:pt x="700786" y="2407365"/>
                  </a:lnTo>
                  <a:lnTo>
                    <a:pt x="704643" y="2407667"/>
                  </a:lnTo>
                  <a:lnTo>
                    <a:pt x="704946" y="2403810"/>
                  </a:lnTo>
                  <a:cubicBezTo>
                    <a:pt x="705884" y="2402746"/>
                    <a:pt x="708478" y="2403311"/>
                    <a:pt x="712731" y="2405508"/>
                  </a:cubicBezTo>
                  <a:lnTo>
                    <a:pt x="714100" y="2409806"/>
                  </a:lnTo>
                  <a:lnTo>
                    <a:pt x="716424" y="2411851"/>
                  </a:lnTo>
                  <a:lnTo>
                    <a:pt x="717516" y="2411782"/>
                  </a:lnTo>
                  <a:lnTo>
                    <a:pt x="717656" y="2413966"/>
                  </a:lnTo>
                  <a:lnTo>
                    <a:pt x="712334" y="2416498"/>
                  </a:lnTo>
                  <a:cubicBezTo>
                    <a:pt x="711311" y="2417660"/>
                    <a:pt x="712930" y="2420116"/>
                    <a:pt x="717189" y="2423865"/>
                  </a:cubicBezTo>
                  <a:lnTo>
                    <a:pt x="723579" y="2429489"/>
                  </a:lnTo>
                  <a:cubicBezTo>
                    <a:pt x="725282" y="2427553"/>
                    <a:pt x="726886" y="2426903"/>
                    <a:pt x="728389" y="2427538"/>
                  </a:cubicBezTo>
                  <a:lnTo>
                    <a:pt x="729550" y="2428560"/>
                  </a:lnTo>
                  <a:lnTo>
                    <a:pt x="729690" y="2430745"/>
                  </a:lnTo>
                  <a:lnTo>
                    <a:pt x="723718" y="2431673"/>
                  </a:lnTo>
                  <a:cubicBezTo>
                    <a:pt x="723563" y="2434972"/>
                    <a:pt x="724453" y="2437475"/>
                    <a:pt x="726389" y="2439179"/>
                  </a:cubicBezTo>
                  <a:lnTo>
                    <a:pt x="728132" y="2440712"/>
                  </a:lnTo>
                  <a:lnTo>
                    <a:pt x="731408" y="2440504"/>
                  </a:lnTo>
                  <a:lnTo>
                    <a:pt x="732430" y="2439343"/>
                  </a:lnTo>
                  <a:lnTo>
                    <a:pt x="732361" y="2438250"/>
                  </a:lnTo>
                  <a:lnTo>
                    <a:pt x="735265" y="2440806"/>
                  </a:lnTo>
                  <a:lnTo>
                    <a:pt x="732198" y="2444291"/>
                  </a:lnTo>
                  <a:lnTo>
                    <a:pt x="735102" y="2446848"/>
                  </a:lnTo>
                  <a:cubicBezTo>
                    <a:pt x="735876" y="2447530"/>
                    <a:pt x="735628" y="2449373"/>
                    <a:pt x="734357" y="2452378"/>
                  </a:cubicBezTo>
                  <a:cubicBezTo>
                    <a:pt x="732653" y="2454314"/>
                    <a:pt x="730856" y="2454794"/>
                    <a:pt x="728966" y="2453818"/>
                  </a:cubicBezTo>
                  <a:lnTo>
                    <a:pt x="727666" y="2450611"/>
                  </a:lnTo>
                  <a:lnTo>
                    <a:pt x="727085" y="2450100"/>
                  </a:lnTo>
                  <a:lnTo>
                    <a:pt x="712769" y="2466364"/>
                  </a:lnTo>
                  <a:cubicBezTo>
                    <a:pt x="713567" y="2471704"/>
                    <a:pt x="713070" y="2475391"/>
                    <a:pt x="711280" y="2477424"/>
                  </a:cubicBezTo>
                  <a:lnTo>
                    <a:pt x="710769" y="2478005"/>
                  </a:lnTo>
                  <a:lnTo>
                    <a:pt x="708073" y="2478725"/>
                  </a:lnTo>
                  <a:cubicBezTo>
                    <a:pt x="705068" y="2477454"/>
                    <a:pt x="703225" y="2477206"/>
                    <a:pt x="702543" y="2477980"/>
                  </a:cubicBezTo>
                  <a:lnTo>
                    <a:pt x="692829" y="2489017"/>
                  </a:lnTo>
                  <a:cubicBezTo>
                    <a:pt x="692341" y="2489962"/>
                    <a:pt x="692628" y="2491588"/>
                    <a:pt x="693688" y="2493896"/>
                  </a:cubicBezTo>
                  <a:lnTo>
                    <a:pt x="694269" y="2494407"/>
                  </a:lnTo>
                  <a:lnTo>
                    <a:pt x="695362" y="2494338"/>
                  </a:lnTo>
                  <a:lnTo>
                    <a:pt x="700404" y="2487437"/>
                  </a:lnTo>
                  <a:lnTo>
                    <a:pt x="702589" y="2487299"/>
                  </a:lnTo>
                  <a:cubicBezTo>
                    <a:pt x="699606" y="2490686"/>
                    <a:pt x="700411" y="2497580"/>
                    <a:pt x="705003" y="2507979"/>
                  </a:cubicBezTo>
                  <a:lnTo>
                    <a:pt x="712439" y="2504216"/>
                  </a:lnTo>
                  <a:lnTo>
                    <a:pt x="712161" y="2499847"/>
                  </a:lnTo>
                  <a:lnTo>
                    <a:pt x="716321" y="2496293"/>
                  </a:lnTo>
                  <a:lnTo>
                    <a:pt x="717343" y="2495131"/>
                  </a:lnTo>
                  <a:cubicBezTo>
                    <a:pt x="714342" y="2492490"/>
                    <a:pt x="714451" y="2488461"/>
                    <a:pt x="717670" y="2483048"/>
                  </a:cubicBezTo>
                  <a:lnTo>
                    <a:pt x="718251" y="2483560"/>
                  </a:lnTo>
                  <a:lnTo>
                    <a:pt x="720365" y="2482328"/>
                  </a:lnTo>
                  <a:lnTo>
                    <a:pt x="721458" y="2482258"/>
                  </a:lnTo>
                  <a:lnTo>
                    <a:pt x="722619" y="2483281"/>
                  </a:lnTo>
                  <a:cubicBezTo>
                    <a:pt x="721682" y="2484346"/>
                    <a:pt x="721410" y="2485825"/>
                    <a:pt x="721805" y="2487719"/>
                  </a:cubicBezTo>
                  <a:cubicBezTo>
                    <a:pt x="718613" y="2492126"/>
                    <a:pt x="717173" y="2495324"/>
                    <a:pt x="717482" y="2497315"/>
                  </a:cubicBezTo>
                  <a:lnTo>
                    <a:pt x="718063" y="2497826"/>
                  </a:lnTo>
                  <a:lnTo>
                    <a:pt x="719155" y="2497757"/>
                  </a:lnTo>
                  <a:lnTo>
                    <a:pt x="721478" y="2499801"/>
                  </a:lnTo>
                  <a:lnTo>
                    <a:pt x="721547" y="2500894"/>
                  </a:lnTo>
                  <a:lnTo>
                    <a:pt x="712206" y="2509165"/>
                  </a:lnTo>
                  <a:cubicBezTo>
                    <a:pt x="709479" y="2512263"/>
                    <a:pt x="709858" y="2515345"/>
                    <a:pt x="713343" y="2518414"/>
                  </a:cubicBezTo>
                  <a:lnTo>
                    <a:pt x="714505" y="2519436"/>
                  </a:lnTo>
                  <a:lnTo>
                    <a:pt x="715597" y="2519366"/>
                  </a:lnTo>
                  <a:cubicBezTo>
                    <a:pt x="718750" y="2515785"/>
                    <a:pt x="721569" y="2514143"/>
                    <a:pt x="724055" y="2514441"/>
                  </a:cubicBezTo>
                  <a:lnTo>
                    <a:pt x="726448" y="2517578"/>
                  </a:lnTo>
                  <a:lnTo>
                    <a:pt x="723892" y="2520482"/>
                  </a:lnTo>
                  <a:lnTo>
                    <a:pt x="717340" y="2520900"/>
                  </a:lnTo>
                  <a:lnTo>
                    <a:pt x="716317" y="2522062"/>
                  </a:lnTo>
                  <a:lnTo>
                    <a:pt x="716387" y="2523154"/>
                  </a:lnTo>
                  <a:cubicBezTo>
                    <a:pt x="718322" y="2524858"/>
                    <a:pt x="718950" y="2526097"/>
                    <a:pt x="718268" y="2526872"/>
                  </a:cubicBezTo>
                  <a:lnTo>
                    <a:pt x="716734" y="2528614"/>
                  </a:lnTo>
                  <a:cubicBezTo>
                    <a:pt x="714329" y="2529590"/>
                    <a:pt x="710302" y="2529481"/>
                    <a:pt x="704651" y="2528287"/>
                  </a:cubicBezTo>
                  <a:lnTo>
                    <a:pt x="704140" y="2528868"/>
                  </a:lnTo>
                  <a:lnTo>
                    <a:pt x="704210" y="2529960"/>
                  </a:lnTo>
                  <a:cubicBezTo>
                    <a:pt x="709236" y="2532838"/>
                    <a:pt x="712559" y="2533358"/>
                    <a:pt x="714177" y="2531519"/>
                  </a:cubicBezTo>
                  <a:lnTo>
                    <a:pt x="714758" y="2532030"/>
                  </a:lnTo>
                  <a:lnTo>
                    <a:pt x="714898" y="2534214"/>
                  </a:lnTo>
                  <a:cubicBezTo>
                    <a:pt x="718406" y="2541941"/>
                    <a:pt x="719993" y="2546774"/>
                    <a:pt x="719659" y="2548714"/>
                  </a:cubicBezTo>
                  <a:lnTo>
                    <a:pt x="720240" y="2549226"/>
                  </a:lnTo>
                  <a:lnTo>
                    <a:pt x="723006" y="2549598"/>
                  </a:lnTo>
                  <a:cubicBezTo>
                    <a:pt x="725600" y="2545869"/>
                    <a:pt x="726895" y="2543228"/>
                    <a:pt x="726887" y="2541675"/>
                  </a:cubicBezTo>
                  <a:lnTo>
                    <a:pt x="722310" y="2538677"/>
                  </a:lnTo>
                  <a:lnTo>
                    <a:pt x="721148" y="2537654"/>
                  </a:lnTo>
                  <a:lnTo>
                    <a:pt x="734114" y="2534635"/>
                  </a:lnTo>
                  <a:lnTo>
                    <a:pt x="735067" y="2532381"/>
                  </a:lnTo>
                  <a:lnTo>
                    <a:pt x="738715" y="2529407"/>
                  </a:lnTo>
                  <a:lnTo>
                    <a:pt x="738577" y="2527223"/>
                  </a:lnTo>
                  <a:lnTo>
                    <a:pt x="737996" y="2526712"/>
                  </a:lnTo>
                  <a:lnTo>
                    <a:pt x="734348" y="2529685"/>
                  </a:lnTo>
                  <a:lnTo>
                    <a:pt x="730863" y="2526618"/>
                  </a:lnTo>
                  <a:cubicBezTo>
                    <a:pt x="728345" y="2524403"/>
                    <a:pt x="727966" y="2521319"/>
                    <a:pt x="729725" y="2517370"/>
                  </a:cubicBezTo>
                  <a:cubicBezTo>
                    <a:pt x="733815" y="2512723"/>
                    <a:pt x="739833" y="2512522"/>
                    <a:pt x="747780" y="2516768"/>
                  </a:cubicBezTo>
                  <a:lnTo>
                    <a:pt x="745292" y="2520765"/>
                  </a:lnTo>
                  <a:lnTo>
                    <a:pt x="742458" y="2519300"/>
                  </a:lnTo>
                  <a:lnTo>
                    <a:pt x="740925" y="2521043"/>
                  </a:lnTo>
                  <a:lnTo>
                    <a:pt x="743898" y="2524691"/>
                  </a:lnTo>
                  <a:lnTo>
                    <a:pt x="776109" y="2488098"/>
                  </a:lnTo>
                  <a:lnTo>
                    <a:pt x="776039" y="2487006"/>
                  </a:lnTo>
                  <a:lnTo>
                    <a:pt x="774947" y="2487076"/>
                  </a:lnTo>
                  <a:lnTo>
                    <a:pt x="774738" y="2483799"/>
                  </a:lnTo>
                  <a:lnTo>
                    <a:pt x="775250" y="2483218"/>
                  </a:lnTo>
                  <a:lnTo>
                    <a:pt x="780710" y="2482870"/>
                  </a:lnTo>
                  <a:lnTo>
                    <a:pt x="788890" y="2473577"/>
                  </a:lnTo>
                  <a:lnTo>
                    <a:pt x="795860" y="2479712"/>
                  </a:lnTo>
                  <a:lnTo>
                    <a:pt x="796883" y="2478550"/>
                  </a:lnTo>
                  <a:lnTo>
                    <a:pt x="795722" y="2477528"/>
                  </a:lnTo>
                  <a:lnTo>
                    <a:pt x="798278" y="2474624"/>
                  </a:lnTo>
                  <a:lnTo>
                    <a:pt x="800462" y="2474484"/>
                  </a:lnTo>
                  <a:cubicBezTo>
                    <a:pt x="801140" y="2475081"/>
                    <a:pt x="800869" y="2476561"/>
                    <a:pt x="799648" y="2478922"/>
                  </a:cubicBezTo>
                  <a:lnTo>
                    <a:pt x="797022" y="2480735"/>
                  </a:lnTo>
                  <a:lnTo>
                    <a:pt x="823741" y="2504253"/>
                  </a:lnTo>
                  <a:lnTo>
                    <a:pt x="829689" y="2511550"/>
                  </a:lnTo>
                  <a:cubicBezTo>
                    <a:pt x="836393" y="2533603"/>
                    <a:pt x="833014" y="2552277"/>
                    <a:pt x="819550" y="2567572"/>
                  </a:cubicBezTo>
                  <a:lnTo>
                    <a:pt x="817505" y="2569896"/>
                  </a:lnTo>
                  <a:lnTo>
                    <a:pt x="817574" y="2570987"/>
                  </a:lnTo>
                  <a:cubicBezTo>
                    <a:pt x="818736" y="2572010"/>
                    <a:pt x="818805" y="2573102"/>
                    <a:pt x="817783" y="2574263"/>
                  </a:cubicBezTo>
                  <a:cubicBezTo>
                    <a:pt x="813631" y="2575077"/>
                    <a:pt x="809766" y="2577516"/>
                    <a:pt x="806187" y="2581582"/>
                  </a:cubicBezTo>
                  <a:lnTo>
                    <a:pt x="808208" y="2587484"/>
                  </a:lnTo>
                  <a:cubicBezTo>
                    <a:pt x="805001" y="2588785"/>
                    <a:pt x="802817" y="2588923"/>
                    <a:pt x="801655" y="2587901"/>
                  </a:cubicBezTo>
                  <a:lnTo>
                    <a:pt x="800424" y="2585787"/>
                  </a:lnTo>
                  <a:cubicBezTo>
                    <a:pt x="792124" y="2590336"/>
                    <a:pt x="786609" y="2592698"/>
                    <a:pt x="783879" y="2592871"/>
                  </a:cubicBezTo>
                  <a:lnTo>
                    <a:pt x="783367" y="2593452"/>
                  </a:lnTo>
                  <a:lnTo>
                    <a:pt x="783438" y="2594545"/>
                  </a:lnTo>
                  <a:lnTo>
                    <a:pt x="790779" y="2597915"/>
                  </a:lnTo>
                  <a:lnTo>
                    <a:pt x="792011" y="2600029"/>
                  </a:lnTo>
                  <a:lnTo>
                    <a:pt x="790988" y="2601191"/>
                  </a:lnTo>
                  <a:lnTo>
                    <a:pt x="786759" y="2603654"/>
                  </a:lnTo>
                  <a:cubicBezTo>
                    <a:pt x="788106" y="2607588"/>
                    <a:pt x="790522" y="2611090"/>
                    <a:pt x="794007" y="2614157"/>
                  </a:cubicBezTo>
                  <a:lnTo>
                    <a:pt x="821912" y="2630473"/>
                  </a:lnTo>
                  <a:lnTo>
                    <a:pt x="822493" y="2630984"/>
                  </a:lnTo>
                  <a:lnTo>
                    <a:pt x="822562" y="2632077"/>
                  </a:lnTo>
                  <a:lnTo>
                    <a:pt x="820448" y="2633308"/>
                  </a:lnTo>
                  <a:lnTo>
                    <a:pt x="819425" y="2634469"/>
                  </a:lnTo>
                  <a:cubicBezTo>
                    <a:pt x="836465" y="2632287"/>
                    <a:pt x="851802" y="2623452"/>
                    <a:pt x="865436" y="2607963"/>
                  </a:cubicBezTo>
                  <a:cubicBezTo>
                    <a:pt x="874895" y="2597217"/>
                    <a:pt x="879691" y="2583570"/>
                    <a:pt x="879826" y="2567022"/>
                  </a:cubicBezTo>
                  <a:cubicBezTo>
                    <a:pt x="877461" y="2545699"/>
                    <a:pt x="871345" y="2530005"/>
                    <a:pt x="861474" y="2519943"/>
                  </a:cubicBezTo>
                  <a:lnTo>
                    <a:pt x="861986" y="2519362"/>
                  </a:lnTo>
                  <a:cubicBezTo>
                    <a:pt x="863923" y="2521066"/>
                    <a:pt x="869715" y="2523073"/>
                    <a:pt x="879366" y="2525382"/>
                  </a:cubicBezTo>
                  <a:cubicBezTo>
                    <a:pt x="905600" y="2528372"/>
                    <a:pt x="926343" y="2521203"/>
                    <a:pt x="941596" y="2503874"/>
                  </a:cubicBezTo>
                  <a:cubicBezTo>
                    <a:pt x="976362" y="2464377"/>
                    <a:pt x="967027" y="2421109"/>
                    <a:pt x="913590" y="2374071"/>
                  </a:cubicBezTo>
                  <a:cubicBezTo>
                    <a:pt x="904877" y="2366403"/>
                    <a:pt x="892834" y="2360956"/>
                    <a:pt x="877459" y="2357732"/>
                  </a:cubicBezTo>
                  <a:cubicBezTo>
                    <a:pt x="873717" y="2343441"/>
                    <a:pt x="871022" y="2335571"/>
                    <a:pt x="869376" y="2334123"/>
                  </a:cubicBezTo>
                  <a:cubicBezTo>
                    <a:pt x="868118" y="2333015"/>
                    <a:pt x="862177" y="2331566"/>
                    <a:pt x="851554" y="2329775"/>
                  </a:cubicBezTo>
                  <a:cubicBezTo>
                    <a:pt x="851474" y="2324206"/>
                    <a:pt x="848771" y="2319079"/>
                    <a:pt x="843447" y="2314392"/>
                  </a:cubicBezTo>
                  <a:lnTo>
                    <a:pt x="839962" y="2311324"/>
                  </a:lnTo>
                  <a:cubicBezTo>
                    <a:pt x="835799" y="2307660"/>
                    <a:pt x="831098" y="2305583"/>
                    <a:pt x="825858" y="2305095"/>
                  </a:cubicBezTo>
                  <a:lnTo>
                    <a:pt x="824393" y="2307929"/>
                  </a:lnTo>
                  <a:cubicBezTo>
                    <a:pt x="833145" y="2319069"/>
                    <a:pt x="835304" y="2327155"/>
                    <a:pt x="830874" y="2332189"/>
                  </a:cubicBezTo>
                  <a:lnTo>
                    <a:pt x="775144" y="2395501"/>
                  </a:lnTo>
                  <a:cubicBezTo>
                    <a:pt x="775934" y="2399289"/>
                    <a:pt x="775562" y="2402053"/>
                    <a:pt x="774028" y="2403796"/>
                  </a:cubicBezTo>
                  <a:lnTo>
                    <a:pt x="773517" y="2404377"/>
                  </a:lnTo>
                  <a:lnTo>
                    <a:pt x="772425" y="2404446"/>
                  </a:lnTo>
                  <a:lnTo>
                    <a:pt x="771193" y="2402332"/>
                  </a:lnTo>
                  <a:lnTo>
                    <a:pt x="769009" y="2402471"/>
                  </a:lnTo>
                  <a:lnTo>
                    <a:pt x="754694" y="2418734"/>
                  </a:lnTo>
                  <a:lnTo>
                    <a:pt x="750047" y="2414645"/>
                  </a:lnTo>
                  <a:lnTo>
                    <a:pt x="746468" y="2418710"/>
                  </a:lnTo>
                  <a:lnTo>
                    <a:pt x="743191" y="2418919"/>
                  </a:lnTo>
                  <a:cubicBezTo>
                    <a:pt x="742278" y="2416053"/>
                    <a:pt x="742503" y="2413845"/>
                    <a:pt x="743866" y="2412297"/>
                  </a:cubicBezTo>
                  <a:lnTo>
                    <a:pt x="743285" y="2411785"/>
                  </a:lnTo>
                  <a:cubicBezTo>
                    <a:pt x="742027" y="2410678"/>
                    <a:pt x="740161" y="2410065"/>
                    <a:pt x="737685" y="2409949"/>
                  </a:cubicBezTo>
                  <a:lnTo>
                    <a:pt x="735780" y="2414456"/>
                  </a:lnTo>
                  <a:lnTo>
                    <a:pt x="730552" y="2409855"/>
                  </a:lnTo>
                  <a:lnTo>
                    <a:pt x="726045" y="2407949"/>
                  </a:lnTo>
                  <a:lnTo>
                    <a:pt x="724233" y="2405323"/>
                  </a:lnTo>
                  <a:lnTo>
                    <a:pt x="720167" y="2401744"/>
                  </a:lnTo>
                  <a:lnTo>
                    <a:pt x="719074" y="2401814"/>
                  </a:lnTo>
                  <a:lnTo>
                    <a:pt x="719144" y="2402906"/>
                  </a:lnTo>
                  <a:lnTo>
                    <a:pt x="716960" y="2403045"/>
                  </a:lnTo>
                  <a:lnTo>
                    <a:pt x="708828" y="2395887"/>
                  </a:lnTo>
                  <a:lnTo>
                    <a:pt x="708758" y="2394795"/>
                  </a:lnTo>
                  <a:lnTo>
                    <a:pt x="707666" y="2394865"/>
                  </a:lnTo>
                  <a:lnTo>
                    <a:pt x="707155" y="2395446"/>
                  </a:lnTo>
                  <a:lnTo>
                    <a:pt x="707225" y="2396538"/>
                  </a:lnTo>
                  <a:lnTo>
                    <a:pt x="706202" y="2397700"/>
                  </a:lnTo>
                  <a:lnTo>
                    <a:pt x="699719" y="2399209"/>
                  </a:lnTo>
                  <a:cubicBezTo>
                    <a:pt x="698460" y="2398101"/>
                    <a:pt x="699902" y="2394902"/>
                    <a:pt x="704042" y="2389612"/>
                  </a:cubicBezTo>
                  <a:lnTo>
                    <a:pt x="705064" y="2388451"/>
                  </a:lnTo>
                  <a:lnTo>
                    <a:pt x="703322" y="2386917"/>
                  </a:lnTo>
                  <a:lnTo>
                    <a:pt x="702230" y="2386986"/>
                  </a:lnTo>
                  <a:cubicBezTo>
                    <a:pt x="702827" y="2386309"/>
                    <a:pt x="702199" y="2385070"/>
                    <a:pt x="700348" y="2383269"/>
                  </a:cubicBezTo>
                  <a:lnTo>
                    <a:pt x="699186" y="2382246"/>
                  </a:lnTo>
                  <a:cubicBezTo>
                    <a:pt x="696316" y="2384531"/>
                    <a:pt x="694349" y="2385204"/>
                    <a:pt x="693284" y="2384267"/>
                  </a:cubicBezTo>
                  <a:lnTo>
                    <a:pt x="690310" y="2380618"/>
                  </a:lnTo>
                  <a:lnTo>
                    <a:pt x="687987" y="2378573"/>
                  </a:lnTo>
                  <a:cubicBezTo>
                    <a:pt x="687213" y="2377891"/>
                    <a:pt x="686315" y="2378132"/>
                    <a:pt x="685292" y="2379293"/>
                  </a:cubicBezTo>
                  <a:lnTo>
                    <a:pt x="682387" y="2376737"/>
                  </a:lnTo>
                  <a:lnTo>
                    <a:pt x="687128" y="2373694"/>
                  </a:lnTo>
                  <a:lnTo>
                    <a:pt x="686989" y="2371510"/>
                  </a:lnTo>
                  <a:lnTo>
                    <a:pt x="685247" y="2369975"/>
                  </a:lnTo>
                  <a:lnTo>
                    <a:pt x="681831" y="2368000"/>
                  </a:lnTo>
                  <a:cubicBezTo>
                    <a:pt x="682854" y="2366838"/>
                    <a:pt x="682978" y="2365916"/>
                    <a:pt x="682203" y="2365235"/>
                  </a:cubicBezTo>
                  <a:lnTo>
                    <a:pt x="679879" y="2363190"/>
                  </a:lnTo>
                  <a:lnTo>
                    <a:pt x="678788" y="2363260"/>
                  </a:lnTo>
                  <a:lnTo>
                    <a:pt x="679299" y="2362679"/>
                  </a:lnTo>
                  <a:lnTo>
                    <a:pt x="653116" y="2330353"/>
                  </a:lnTo>
                  <a:lnTo>
                    <a:pt x="650350" y="2329981"/>
                  </a:lnTo>
                  <a:lnTo>
                    <a:pt x="649491" y="2325102"/>
                  </a:lnTo>
                  <a:lnTo>
                    <a:pt x="648329" y="2324079"/>
                  </a:lnTo>
                  <a:cubicBezTo>
                    <a:pt x="644686" y="2325682"/>
                    <a:pt x="642331" y="2326015"/>
                    <a:pt x="641266" y="2325077"/>
                  </a:cubicBezTo>
                  <a:lnTo>
                    <a:pt x="641777" y="2324496"/>
                  </a:lnTo>
                  <a:lnTo>
                    <a:pt x="641568" y="2321220"/>
                  </a:lnTo>
                  <a:lnTo>
                    <a:pt x="644775" y="2319919"/>
                  </a:lnTo>
                  <a:lnTo>
                    <a:pt x="645287" y="2319338"/>
                  </a:lnTo>
                  <a:cubicBezTo>
                    <a:pt x="635239" y="2303621"/>
                    <a:pt x="627735" y="2289113"/>
                    <a:pt x="622777" y="2275814"/>
                  </a:cubicBezTo>
                  <a:lnTo>
                    <a:pt x="618338" y="2275000"/>
                  </a:lnTo>
                  <a:lnTo>
                    <a:pt x="617618" y="2272304"/>
                  </a:lnTo>
                  <a:lnTo>
                    <a:pt x="615876" y="2270771"/>
                  </a:lnTo>
                  <a:cubicBezTo>
                    <a:pt x="613645" y="2270182"/>
                    <a:pt x="612018" y="2270468"/>
                    <a:pt x="610996" y="2271630"/>
                  </a:cubicBezTo>
                  <a:lnTo>
                    <a:pt x="610415" y="2271118"/>
                  </a:lnTo>
                  <a:lnTo>
                    <a:pt x="610276" y="2268934"/>
                  </a:lnTo>
                  <a:cubicBezTo>
                    <a:pt x="611054" y="2268245"/>
                    <a:pt x="613990" y="2268423"/>
                    <a:pt x="619083" y="2269469"/>
                  </a:cubicBezTo>
                  <a:lnTo>
                    <a:pt x="620105" y="2268308"/>
                  </a:lnTo>
                  <a:cubicBezTo>
                    <a:pt x="617891" y="2262235"/>
                    <a:pt x="615545" y="2251236"/>
                    <a:pt x="613069" y="2235311"/>
                  </a:cubicBezTo>
                  <a:cubicBezTo>
                    <a:pt x="613213" y="2203137"/>
                    <a:pt x="622146" y="2176982"/>
                    <a:pt x="639871" y="2156846"/>
                  </a:cubicBezTo>
                  <a:cubicBezTo>
                    <a:pt x="648648" y="2146875"/>
                    <a:pt x="661870" y="2139271"/>
                    <a:pt x="679538" y="2134033"/>
                  </a:cubicBezTo>
                  <a:cubicBezTo>
                    <a:pt x="715462" y="2129917"/>
                    <a:pt x="747170" y="2139959"/>
                    <a:pt x="774664" y="2164160"/>
                  </a:cubicBezTo>
                  <a:cubicBezTo>
                    <a:pt x="800511" y="2186912"/>
                    <a:pt x="815286" y="2212287"/>
                    <a:pt x="818989" y="2240288"/>
                  </a:cubicBezTo>
                  <a:lnTo>
                    <a:pt x="819569" y="2240798"/>
                  </a:lnTo>
                  <a:lnTo>
                    <a:pt x="821753" y="2240660"/>
                  </a:lnTo>
                  <a:lnTo>
                    <a:pt x="822265" y="2240079"/>
                  </a:lnTo>
                  <a:lnTo>
                    <a:pt x="824171" y="2235572"/>
                  </a:lnTo>
                  <a:cubicBezTo>
                    <a:pt x="822754" y="2206146"/>
                    <a:pt x="808250" y="2179291"/>
                    <a:pt x="780660" y="2155005"/>
                  </a:cubicBezTo>
                  <a:cubicBezTo>
                    <a:pt x="771560" y="2146995"/>
                    <a:pt x="760686" y="2139829"/>
                    <a:pt x="748039" y="2133508"/>
                  </a:cubicBezTo>
                  <a:cubicBezTo>
                    <a:pt x="734708" y="2127571"/>
                    <a:pt x="722114" y="2123434"/>
                    <a:pt x="710256" y="2121093"/>
                  </a:cubicBezTo>
                  <a:close/>
                  <a:moveTo>
                    <a:pt x="1559357" y="861193"/>
                  </a:moveTo>
                  <a:lnTo>
                    <a:pt x="1495761" y="1217071"/>
                  </a:lnTo>
                  <a:lnTo>
                    <a:pt x="1433883" y="860826"/>
                  </a:lnTo>
                  <a:lnTo>
                    <a:pt x="1441120" y="1222279"/>
                  </a:lnTo>
                  <a:lnTo>
                    <a:pt x="1310763" y="884888"/>
                  </a:lnTo>
                  <a:lnTo>
                    <a:pt x="1388548" y="1238021"/>
                  </a:lnTo>
                  <a:lnTo>
                    <a:pt x="1194723" y="932447"/>
                  </a:lnTo>
                  <a:lnTo>
                    <a:pt x="1340075" y="1263693"/>
                  </a:lnTo>
                  <a:lnTo>
                    <a:pt x="1090228" y="1001680"/>
                  </a:lnTo>
                  <a:lnTo>
                    <a:pt x="1297557" y="1298308"/>
                  </a:lnTo>
                  <a:lnTo>
                    <a:pt x="1001291" y="1089924"/>
                  </a:lnTo>
                  <a:lnTo>
                    <a:pt x="1262630" y="1340534"/>
                  </a:lnTo>
                  <a:lnTo>
                    <a:pt x="931330" y="1193790"/>
                  </a:lnTo>
                  <a:lnTo>
                    <a:pt x="1236636" y="1388752"/>
                  </a:lnTo>
                  <a:lnTo>
                    <a:pt x="883033" y="1309281"/>
                  </a:lnTo>
                  <a:lnTo>
                    <a:pt x="1220576" y="1441104"/>
                  </a:lnTo>
                  <a:lnTo>
                    <a:pt x="858261" y="1431966"/>
                  </a:lnTo>
                  <a:lnTo>
                    <a:pt x="1215064" y="1495583"/>
                  </a:lnTo>
                  <a:lnTo>
                    <a:pt x="857957" y="1557125"/>
                  </a:lnTo>
                  <a:lnTo>
                    <a:pt x="1220312" y="1550091"/>
                  </a:lnTo>
                  <a:lnTo>
                    <a:pt x="882143" y="1679949"/>
                  </a:lnTo>
                  <a:lnTo>
                    <a:pt x="1236121" y="1602539"/>
                  </a:lnTo>
                  <a:lnTo>
                    <a:pt x="929882" y="1795724"/>
                  </a:lnTo>
                  <a:lnTo>
                    <a:pt x="1261883" y="1650905"/>
                  </a:lnTo>
                  <a:lnTo>
                    <a:pt x="999340" y="1899993"/>
                  </a:lnTo>
                  <a:lnTo>
                    <a:pt x="1296606" y="1693335"/>
                  </a:lnTo>
                  <a:lnTo>
                    <a:pt x="1087851" y="1988754"/>
                  </a:lnTo>
                  <a:lnTo>
                    <a:pt x="1338955" y="1728196"/>
                  </a:lnTo>
                  <a:lnTo>
                    <a:pt x="1192013" y="2058591"/>
                  </a:lnTo>
                  <a:lnTo>
                    <a:pt x="1387308" y="1754149"/>
                  </a:lnTo>
                  <a:lnTo>
                    <a:pt x="1307818" y="2106828"/>
                  </a:lnTo>
                  <a:lnTo>
                    <a:pt x="1439798" y="1770196"/>
                  </a:lnTo>
                  <a:lnTo>
                    <a:pt x="1430823" y="2131600"/>
                  </a:lnTo>
                  <a:lnTo>
                    <a:pt x="1494418" y="1775722"/>
                  </a:lnTo>
                  <a:lnTo>
                    <a:pt x="1556296" y="2131967"/>
                  </a:lnTo>
                  <a:lnTo>
                    <a:pt x="1549059" y="1770514"/>
                  </a:lnTo>
                  <a:lnTo>
                    <a:pt x="1679416" y="2107905"/>
                  </a:lnTo>
                  <a:lnTo>
                    <a:pt x="1601631" y="1754772"/>
                  </a:lnTo>
                  <a:lnTo>
                    <a:pt x="1795456" y="2060346"/>
                  </a:lnTo>
                  <a:lnTo>
                    <a:pt x="1650104" y="1729100"/>
                  </a:lnTo>
                  <a:lnTo>
                    <a:pt x="1899952" y="1991113"/>
                  </a:lnTo>
                  <a:lnTo>
                    <a:pt x="1692623" y="1694485"/>
                  </a:lnTo>
                  <a:lnTo>
                    <a:pt x="1988888" y="1902869"/>
                  </a:lnTo>
                  <a:lnTo>
                    <a:pt x="1727549" y="1652259"/>
                  </a:lnTo>
                  <a:lnTo>
                    <a:pt x="2058849" y="1799003"/>
                  </a:lnTo>
                  <a:lnTo>
                    <a:pt x="1753543" y="1604041"/>
                  </a:lnTo>
                  <a:lnTo>
                    <a:pt x="2107147" y="1683512"/>
                  </a:lnTo>
                  <a:lnTo>
                    <a:pt x="1769604" y="1551689"/>
                  </a:lnTo>
                  <a:lnTo>
                    <a:pt x="2131918" y="1560828"/>
                  </a:lnTo>
                  <a:lnTo>
                    <a:pt x="1775116" y="1497210"/>
                  </a:lnTo>
                  <a:lnTo>
                    <a:pt x="2132222" y="1435668"/>
                  </a:lnTo>
                  <a:lnTo>
                    <a:pt x="1769867" y="1442702"/>
                  </a:lnTo>
                  <a:lnTo>
                    <a:pt x="2108036" y="1312844"/>
                  </a:lnTo>
                  <a:lnTo>
                    <a:pt x="1754058" y="1390254"/>
                  </a:lnTo>
                  <a:lnTo>
                    <a:pt x="2060298" y="1197069"/>
                  </a:lnTo>
                  <a:lnTo>
                    <a:pt x="1728297" y="1341888"/>
                  </a:lnTo>
                  <a:lnTo>
                    <a:pt x="1990839" y="1092800"/>
                  </a:lnTo>
                  <a:lnTo>
                    <a:pt x="1693573" y="1299458"/>
                  </a:lnTo>
                  <a:lnTo>
                    <a:pt x="1902328" y="1004039"/>
                  </a:lnTo>
                  <a:lnTo>
                    <a:pt x="1651224" y="1264597"/>
                  </a:lnTo>
                  <a:lnTo>
                    <a:pt x="1798166" y="934202"/>
                  </a:lnTo>
                  <a:lnTo>
                    <a:pt x="1602871" y="1238644"/>
                  </a:lnTo>
                  <a:lnTo>
                    <a:pt x="1682361" y="885965"/>
                  </a:lnTo>
                  <a:lnTo>
                    <a:pt x="1550381" y="1222597"/>
                  </a:lnTo>
                  <a:close/>
                  <a:moveTo>
                    <a:pt x="1579825" y="2439"/>
                  </a:moveTo>
                  <a:cubicBezTo>
                    <a:pt x="2404190" y="49195"/>
                    <a:pt x="3034533" y="755967"/>
                    <a:pt x="2987736" y="1581057"/>
                  </a:cubicBezTo>
                  <a:cubicBezTo>
                    <a:pt x="2940938" y="2406147"/>
                    <a:pt x="2234721" y="3037111"/>
                    <a:pt x="1410357" y="2990355"/>
                  </a:cubicBezTo>
                  <a:cubicBezTo>
                    <a:pt x="585991" y="2943598"/>
                    <a:pt x="-44352" y="2236827"/>
                    <a:pt x="2445" y="1411737"/>
                  </a:cubicBezTo>
                  <a:cubicBezTo>
                    <a:pt x="49243" y="586647"/>
                    <a:pt x="755460" y="-44318"/>
                    <a:pt x="1579825" y="2439"/>
                  </a:cubicBezTo>
                  <a:close/>
                </a:path>
              </a:pathLst>
            </a:custGeom>
            <a:solidFill>
              <a:srgbClr val="ED7161">
                <a:alpha val="48000"/>
              </a:srgb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perspectiveRelaxedModerately"/>
                <a:lightRig rig="threePt" dir="t"/>
              </a:scene3d>
            </a:bodyPr>
            <a:lstStyle/>
            <a:p>
              <a:pPr algn="ctr"/>
              <a:endParaRPr lang="en-US" sz="4800" spc="300" dirty="0">
                <a:solidFill>
                  <a:prstClr val="black"/>
                </a:solidFill>
                <a:latin typeface="Bleeding Cowboys" panose="02000000000000000000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23745" y="6044536"/>
              <a:ext cx="163872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696969"/>
                  </a:solidFill>
                  <a:latin typeface="Blackadder ITC" panose="04020505051007020D02" pitchFamily="82" charset="0"/>
                </a:rPr>
                <a:t>Ebere Uzodufa</a:t>
              </a:r>
              <a:endParaRPr lang="en-US" sz="2400" dirty="0">
                <a:solidFill>
                  <a:srgbClr val="696969"/>
                </a:solidFill>
                <a:latin typeface="Blackadder ITC" panose="04020505051007020D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11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875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96969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696969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5475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96969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696969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7700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bemBem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258300"/>
            <a:ext cx="12801600" cy="342900"/>
          </a:xfrm>
          <a:prstGeom prst="rect">
            <a:avLst/>
          </a:prstGeom>
          <a:solidFill>
            <a:srgbClr val="ED7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1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875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5475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7700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bemBem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258300"/>
            <a:ext cx="12801600" cy="342900"/>
          </a:xfrm>
          <a:prstGeom prst="rect">
            <a:avLst/>
          </a:prstGeom>
          <a:solidFill>
            <a:srgbClr val="ED7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>
            <a:spLocks noChangeAspect="1"/>
          </p:cNvSpPr>
          <p:nvPr/>
        </p:nvSpPr>
        <p:spPr>
          <a:xfrm>
            <a:off x="2522958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>
            <a:spLocks noChangeAspect="1"/>
          </p:cNvSpPr>
          <p:nvPr/>
        </p:nvSpPr>
        <p:spPr>
          <a:xfrm>
            <a:off x="3039950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>
            <a:spLocks noChangeAspect="1"/>
          </p:cNvSpPr>
          <p:nvPr/>
        </p:nvSpPr>
        <p:spPr>
          <a:xfrm>
            <a:off x="9455683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>
            <a:spLocks noChangeAspect="1"/>
          </p:cNvSpPr>
          <p:nvPr/>
        </p:nvSpPr>
        <p:spPr>
          <a:xfrm>
            <a:off x="9972675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875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5475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7700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bemBem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258300"/>
            <a:ext cx="12801600" cy="342900"/>
          </a:xfrm>
          <a:prstGeom prst="rect">
            <a:avLst/>
          </a:prstGeom>
          <a:solidFill>
            <a:srgbClr val="ED7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>
            <a:spLocks noChangeAspect="1"/>
          </p:cNvSpPr>
          <p:nvPr/>
        </p:nvSpPr>
        <p:spPr>
          <a:xfrm>
            <a:off x="2522958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>
            <a:spLocks noChangeAspect="1"/>
          </p:cNvSpPr>
          <p:nvPr/>
        </p:nvSpPr>
        <p:spPr>
          <a:xfrm>
            <a:off x="3039950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>
            <a:spLocks noChangeAspect="1"/>
          </p:cNvSpPr>
          <p:nvPr/>
        </p:nvSpPr>
        <p:spPr>
          <a:xfrm>
            <a:off x="9455683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>
            <a:spLocks noChangeAspect="1"/>
          </p:cNvSpPr>
          <p:nvPr/>
        </p:nvSpPr>
        <p:spPr>
          <a:xfrm>
            <a:off x="9972675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nut 9"/>
          <p:cNvSpPr/>
          <p:nvPr/>
        </p:nvSpPr>
        <p:spPr>
          <a:xfrm>
            <a:off x="6263640" y="9292590"/>
            <a:ext cx="274320" cy="274320"/>
          </a:xfrm>
          <a:prstGeom prst="donut">
            <a:avLst/>
          </a:prstGeom>
          <a:solidFill>
            <a:srgbClr val="556080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15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875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5475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7700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bemBem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258300"/>
            <a:ext cx="12801600" cy="342900"/>
          </a:xfrm>
          <a:prstGeom prst="rect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>
            <a:spLocks noChangeAspect="1"/>
          </p:cNvSpPr>
          <p:nvPr/>
        </p:nvSpPr>
        <p:spPr>
          <a:xfrm>
            <a:off x="2522958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>
            <a:spLocks noChangeAspect="1"/>
          </p:cNvSpPr>
          <p:nvPr/>
        </p:nvSpPr>
        <p:spPr>
          <a:xfrm>
            <a:off x="3039950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>
            <a:spLocks noChangeAspect="1"/>
          </p:cNvSpPr>
          <p:nvPr/>
        </p:nvSpPr>
        <p:spPr>
          <a:xfrm>
            <a:off x="9455683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>
            <a:spLocks noChangeAspect="1"/>
          </p:cNvSpPr>
          <p:nvPr/>
        </p:nvSpPr>
        <p:spPr>
          <a:xfrm>
            <a:off x="9972675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8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875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5475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7700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bemBem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258300"/>
            <a:ext cx="12801600" cy="342900"/>
          </a:xfrm>
          <a:prstGeom prst="rect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>
            <a:spLocks noChangeAspect="1"/>
          </p:cNvSpPr>
          <p:nvPr/>
        </p:nvSpPr>
        <p:spPr>
          <a:xfrm>
            <a:off x="2522958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>
            <a:spLocks noChangeAspect="1"/>
          </p:cNvSpPr>
          <p:nvPr/>
        </p:nvSpPr>
        <p:spPr>
          <a:xfrm>
            <a:off x="3039950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>
            <a:spLocks noChangeAspect="1"/>
          </p:cNvSpPr>
          <p:nvPr/>
        </p:nvSpPr>
        <p:spPr>
          <a:xfrm>
            <a:off x="9455683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>
            <a:spLocks noChangeAspect="1"/>
          </p:cNvSpPr>
          <p:nvPr/>
        </p:nvSpPr>
        <p:spPr>
          <a:xfrm>
            <a:off x="9972675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nut 14"/>
          <p:cNvSpPr/>
          <p:nvPr/>
        </p:nvSpPr>
        <p:spPr>
          <a:xfrm>
            <a:off x="6263640" y="9292590"/>
            <a:ext cx="274320" cy="274320"/>
          </a:xfrm>
          <a:prstGeom prst="donut">
            <a:avLst/>
          </a:prstGeom>
          <a:solidFill>
            <a:srgbClr val="ED716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18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875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5475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7700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bemBem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258300"/>
            <a:ext cx="12801600" cy="342900"/>
          </a:xfrm>
          <a:prstGeom prst="rect">
            <a:avLst/>
          </a:prstGeom>
          <a:solidFill>
            <a:srgbClr val="ED7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>
            <a:spLocks noChangeAspect="1"/>
          </p:cNvSpPr>
          <p:nvPr/>
        </p:nvSpPr>
        <p:spPr>
          <a:xfrm>
            <a:off x="2522958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>
            <a:spLocks noChangeAspect="1"/>
          </p:cNvSpPr>
          <p:nvPr/>
        </p:nvSpPr>
        <p:spPr>
          <a:xfrm>
            <a:off x="3039950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>
            <a:spLocks noChangeAspect="1"/>
          </p:cNvSpPr>
          <p:nvPr/>
        </p:nvSpPr>
        <p:spPr>
          <a:xfrm>
            <a:off x="9455683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>
            <a:spLocks noChangeAspect="1"/>
          </p:cNvSpPr>
          <p:nvPr/>
        </p:nvSpPr>
        <p:spPr>
          <a:xfrm>
            <a:off x="9972675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1593318" y="9258300"/>
            <a:ext cx="2133600" cy="342900"/>
          </a:xfrm>
          <a:prstGeom prst="parallelogram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334000" y="9258300"/>
            <a:ext cx="2133600" cy="342900"/>
          </a:xfrm>
          <a:prstGeom prst="parallelogram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allelogram 20"/>
          <p:cNvSpPr/>
          <p:nvPr/>
        </p:nvSpPr>
        <p:spPr>
          <a:xfrm>
            <a:off x="9074682" y="9258300"/>
            <a:ext cx="2133600" cy="342900"/>
          </a:xfrm>
          <a:prstGeom prst="parallelogram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875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5475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7700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bemBem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258300"/>
            <a:ext cx="12801600" cy="342900"/>
          </a:xfrm>
          <a:prstGeom prst="rect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>
            <a:spLocks noChangeAspect="1"/>
          </p:cNvSpPr>
          <p:nvPr/>
        </p:nvSpPr>
        <p:spPr>
          <a:xfrm>
            <a:off x="2522958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>
            <a:spLocks noChangeAspect="1"/>
          </p:cNvSpPr>
          <p:nvPr/>
        </p:nvSpPr>
        <p:spPr>
          <a:xfrm>
            <a:off x="3039950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>
            <a:spLocks noChangeAspect="1"/>
          </p:cNvSpPr>
          <p:nvPr/>
        </p:nvSpPr>
        <p:spPr>
          <a:xfrm>
            <a:off x="9455683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>
            <a:spLocks noChangeAspect="1"/>
          </p:cNvSpPr>
          <p:nvPr/>
        </p:nvSpPr>
        <p:spPr>
          <a:xfrm>
            <a:off x="9972675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/>
        </p:nvSpPr>
        <p:spPr>
          <a:xfrm>
            <a:off x="1593318" y="9258300"/>
            <a:ext cx="2133600" cy="342900"/>
          </a:xfrm>
          <a:prstGeom prst="parallelogram">
            <a:avLst/>
          </a:prstGeom>
          <a:solidFill>
            <a:srgbClr val="ED7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334000" y="9258300"/>
            <a:ext cx="2133600" cy="342900"/>
          </a:xfrm>
          <a:prstGeom prst="parallelogram">
            <a:avLst/>
          </a:prstGeom>
          <a:solidFill>
            <a:srgbClr val="ED7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allelogram 20"/>
          <p:cNvSpPr/>
          <p:nvPr/>
        </p:nvSpPr>
        <p:spPr>
          <a:xfrm>
            <a:off x="9074682" y="9258300"/>
            <a:ext cx="2133600" cy="342900"/>
          </a:xfrm>
          <a:prstGeom prst="parallelogram">
            <a:avLst/>
          </a:prstGeom>
          <a:solidFill>
            <a:srgbClr val="ED7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4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122</Words>
  <Application>Microsoft Office PowerPoint</Application>
  <PresentationFormat>A3 Paper (297x420 mm)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Agent Orange</vt:lpstr>
      <vt:lpstr>Arial</vt:lpstr>
      <vt:lpstr>Bahnschrift</vt:lpstr>
      <vt:lpstr>Blackadder ITC</vt:lpstr>
      <vt:lpstr>Bleeding Cowboys</vt:lpstr>
      <vt:lpstr>Calibri</vt:lpstr>
      <vt:lpstr>Calibri Light</vt:lpstr>
      <vt:lpstr>Candara</vt:lpstr>
      <vt:lpstr>Gill Sans MT Condensed</vt:lpstr>
      <vt:lpstr>Office Theme</vt:lpstr>
      <vt:lpstr>Skunk Head</vt:lpstr>
      <vt:lpstr>1</vt:lpstr>
      <vt:lpstr>1</vt:lpstr>
      <vt:lpstr>1</vt:lpstr>
      <vt:lpstr>1</vt:lpstr>
      <vt:lpstr>1</vt:lpstr>
      <vt:lpstr>1</vt:lpstr>
      <vt:lpstr>1</vt:lpstr>
      <vt:lpstr>1</vt:lpstr>
      <vt:lpstr>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Skunk Head</dc:title>
  <dc:creator>Ebere Uzodufa</dc:creator>
  <cp:lastModifiedBy>Ebere Uzodufa</cp:lastModifiedBy>
  <cp:revision>8</cp:revision>
  <dcterms:created xsi:type="dcterms:W3CDTF">2018-09-02T21:02:52Z</dcterms:created>
  <dcterms:modified xsi:type="dcterms:W3CDTF">2018-09-02T21:51:21Z</dcterms:modified>
</cp:coreProperties>
</file>