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60" r:id="rId7"/>
    <p:sldId id="263" r:id="rId8"/>
    <p:sldId id="264" r:id="rId9"/>
    <p:sldId id="265" r:id="rId10"/>
    <p:sldId id="262" r:id="rId11"/>
    <p:sldId id="261" r:id="rId12"/>
    <p:sldId id="259" r:id="rId13"/>
    <p:sldId id="268" r:id="rId1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</p14:sldIdLst>
        </p14:section>
        <p14:section name="Logo and Headers" id="{23A9C3B7-9507-4542-A9B5-821637B7F98A}">
          <p14:sldIdLst>
            <p14:sldId id="267"/>
            <p14:sldId id="26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  <p14:section name="Work Flow" id="{2B07C8C5-B67F-432D-B8A0-BFA4608E5C7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61"/>
    <a:srgbClr val="556080"/>
    <a:srgbClr val="696969"/>
    <a:srgbClr val="7AC673"/>
    <a:srgbClr val="8697CB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8534400"/>
            <a:ext cx="11182350" cy="598170"/>
          </a:xfrm>
        </p:spPr>
        <p:txBody>
          <a:bodyPr/>
          <a:lstStyle/>
          <a:p>
            <a:pPr algn="r"/>
            <a:r>
              <a:rPr lang="en-US" dirty="0" smtClean="0"/>
              <a:t>Ebere Uzodufa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4" y="21994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126</Words>
  <Application>Microsoft Office PowerPoint</Application>
  <PresentationFormat>A3 Paper (297x420 mm)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PowerPoint Presentation</vt:lpstr>
      <vt:lpstr>PowerPoint Presentation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Work 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13</cp:revision>
  <dcterms:created xsi:type="dcterms:W3CDTF">2018-09-02T21:02:52Z</dcterms:created>
  <dcterms:modified xsi:type="dcterms:W3CDTF">2018-09-04T21:19:32Z</dcterms:modified>
</cp:coreProperties>
</file>