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0DD47EA-2269-48BD-9123-91830028B45E}" type="datetimeFigureOut">
              <a:rPr lang="en-US" smtClean="0"/>
              <a:t>10-Jan-16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CA1CDD6-08CC-4F1E-99BC-0C13CBDCA5A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 OKORO L.K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CHEMISTRY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MEASUREMENTS IN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Measurement is based on observation.</a:t>
            </a:r>
          </a:p>
          <a:p>
            <a:pPr marL="0" indent="0">
              <a:buNone/>
            </a:pPr>
            <a:r>
              <a:rPr lang="en-US" dirty="0" smtClean="0"/>
              <a:t>Observation in science is expressed in:</a:t>
            </a:r>
          </a:p>
          <a:p>
            <a:r>
              <a:rPr lang="en-US" dirty="0" smtClean="0"/>
              <a:t>Qualitative terms.</a:t>
            </a:r>
          </a:p>
          <a:p>
            <a:r>
              <a:rPr lang="en-US" dirty="0" smtClean="0"/>
              <a:t>Quantitative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English and Metric systems of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Measurement in science is classified into two areas:</a:t>
            </a:r>
          </a:p>
          <a:p>
            <a:r>
              <a:rPr lang="en-US" dirty="0" smtClean="0"/>
              <a:t>English System</a:t>
            </a:r>
          </a:p>
          <a:p>
            <a:pPr marL="400050" lvl="1" indent="0">
              <a:buNone/>
            </a:pPr>
            <a:r>
              <a:rPr lang="en-US" dirty="0" smtClean="0"/>
              <a:t>Example: pound, foot, inch, yard, second</a:t>
            </a:r>
          </a:p>
          <a:p>
            <a:r>
              <a:rPr lang="en-US" dirty="0" smtClean="0"/>
              <a:t>Metric System</a:t>
            </a:r>
          </a:p>
          <a:p>
            <a:pPr marL="400050" lvl="1" indent="0">
              <a:buNone/>
            </a:pPr>
            <a:r>
              <a:rPr lang="en-US" dirty="0" smtClean="0"/>
              <a:t>Example: kilogram, meter, gram, kelvin, second</a:t>
            </a:r>
          </a:p>
        </p:txBody>
      </p:sp>
    </p:spTree>
    <p:extLst>
      <p:ext uri="{BB962C8B-B14F-4D97-AF65-F5344CB8AC3E}">
        <p14:creationId xmlns:p14="http://schemas.microsoft.com/office/powerpoint/2010/main" val="308084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S.I Units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8159809"/>
              </p:ext>
            </p:extLst>
          </p:nvPr>
        </p:nvGraphicFramePr>
        <p:xfrm>
          <a:off x="381000" y="1752600"/>
          <a:ext cx="8229600" cy="3975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555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Defined Physical Quantity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 SI Units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55897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555897"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</a:tr>
              <a:tr h="555897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555897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Kelvin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555897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555897">
                <a:tc>
                  <a:txBody>
                    <a:bodyPr/>
                    <a:lstStyle/>
                    <a:p>
                      <a:r>
                        <a:rPr lang="en-US" dirty="0" smtClean="0"/>
                        <a:t>Amount of Substance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mol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2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 and Accuracy of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Precision refers to the degree of reproducibility of measured quantity.</a:t>
            </a:r>
          </a:p>
          <a:p>
            <a:r>
              <a:rPr lang="en-US" dirty="0" smtClean="0"/>
              <a:t>Accuracy is how close to the real value of a measurement.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14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Mathematical methods in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Exponential terms</a:t>
            </a:r>
          </a:p>
          <a:p>
            <a:r>
              <a:rPr lang="en-US" dirty="0" smtClean="0"/>
              <a:t>Logarithms</a:t>
            </a:r>
          </a:p>
          <a:p>
            <a:r>
              <a:rPr lang="en-US" dirty="0" smtClean="0"/>
              <a:t>Quadratic Equations</a:t>
            </a:r>
          </a:p>
          <a:p>
            <a:r>
              <a:rPr lang="en-US" dirty="0" smtClean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26864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Matter and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State of Matter</a:t>
            </a:r>
          </a:p>
          <a:p>
            <a:pPr lvl="1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/>
              <a:t>Solids</a:t>
            </a:r>
          </a:p>
          <a:p>
            <a:pPr lvl="1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/>
              <a:t>Liquids</a:t>
            </a:r>
          </a:p>
          <a:p>
            <a:pPr lvl="1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/>
              <a:t>Gases</a:t>
            </a:r>
          </a:p>
          <a:p>
            <a:pPr marL="0" indent="0">
              <a:buNone/>
            </a:pPr>
            <a:r>
              <a:rPr lang="en-US" dirty="0" smtClean="0"/>
              <a:t>Properties of Matter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/>
              <a:t>Physical Properties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/>
              <a:t>Chemical Properties</a:t>
            </a:r>
          </a:p>
          <a:p>
            <a:pPr marL="57150" indent="0">
              <a:lnSpc>
                <a:spcPct val="16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839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Matter and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Classification Of Matter</a:t>
            </a:r>
          </a:p>
          <a:p>
            <a:pPr lvl="1" indent="-342900" algn="just">
              <a:buFont typeface="Wingdings" pitchFamily="2" charset="2"/>
              <a:buChar char="Ø"/>
            </a:pPr>
            <a:r>
              <a:rPr lang="en-US" dirty="0" smtClean="0"/>
              <a:t>Homogenous mixtures</a:t>
            </a:r>
          </a:p>
          <a:p>
            <a:pPr lvl="1" indent="-342900" algn="just">
              <a:buFont typeface="Wingdings" pitchFamily="2" charset="2"/>
              <a:buChar char="Ø"/>
            </a:pPr>
            <a:r>
              <a:rPr lang="en-US" dirty="0" smtClean="0"/>
              <a:t>Heterogeneous mixtures</a:t>
            </a:r>
          </a:p>
          <a:p>
            <a:pPr marL="0" indent="0" algn="just">
              <a:buNone/>
            </a:pPr>
            <a:r>
              <a:rPr lang="en-US" dirty="0" smtClean="0"/>
              <a:t>Forms of Energy</a:t>
            </a:r>
          </a:p>
          <a:p>
            <a:pPr lvl="1" indent="-342900" algn="just">
              <a:buFont typeface="Wingdings" pitchFamily="2" charset="2"/>
              <a:buChar char="Ø"/>
            </a:pPr>
            <a:r>
              <a:rPr lang="en-US" dirty="0" smtClean="0"/>
              <a:t>Kinetic Energy</a:t>
            </a:r>
          </a:p>
          <a:p>
            <a:pPr lvl="1" indent="-342900" algn="just">
              <a:buFont typeface="Wingdings" pitchFamily="2" charset="2"/>
              <a:buChar char="Ø"/>
            </a:pPr>
            <a:r>
              <a:rPr lang="en-US" dirty="0" smtClean="0"/>
              <a:t>Potential Energy</a:t>
            </a:r>
          </a:p>
          <a:p>
            <a:pPr lvl="1" indent="-342900" algn="just">
              <a:buFont typeface="Wingdings" pitchFamily="2" charset="2"/>
              <a:buChar char="Ø"/>
            </a:pPr>
            <a:r>
              <a:rPr lang="en-US" dirty="0" smtClean="0"/>
              <a:t>Thermal Energy</a:t>
            </a:r>
          </a:p>
          <a:p>
            <a:pPr lvl="1" indent="-342900" algn="just">
              <a:buFont typeface="Wingdings" pitchFamily="2" charset="2"/>
              <a:buChar char="Ø"/>
            </a:pPr>
            <a:r>
              <a:rPr lang="en-US" dirty="0" smtClean="0"/>
              <a:t>Electric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5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946</TotalTime>
  <Words>178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INTRODUCTION TO CHEMISTRY</vt:lpstr>
      <vt:lpstr>MEASUREMENTS IN CHEMISTRY</vt:lpstr>
      <vt:lpstr>The English and Metric systems of Measurements</vt:lpstr>
      <vt:lpstr>S.I Units</vt:lpstr>
      <vt:lpstr>Precision and Accuracy of Measurements</vt:lpstr>
      <vt:lpstr>Some Useful Mathematical methods in Chemistry</vt:lpstr>
      <vt:lpstr>Matter and Energy</vt:lpstr>
      <vt:lpstr>Matter and Energy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chemistry</dc:title>
  <dc:creator>Ebere</dc:creator>
  <cp:lastModifiedBy>Ebere</cp:lastModifiedBy>
  <cp:revision>24</cp:revision>
  <dcterms:created xsi:type="dcterms:W3CDTF">2015-12-22T17:59:41Z</dcterms:created>
  <dcterms:modified xsi:type="dcterms:W3CDTF">2016-01-10T16:38:28Z</dcterms:modified>
</cp:coreProperties>
</file>