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60" r:id="rId5"/>
    <p:sldId id="259" r:id="rId6"/>
    <p:sldId id="258" r:id="rId7"/>
    <p:sldId id="261" r:id="rId8"/>
    <p:sldId id="265" r:id="rId9"/>
    <p:sldId id="262" r:id="rId10"/>
    <p:sldId id="264" r:id="rId11"/>
    <p:sldId id="263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C1AF"/>
    <a:srgbClr val="FF4747"/>
    <a:srgbClr val="78A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5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911929C-92D2-4D9E-B03E-7AA0C1BC7C50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DA18F78-C604-44E4-A138-0F70A6D2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39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929C-92D2-4D9E-B03E-7AA0C1BC7C50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8F78-C604-44E4-A138-0F70A6D2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929C-92D2-4D9E-B03E-7AA0C1BC7C50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8F78-C604-44E4-A138-0F70A6D2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9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929C-92D2-4D9E-B03E-7AA0C1BC7C50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8F78-C604-44E4-A138-0F70A6D2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75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929C-92D2-4D9E-B03E-7AA0C1BC7C50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8F78-C604-44E4-A138-0F70A6D2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15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929C-92D2-4D9E-B03E-7AA0C1BC7C50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8F78-C604-44E4-A138-0F70A6D2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66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929C-92D2-4D9E-B03E-7AA0C1BC7C50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8F78-C604-44E4-A138-0F70A6D2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48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929C-92D2-4D9E-B03E-7AA0C1BC7C50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8F78-C604-44E4-A138-0F70A6D2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02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929C-92D2-4D9E-B03E-7AA0C1BC7C50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8F78-C604-44E4-A138-0F70A6D2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39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929C-92D2-4D9E-B03E-7AA0C1BC7C50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8F78-C604-44E4-A138-0F70A6D2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73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929C-92D2-4D9E-B03E-7AA0C1BC7C50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8F78-C604-44E4-A138-0F70A6D2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2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929C-92D2-4D9E-B03E-7AA0C1BC7C50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8F78-C604-44E4-A138-0F70A6D2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89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929C-92D2-4D9E-B03E-7AA0C1BC7C50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8F78-C604-44E4-A138-0F70A6D2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36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929C-92D2-4D9E-B03E-7AA0C1BC7C50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8F78-C604-44E4-A138-0F70A6D2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68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929C-92D2-4D9E-B03E-7AA0C1BC7C50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8F78-C604-44E4-A138-0F70A6D2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911929C-92D2-4D9E-B03E-7AA0C1BC7C50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0DA18F78-C604-44E4-A138-0F70A6D2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71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929C-92D2-4D9E-B03E-7AA0C1BC7C50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8F78-C604-44E4-A138-0F70A6D2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8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929C-92D2-4D9E-B03E-7AA0C1BC7C50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8F78-C604-44E4-A138-0F70A6D2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4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929C-92D2-4D9E-B03E-7AA0C1BC7C50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8F78-C604-44E4-A138-0F70A6D2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0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929C-92D2-4D9E-B03E-7AA0C1BC7C50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8F78-C604-44E4-A138-0F70A6D2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1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929C-92D2-4D9E-B03E-7AA0C1BC7C50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A18F78-C604-44E4-A138-0F70A6D2118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37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911929C-92D2-4D9E-B03E-7AA0C1BC7C50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A18F78-C604-44E4-A138-0F70A6D2118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090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911929C-92D2-4D9E-B03E-7AA0C1BC7C50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DA18F78-C604-44E4-A138-0F70A6D2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2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1929C-92D2-4D9E-B03E-7AA0C1BC7C50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18F78-C604-44E4-A138-0F70A6D2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3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>
                <a:latin typeface="Agent Orange" panose="00000400000000000000" pitchFamily="2" charset="0"/>
                <a:cs typeface="Agent Orange" panose="00000400000000000000" pitchFamily="2" charset="0"/>
              </a:rPr>
              <a:t>Visitors manager</a:t>
            </a:r>
            <a:endParaRPr lang="en-US" sz="6600" dirty="0">
              <a:latin typeface="Agent Orange" panose="00000400000000000000" pitchFamily="2" charset="0"/>
              <a:cs typeface="Agent Orange" panose="000004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ViaPhone</a:t>
            </a:r>
            <a:r>
              <a:rPr lang="en-US" dirty="0" smtClean="0"/>
              <a:t> Services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3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Logo.scale-100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2252" t="9253" r="2752" b="21631"/>
          <a:stretch/>
        </p:blipFill>
        <p:spPr>
          <a:xfrm>
            <a:off x="1586204" y="2537926"/>
            <a:ext cx="1426464" cy="14264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2252" t="9253" r="2752" b="21631"/>
          <a:stretch/>
        </p:blipFill>
        <p:spPr>
          <a:xfrm>
            <a:off x="6997959" y="2537926"/>
            <a:ext cx="475488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5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78ABB7"/>
              </a:clrFrom>
              <a:clrTo>
                <a:srgbClr val="78ABB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102" y="848591"/>
            <a:ext cx="1428571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6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43094" y="289997"/>
            <a:ext cx="7055615" cy="203132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Between/from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Since yesterday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week.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Month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year.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Checked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Checked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? IV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Had Iv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Phone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Host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79230" y="3058834"/>
            <a:ext cx="1168567" cy="307777"/>
            <a:chOff x="1120877" y="1628240"/>
            <a:chExt cx="1168567" cy="307777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1120877" y="16906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80647" y="1628240"/>
              <a:ext cx="1008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Full Name</a:t>
              </a:r>
              <a:endParaRPr lang="en-US" sz="14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13026" y="3058834"/>
            <a:ext cx="1168571" cy="307777"/>
            <a:chOff x="2312549" y="1628240"/>
            <a:chExt cx="1168571" cy="307777"/>
          </a:xfrm>
        </p:grpSpPr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312549" y="16906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52663" y="1628240"/>
              <a:ext cx="10284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Company</a:t>
              </a:r>
              <a:endParaRPr lang="en-US" sz="14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89510" y="3058834"/>
            <a:ext cx="894255" cy="307777"/>
            <a:chOff x="3504221" y="1628240"/>
            <a:chExt cx="894255" cy="307777"/>
          </a:xfrm>
        </p:grpSpPr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3504221" y="1690688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61538" y="1628240"/>
              <a:ext cx="736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Email</a:t>
              </a:r>
              <a:endParaRPr lang="en-US" sz="14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48994" y="3058834"/>
            <a:ext cx="1576855" cy="307777"/>
            <a:chOff x="4458946" y="1666245"/>
            <a:chExt cx="1576855" cy="307777"/>
          </a:xfrm>
        </p:grpSpPr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4458946" y="1710995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96089" y="1666245"/>
              <a:ext cx="14397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Phone Number</a:t>
              </a:r>
              <a:endParaRPr lang="en-US" sz="14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34475" y="3058834"/>
            <a:ext cx="1489094" cy="307777"/>
            <a:chOff x="5739577" y="1645091"/>
            <a:chExt cx="1489094" cy="307777"/>
          </a:xfrm>
        </p:grpSpPr>
        <p:sp>
          <p:nvSpPr>
            <p:cNvPr id="13" name="Rectangle 12"/>
            <p:cNvSpPr>
              <a:spLocks noChangeAspect="1"/>
            </p:cNvSpPr>
            <p:nvPr/>
          </p:nvSpPr>
          <p:spPr>
            <a:xfrm>
              <a:off x="5739577" y="1707539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45562" y="1645091"/>
              <a:ext cx="12831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Host Name</a:t>
              </a:r>
              <a:endParaRPr lang="en-US" sz="14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5317" y="3723143"/>
            <a:ext cx="1489094" cy="307777"/>
            <a:chOff x="5739577" y="1645091"/>
            <a:chExt cx="1489094" cy="307777"/>
          </a:xfrm>
        </p:grpSpPr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5739577" y="1707539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45562" y="1645091"/>
              <a:ext cx="12831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Date</a:t>
              </a:r>
              <a:endParaRPr lang="en-US" sz="14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195193" y="3058834"/>
            <a:ext cx="1000900" cy="307777"/>
            <a:chOff x="5739577" y="1645091"/>
            <a:chExt cx="1000900" cy="307777"/>
          </a:xfrm>
        </p:grpSpPr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5739577" y="1707539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45563" y="1645091"/>
              <a:ext cx="794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Status</a:t>
              </a:r>
              <a:endParaRPr lang="en-US" sz="14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727801" y="3041373"/>
            <a:ext cx="1685983" cy="307777"/>
            <a:chOff x="5739577" y="1645091"/>
            <a:chExt cx="1685983" cy="307777"/>
          </a:xfrm>
        </p:grpSpPr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5739577" y="1707539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45562" y="1645091"/>
              <a:ext cx="1479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Invitation Code</a:t>
              </a:r>
              <a:endParaRPr lang="en-US" sz="14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735421" y="3548736"/>
            <a:ext cx="1886308" cy="307777"/>
            <a:chOff x="5724829" y="1645091"/>
            <a:chExt cx="1886308" cy="307777"/>
          </a:xfrm>
        </p:grpSpPr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5724829" y="1707539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945562" y="1645091"/>
              <a:ext cx="16655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No Invitation Code</a:t>
              </a:r>
              <a:endParaRPr lang="en-US" sz="1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727801" y="4130904"/>
            <a:ext cx="1893928" cy="307777"/>
            <a:chOff x="5739577" y="1674587"/>
            <a:chExt cx="1893928" cy="307777"/>
          </a:xfrm>
        </p:grpSpPr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5739577" y="1707539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945562" y="1674587"/>
              <a:ext cx="1687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Has Invitation Code</a:t>
              </a:r>
              <a:endParaRPr lang="en-US" sz="1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10182" y="3566197"/>
            <a:ext cx="1214036" cy="307777"/>
            <a:chOff x="5739577" y="1645091"/>
            <a:chExt cx="1214036" cy="307777"/>
          </a:xfrm>
        </p:grpSpPr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5739577" y="1707539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45562" y="1645091"/>
              <a:ext cx="1008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Checked In</a:t>
              </a:r>
              <a:endParaRPr lang="en-US" sz="1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210182" y="4148365"/>
            <a:ext cx="1431894" cy="307777"/>
            <a:chOff x="5739577" y="1645091"/>
            <a:chExt cx="1431894" cy="307777"/>
          </a:xfrm>
        </p:grpSpPr>
        <p:sp>
          <p:nvSpPr>
            <p:cNvPr id="39" name="Rectangle 38"/>
            <p:cNvSpPr>
              <a:spLocks noChangeAspect="1"/>
            </p:cNvSpPr>
            <p:nvPr/>
          </p:nvSpPr>
          <p:spPr>
            <a:xfrm>
              <a:off x="5739577" y="1707539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45563" y="1645091"/>
              <a:ext cx="1225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Checked Out</a:t>
              </a:r>
              <a:endParaRPr lang="en-US" sz="14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75317" y="4155707"/>
            <a:ext cx="3074678" cy="307778"/>
            <a:chOff x="290560" y="4332361"/>
            <a:chExt cx="3074678" cy="307778"/>
          </a:xfrm>
        </p:grpSpPr>
        <p:sp>
          <p:nvSpPr>
            <p:cNvPr id="42" name="Rectangle 41"/>
            <p:cNvSpPr>
              <a:spLocks noChangeAspect="1"/>
            </p:cNvSpPr>
            <p:nvPr/>
          </p:nvSpPr>
          <p:spPr>
            <a:xfrm>
              <a:off x="290560" y="4394811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484993" y="4332361"/>
              <a:ext cx="2880245" cy="307778"/>
              <a:chOff x="484993" y="4332361"/>
              <a:chExt cx="2880245" cy="307778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84993" y="4332362"/>
                <a:ext cx="7133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From</a:t>
                </a:r>
                <a:endParaRPr lang="en-US" sz="1400" dirty="0"/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096776" y="4387452"/>
                <a:ext cx="939560" cy="2348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6887" y="4332361"/>
                <a:ext cx="7133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to</a:t>
                </a:r>
                <a:endParaRPr lang="en-US" sz="1400" dirty="0"/>
              </a:p>
            </p:txBody>
          </p:sp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2425678" y="4370836"/>
                <a:ext cx="939560" cy="2348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275317" y="4588272"/>
            <a:ext cx="1605346" cy="307777"/>
            <a:chOff x="5739577" y="1645091"/>
            <a:chExt cx="1605346" cy="307777"/>
          </a:xfrm>
        </p:grpSpPr>
        <p:sp>
          <p:nvSpPr>
            <p:cNvPr id="50" name="Rectangle 49"/>
            <p:cNvSpPr>
              <a:spLocks noChangeAspect="1"/>
            </p:cNvSpPr>
            <p:nvPr/>
          </p:nvSpPr>
          <p:spPr>
            <a:xfrm>
              <a:off x="5739577" y="1707539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45562" y="1645091"/>
              <a:ext cx="1399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Since yesterday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75317" y="5020836"/>
            <a:ext cx="1605346" cy="307777"/>
            <a:chOff x="5739577" y="1645091"/>
            <a:chExt cx="1605346" cy="307777"/>
          </a:xfrm>
        </p:grpSpPr>
        <p:sp>
          <p:nvSpPr>
            <p:cNvPr id="53" name="Rectangle 52"/>
            <p:cNvSpPr>
              <a:spLocks noChangeAspect="1"/>
            </p:cNvSpPr>
            <p:nvPr/>
          </p:nvSpPr>
          <p:spPr>
            <a:xfrm>
              <a:off x="5739577" y="1707539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945562" y="1645091"/>
              <a:ext cx="1399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This Week</a:t>
              </a:r>
              <a:endParaRPr lang="en-US" sz="1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75317" y="5453400"/>
            <a:ext cx="1605346" cy="307777"/>
            <a:chOff x="5739577" y="1645091"/>
            <a:chExt cx="1605346" cy="307777"/>
          </a:xfrm>
        </p:grpSpPr>
        <p:sp>
          <p:nvSpPr>
            <p:cNvPr id="56" name="Rectangle 55"/>
            <p:cNvSpPr>
              <a:spLocks noChangeAspect="1"/>
            </p:cNvSpPr>
            <p:nvPr/>
          </p:nvSpPr>
          <p:spPr>
            <a:xfrm>
              <a:off x="5739577" y="1707539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45562" y="1645091"/>
              <a:ext cx="1399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This Month</a:t>
              </a:r>
              <a:endParaRPr lang="en-US" sz="14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75317" y="5885964"/>
            <a:ext cx="1605346" cy="307777"/>
            <a:chOff x="5739577" y="1645091"/>
            <a:chExt cx="1605346" cy="307777"/>
          </a:xfrm>
        </p:grpSpPr>
        <p:sp>
          <p:nvSpPr>
            <p:cNvPr id="59" name="Rectangle 58"/>
            <p:cNvSpPr>
              <a:spLocks noChangeAspect="1"/>
            </p:cNvSpPr>
            <p:nvPr/>
          </p:nvSpPr>
          <p:spPr>
            <a:xfrm>
              <a:off x="5739577" y="1707539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945562" y="1645091"/>
              <a:ext cx="1399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This Year</a:t>
              </a:r>
              <a:endParaRPr lang="en-US" sz="14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75317" y="6318528"/>
            <a:ext cx="1605346" cy="307777"/>
            <a:chOff x="5739577" y="1645091"/>
            <a:chExt cx="1605346" cy="307777"/>
          </a:xfrm>
        </p:grpSpPr>
        <p:sp>
          <p:nvSpPr>
            <p:cNvPr id="62" name="Rectangle 61"/>
            <p:cNvSpPr>
              <a:spLocks noChangeAspect="1"/>
            </p:cNvSpPr>
            <p:nvPr/>
          </p:nvSpPr>
          <p:spPr>
            <a:xfrm>
              <a:off x="5739577" y="1707539"/>
              <a:ext cx="182880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945562" y="1645091"/>
              <a:ext cx="1399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All Time.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695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459504" y="699246"/>
            <a:ext cx="5392272" cy="2210945"/>
            <a:chOff x="3240740" y="887505"/>
            <a:chExt cx="4383742" cy="2210945"/>
          </a:xfrm>
        </p:grpSpPr>
        <p:sp>
          <p:nvSpPr>
            <p:cNvPr id="2" name="TextBox 1"/>
            <p:cNvSpPr txBox="1"/>
            <p:nvPr/>
          </p:nvSpPr>
          <p:spPr>
            <a:xfrm>
              <a:off x="3240740" y="887505"/>
              <a:ext cx="43837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 smtClean="0">
                  <a:solidFill>
                    <a:schemeClr val="bg1"/>
                  </a:solidFill>
                  <a:latin typeface="Juice ITC" panose="04040403040A02020202" pitchFamily="82" charset="0"/>
                </a:rPr>
                <a:t>Visitor</a:t>
              </a:r>
              <a:endParaRPr lang="en-US" sz="8000" dirty="0">
                <a:solidFill>
                  <a:schemeClr val="bg1"/>
                </a:solidFill>
                <a:latin typeface="Juice ITC" panose="04040403040A02020202" pitchFamily="8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240741" y="1775011"/>
              <a:ext cx="43837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 smtClean="0">
                  <a:solidFill>
                    <a:schemeClr val="bg1"/>
                  </a:solidFill>
                  <a:latin typeface="Juice ITC" panose="04040403040A02020202" pitchFamily="82" charset="0"/>
                </a:rPr>
                <a:t>Manager</a:t>
              </a:r>
              <a:endParaRPr lang="en-US" sz="8000" dirty="0">
                <a:solidFill>
                  <a:schemeClr val="bg1"/>
                </a:solidFill>
                <a:latin typeface="Juice ITC" panose="04040403040A02020202" pitchFamily="8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58904" y="3845858"/>
            <a:ext cx="5392272" cy="2210945"/>
            <a:chOff x="3240740" y="887505"/>
            <a:chExt cx="4383742" cy="2210945"/>
          </a:xfrm>
        </p:grpSpPr>
        <p:sp>
          <p:nvSpPr>
            <p:cNvPr id="6" name="TextBox 5"/>
            <p:cNvSpPr txBox="1"/>
            <p:nvPr/>
          </p:nvSpPr>
          <p:spPr>
            <a:xfrm>
              <a:off x="3240740" y="887505"/>
              <a:ext cx="43837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spc="300" dirty="0">
                  <a:solidFill>
                    <a:schemeClr val="bg1"/>
                  </a:solidFill>
                  <a:latin typeface="Elb-Tunnel Schatten" panose="02000506000000020004" pitchFamily="2" charset="0"/>
                </a:rPr>
                <a:t>Visitor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40741" y="1775011"/>
              <a:ext cx="43837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spc="300" dirty="0" smtClean="0">
                  <a:solidFill>
                    <a:schemeClr val="bg1"/>
                  </a:solidFill>
                  <a:latin typeface="Elb-Tunnel Schatten" panose="02000506000000020004" pitchFamily="2" charset="0"/>
                </a:rPr>
                <a:t>Manager</a:t>
              </a:r>
              <a:endParaRPr lang="en-US" sz="8000" spc="300" dirty="0">
                <a:solidFill>
                  <a:schemeClr val="bg1"/>
                </a:solidFill>
                <a:latin typeface="Elb-Tunnel Schatten" panose="02000506000000020004" pitchFamily="2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01551" y="3576917"/>
            <a:ext cx="5392272" cy="2210945"/>
            <a:chOff x="3240740" y="887505"/>
            <a:chExt cx="4383742" cy="2210945"/>
          </a:xfrm>
        </p:grpSpPr>
        <p:sp>
          <p:nvSpPr>
            <p:cNvPr id="9" name="TextBox 8"/>
            <p:cNvSpPr txBox="1"/>
            <p:nvPr/>
          </p:nvSpPr>
          <p:spPr>
            <a:xfrm>
              <a:off x="3240740" y="887505"/>
              <a:ext cx="43837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 smtClean="0">
                  <a:solidFill>
                    <a:schemeClr val="bg1"/>
                  </a:solidFill>
                  <a:latin typeface="Blessed Day" panose="02000400000000000000" pitchFamily="2" charset="0"/>
                </a:rPr>
                <a:t>Visitor</a:t>
              </a:r>
              <a:endParaRPr lang="en-US" sz="8000" dirty="0">
                <a:solidFill>
                  <a:schemeClr val="bg1"/>
                </a:solidFill>
                <a:latin typeface="Blessed Day" panose="02000400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40741" y="1775011"/>
              <a:ext cx="43837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Blessed Day" panose="02000400000000000000" pitchFamily="2" charset="0"/>
                </a:rPr>
                <a:t>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65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104070" y="704509"/>
            <a:ext cx="943896" cy="4932726"/>
            <a:chOff x="6104070" y="704509"/>
            <a:chExt cx="943896" cy="4932726"/>
          </a:xfrm>
        </p:grpSpPr>
        <p:sp>
          <p:nvSpPr>
            <p:cNvPr id="3" name="TextBox 2"/>
            <p:cNvSpPr txBox="1"/>
            <p:nvPr/>
          </p:nvSpPr>
          <p:spPr>
            <a:xfrm>
              <a:off x="6104070" y="1866972"/>
              <a:ext cx="943896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900" dirty="0" smtClean="0">
                  <a:solidFill>
                    <a:schemeClr val="bg1"/>
                  </a:solidFill>
                  <a:latin typeface="OCR A Extended" panose="02010509020102010303" pitchFamily="50" charset="0"/>
                </a:rPr>
                <a:t>M</a:t>
              </a:r>
              <a:endParaRPr lang="en-US" sz="23900" dirty="0">
                <a:solidFill>
                  <a:schemeClr val="bg1"/>
                </a:solidFill>
                <a:latin typeface="OCR A Extended" panose="02010509020102010303" pitchFamily="50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140941" y="704509"/>
              <a:ext cx="870155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900" dirty="0" smtClean="0">
                  <a:solidFill>
                    <a:schemeClr val="bg1"/>
                  </a:solidFill>
                  <a:latin typeface="Parseltongue" panose="00000400000000000000" pitchFamily="2" charset="0"/>
                </a:rPr>
                <a:t>v</a:t>
              </a:r>
              <a:endParaRPr lang="en-US" sz="23900" dirty="0">
                <a:solidFill>
                  <a:schemeClr val="bg1"/>
                </a:solidFill>
                <a:latin typeface="Parseltongue" panose="00000400000000000000" pitchFamily="2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08702" y="1397681"/>
            <a:ext cx="943896" cy="4239554"/>
            <a:chOff x="6104070" y="1397681"/>
            <a:chExt cx="943896" cy="4239554"/>
          </a:xfrm>
        </p:grpSpPr>
        <p:sp>
          <p:nvSpPr>
            <p:cNvPr id="8" name="TextBox 7"/>
            <p:cNvSpPr txBox="1"/>
            <p:nvPr/>
          </p:nvSpPr>
          <p:spPr>
            <a:xfrm>
              <a:off x="6104070" y="1866972"/>
              <a:ext cx="943896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900" dirty="0" smtClean="0">
                  <a:solidFill>
                    <a:schemeClr val="bg1"/>
                  </a:solidFill>
                  <a:latin typeface="Arkitech Round" panose="020F0000000000000000" pitchFamily="34" charset="0"/>
                </a:rPr>
                <a:t>M</a:t>
              </a:r>
              <a:endParaRPr lang="en-US" sz="23900" dirty="0">
                <a:solidFill>
                  <a:schemeClr val="bg1"/>
                </a:solidFill>
                <a:latin typeface="Arkitech Round" panose="020F0000000000000000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40941" y="1397681"/>
              <a:ext cx="870155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900" dirty="0" smtClean="0">
                  <a:solidFill>
                    <a:schemeClr val="bg1"/>
                  </a:solidFill>
                  <a:latin typeface="OCR A Extended" panose="02010509020102010303" pitchFamily="50" charset="0"/>
                </a:rPr>
                <a:t>V</a:t>
              </a:r>
              <a:endParaRPr lang="en-US" sz="23900" dirty="0">
                <a:solidFill>
                  <a:schemeClr val="bg1"/>
                </a:solidFill>
                <a:latin typeface="OCR A Extended" panose="02010509020102010303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37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459504" y="699246"/>
            <a:ext cx="5392272" cy="2210945"/>
            <a:chOff x="3240740" y="887505"/>
            <a:chExt cx="4383742" cy="2210945"/>
          </a:xfrm>
        </p:grpSpPr>
        <p:sp>
          <p:nvSpPr>
            <p:cNvPr id="2" name="TextBox 1"/>
            <p:cNvSpPr txBox="1"/>
            <p:nvPr/>
          </p:nvSpPr>
          <p:spPr>
            <a:xfrm>
              <a:off x="3240740" y="887505"/>
              <a:ext cx="43837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 smtClean="0">
                  <a:solidFill>
                    <a:schemeClr val="bg1"/>
                  </a:solidFill>
                  <a:latin typeface="Bahnschrift" panose="020B0502040204020203" pitchFamily="34" charset="0"/>
                </a:rPr>
                <a:t>Visitor</a:t>
              </a:r>
              <a:endParaRPr lang="en-US" sz="80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240741" y="1775011"/>
              <a:ext cx="43837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 smtClean="0">
                  <a:solidFill>
                    <a:schemeClr val="bg1"/>
                  </a:solidFill>
                  <a:latin typeface="Bahnschrift" panose="020B0502040204020203" pitchFamily="34" charset="0"/>
                </a:rPr>
                <a:t>Manag</a:t>
              </a:r>
              <a:r>
                <a:rPr lang="en-US" sz="8000" dirty="0" smtClean="0">
                  <a:solidFill>
                    <a:schemeClr val="bg1"/>
                  </a:solidFill>
                  <a:latin typeface="Elb-Tunnel Schatten" panose="02000506000000020004" pitchFamily="2" charset="0"/>
                </a:rPr>
                <a:t>e</a:t>
              </a:r>
              <a:r>
                <a:rPr lang="en-US" sz="8000" dirty="0" smtClean="0">
                  <a:solidFill>
                    <a:schemeClr val="bg1"/>
                  </a:solidFill>
                  <a:latin typeface="Bahnschrift" panose="020B0502040204020203" pitchFamily="34" charset="0"/>
                </a:rPr>
                <a:t>r</a:t>
              </a:r>
              <a:endParaRPr lang="en-US" sz="80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58904" y="3845858"/>
            <a:ext cx="5392272" cy="2210945"/>
            <a:chOff x="3240740" y="887505"/>
            <a:chExt cx="4383742" cy="2210945"/>
          </a:xfrm>
        </p:grpSpPr>
        <p:sp>
          <p:nvSpPr>
            <p:cNvPr id="6" name="TextBox 5"/>
            <p:cNvSpPr txBox="1"/>
            <p:nvPr/>
          </p:nvSpPr>
          <p:spPr>
            <a:xfrm>
              <a:off x="3240740" y="887505"/>
              <a:ext cx="43837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spc="300" dirty="0">
                  <a:solidFill>
                    <a:schemeClr val="bg1"/>
                  </a:solidFill>
                  <a:latin typeface="Elb-Tunnel Schatten" panose="02000506000000020004" pitchFamily="2" charset="0"/>
                </a:rPr>
                <a:t>Visitor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40741" y="1775011"/>
              <a:ext cx="43837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spc="300" dirty="0" smtClean="0">
                  <a:solidFill>
                    <a:schemeClr val="bg1"/>
                  </a:solidFill>
                  <a:latin typeface="Elb-Tunnel Schatten" panose="02000506000000020004" pitchFamily="2" charset="0"/>
                </a:rPr>
                <a:t>Manager</a:t>
              </a:r>
              <a:endParaRPr lang="en-US" sz="8000" spc="300" dirty="0">
                <a:solidFill>
                  <a:schemeClr val="bg1"/>
                </a:solidFill>
                <a:latin typeface="Elb-Tunnel Schatten" panose="02000506000000020004" pitchFamily="2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01551" y="3576917"/>
            <a:ext cx="5392272" cy="2210945"/>
            <a:chOff x="3240740" y="887505"/>
            <a:chExt cx="4383742" cy="2210945"/>
          </a:xfrm>
        </p:grpSpPr>
        <p:sp>
          <p:nvSpPr>
            <p:cNvPr id="9" name="TextBox 8"/>
            <p:cNvSpPr txBox="1"/>
            <p:nvPr/>
          </p:nvSpPr>
          <p:spPr>
            <a:xfrm>
              <a:off x="3240740" y="887505"/>
              <a:ext cx="43837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 smtClean="0">
                  <a:solidFill>
                    <a:schemeClr val="bg1"/>
                  </a:solidFill>
                  <a:latin typeface="Blessed Day" panose="02000400000000000000" pitchFamily="2" charset="0"/>
                </a:rPr>
                <a:t>Visitor</a:t>
              </a:r>
              <a:endParaRPr lang="en-US" sz="8000" dirty="0">
                <a:solidFill>
                  <a:schemeClr val="bg1"/>
                </a:solidFill>
                <a:latin typeface="Blessed Day" panose="02000400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40741" y="1775011"/>
              <a:ext cx="43837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Blessed Day" panose="02000400000000000000" pitchFamily="2" charset="0"/>
                </a:rPr>
                <a:t>Manager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355" y="4008686"/>
            <a:ext cx="1463627" cy="20116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09279" y="838723"/>
            <a:ext cx="5392272" cy="2210945"/>
            <a:chOff x="3240740" y="887505"/>
            <a:chExt cx="4383742" cy="2210945"/>
          </a:xfrm>
        </p:grpSpPr>
        <p:sp>
          <p:nvSpPr>
            <p:cNvPr id="15" name="TextBox 14"/>
            <p:cNvSpPr txBox="1"/>
            <p:nvPr/>
          </p:nvSpPr>
          <p:spPr>
            <a:xfrm>
              <a:off x="3240740" y="887505"/>
              <a:ext cx="43837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 smtClean="0">
                  <a:solidFill>
                    <a:schemeClr val="bg1"/>
                  </a:solidFill>
                  <a:latin typeface="Juice ITC" panose="04040403040A02020202" pitchFamily="82" charset="0"/>
                </a:rPr>
                <a:t>Visitor</a:t>
              </a:r>
              <a:endParaRPr lang="en-US" sz="8000" dirty="0">
                <a:solidFill>
                  <a:schemeClr val="bg1"/>
                </a:solidFill>
                <a:latin typeface="Juice ITC" panose="04040403040A02020202" pitchFamily="8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40741" y="1775011"/>
              <a:ext cx="43837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 smtClean="0">
                  <a:solidFill>
                    <a:schemeClr val="bg1"/>
                  </a:solidFill>
                  <a:latin typeface="Juice ITC" panose="04040403040A02020202" pitchFamily="82" charset="0"/>
                </a:rPr>
                <a:t>Manager</a:t>
              </a:r>
              <a:endParaRPr lang="en-US" sz="8000" dirty="0">
                <a:solidFill>
                  <a:schemeClr val="bg1"/>
                </a:solidFill>
                <a:latin typeface="Juice ITC" panose="04040403040A020202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40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43111" y="2002310"/>
            <a:ext cx="5392272" cy="2210945"/>
            <a:chOff x="3240740" y="887505"/>
            <a:chExt cx="4383742" cy="2210945"/>
          </a:xfrm>
        </p:grpSpPr>
        <p:sp>
          <p:nvSpPr>
            <p:cNvPr id="3" name="TextBox 2"/>
            <p:cNvSpPr txBox="1"/>
            <p:nvPr/>
          </p:nvSpPr>
          <p:spPr>
            <a:xfrm>
              <a:off x="3240740" y="887505"/>
              <a:ext cx="43837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spc="300" dirty="0">
                  <a:solidFill>
                    <a:schemeClr val="bg1"/>
                  </a:solidFill>
                  <a:latin typeface="Elb-Tunnel Schatten" panose="02000506000000020004" pitchFamily="2" charset="0"/>
                </a:rPr>
                <a:t>Visitor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40741" y="1775011"/>
              <a:ext cx="43837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spc="300" dirty="0" smtClean="0">
                  <a:solidFill>
                    <a:schemeClr val="bg1"/>
                  </a:solidFill>
                  <a:latin typeface="Elb-Tunnel Schatten" panose="02000506000000020004" pitchFamily="2" charset="0"/>
                </a:rPr>
                <a:t>Manager</a:t>
              </a:r>
              <a:endParaRPr lang="en-US" sz="8000" spc="300" dirty="0">
                <a:solidFill>
                  <a:schemeClr val="bg1"/>
                </a:solidFill>
                <a:latin typeface="Elb-Tunnel Schatten" panose="02000506000000020004" pitchFamily="2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562" y="2165138"/>
            <a:ext cx="1463627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4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420"/>
          </a:xfrm>
        </p:spPr>
        <p:txBody>
          <a:bodyPr/>
          <a:lstStyle/>
          <a:p>
            <a:r>
              <a:rPr lang="en-US" dirty="0" err="1" smtClean="0"/>
              <a:t>SplashScreen</a:t>
            </a:r>
            <a:r>
              <a:rPr lang="en-US" dirty="0" smtClean="0"/>
              <a:t> Transparent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99863" y="2215931"/>
            <a:ext cx="5907024" cy="2862072"/>
            <a:chOff x="3399863" y="2215931"/>
            <a:chExt cx="5907024" cy="2862072"/>
          </a:xfrm>
        </p:grpSpPr>
        <p:sp>
          <p:nvSpPr>
            <p:cNvPr id="13" name="Rectangle 12"/>
            <p:cNvSpPr/>
            <p:nvPr/>
          </p:nvSpPr>
          <p:spPr>
            <a:xfrm>
              <a:off x="3399863" y="2215931"/>
              <a:ext cx="5907024" cy="2862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>
            <a:xfrm>
              <a:off x="3657239" y="2541495"/>
              <a:ext cx="5429593" cy="2210945"/>
              <a:chOff x="3399864" y="2323528"/>
              <a:chExt cx="5429593" cy="2210945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399864" y="2323528"/>
                <a:ext cx="5392272" cy="2210945"/>
                <a:chOff x="3240740" y="887505"/>
                <a:chExt cx="4383742" cy="2210945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3240740" y="887505"/>
                  <a:ext cx="4383741" cy="13234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0" dirty="0" smtClean="0">
                      <a:solidFill>
                        <a:schemeClr val="bg1"/>
                      </a:solidFill>
                      <a:latin typeface="Bahnschrift" panose="020B0502040204020203" pitchFamily="34" charset="0"/>
                    </a:rPr>
                    <a:t>Visitor</a:t>
                  </a:r>
                  <a:endParaRPr lang="en-US" sz="8000" dirty="0">
                    <a:solidFill>
                      <a:schemeClr val="bg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3240741" y="1775011"/>
                  <a:ext cx="4383741" cy="13234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0" dirty="0" smtClean="0">
                      <a:solidFill>
                        <a:schemeClr val="bg1"/>
                      </a:solidFill>
                      <a:latin typeface="Bahnschrift" panose="020B0502040204020203" pitchFamily="34" charset="0"/>
                    </a:rPr>
                    <a:t>Manag</a:t>
                  </a:r>
                  <a:r>
                    <a:rPr lang="en-US" sz="8000" dirty="0" smtClean="0">
                      <a:solidFill>
                        <a:schemeClr val="bg1"/>
                      </a:solidFill>
                      <a:latin typeface="Elb-Tunnel Schatten" panose="02000506000000020004" pitchFamily="2" charset="0"/>
                    </a:rPr>
                    <a:t>e</a:t>
                  </a:r>
                  <a:r>
                    <a:rPr lang="en-US" sz="8000" dirty="0" smtClean="0">
                      <a:solidFill>
                        <a:schemeClr val="bg1"/>
                      </a:solidFill>
                      <a:latin typeface="Bahnschrift" panose="020B0502040204020203" pitchFamily="34" charset="0"/>
                    </a:rPr>
                    <a:t>r</a:t>
                  </a:r>
                  <a:endParaRPr lang="en-US" sz="8000" dirty="0">
                    <a:solidFill>
                      <a:schemeClr val="bg1"/>
                    </a:solidFill>
                    <a:latin typeface="Bahnschrift" panose="020B0502040204020203" pitchFamily="34" charset="0"/>
                  </a:endParaRPr>
                </a:p>
              </p:txBody>
            </p:sp>
          </p:grp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65830" y="2504132"/>
                <a:ext cx="1463627" cy="201168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4023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420"/>
          </a:xfrm>
        </p:spPr>
        <p:txBody>
          <a:bodyPr/>
          <a:lstStyle/>
          <a:p>
            <a:r>
              <a:rPr lang="en-US" dirty="0" err="1" smtClean="0"/>
              <a:t>SplashScreen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99863" y="2215931"/>
            <a:ext cx="5907024" cy="2862072"/>
            <a:chOff x="3399863" y="2215931"/>
            <a:chExt cx="5907024" cy="2862072"/>
          </a:xfrm>
        </p:grpSpPr>
        <p:sp>
          <p:nvSpPr>
            <p:cNvPr id="13" name="Rectangle 12"/>
            <p:cNvSpPr/>
            <p:nvPr/>
          </p:nvSpPr>
          <p:spPr>
            <a:xfrm>
              <a:off x="3399863" y="2215931"/>
              <a:ext cx="5907024" cy="2862072"/>
            </a:xfrm>
            <a:prstGeom prst="rect">
              <a:avLst/>
            </a:prstGeom>
            <a:solidFill>
              <a:srgbClr val="78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>
            <a:xfrm>
              <a:off x="3657239" y="2541495"/>
              <a:ext cx="5429593" cy="2210945"/>
              <a:chOff x="3399864" y="2323528"/>
              <a:chExt cx="5429593" cy="2210945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399864" y="2323528"/>
                <a:ext cx="5392272" cy="2210945"/>
                <a:chOff x="3240740" y="887505"/>
                <a:chExt cx="4383742" cy="2210945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3240740" y="887505"/>
                  <a:ext cx="4383741" cy="13234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0" dirty="0" smtClean="0">
                      <a:solidFill>
                        <a:schemeClr val="bg1"/>
                      </a:solidFill>
                      <a:latin typeface="Bahnschrift" panose="020B0502040204020203" pitchFamily="34" charset="0"/>
                    </a:rPr>
                    <a:t>Visitor</a:t>
                  </a:r>
                  <a:endParaRPr lang="en-US" sz="8000" dirty="0">
                    <a:solidFill>
                      <a:schemeClr val="bg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3240741" y="1775011"/>
                  <a:ext cx="4383741" cy="13234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0" dirty="0" smtClean="0">
                      <a:solidFill>
                        <a:schemeClr val="bg1"/>
                      </a:solidFill>
                      <a:latin typeface="Bahnschrift" panose="020B0502040204020203" pitchFamily="34" charset="0"/>
                    </a:rPr>
                    <a:t>Manag</a:t>
                  </a:r>
                  <a:r>
                    <a:rPr lang="en-US" sz="8000" dirty="0" smtClean="0">
                      <a:solidFill>
                        <a:schemeClr val="bg1"/>
                      </a:solidFill>
                      <a:latin typeface="Elb-Tunnel Schatten" panose="02000506000000020004" pitchFamily="2" charset="0"/>
                    </a:rPr>
                    <a:t>e</a:t>
                  </a:r>
                  <a:r>
                    <a:rPr lang="en-US" sz="8000" dirty="0" smtClean="0">
                      <a:solidFill>
                        <a:schemeClr val="bg1"/>
                      </a:solidFill>
                      <a:latin typeface="Bahnschrift" panose="020B0502040204020203" pitchFamily="34" charset="0"/>
                    </a:rPr>
                    <a:t>r</a:t>
                  </a:r>
                  <a:endParaRPr lang="en-US" sz="8000" dirty="0">
                    <a:solidFill>
                      <a:schemeClr val="bg1"/>
                    </a:solidFill>
                    <a:latin typeface="Bahnschrift" panose="020B0502040204020203" pitchFamily="34" charset="0"/>
                  </a:endParaRPr>
                </a:p>
              </p:txBody>
            </p:sp>
          </p:grp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65830" y="2504132"/>
                <a:ext cx="1463627" cy="201168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05634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244432" y="601158"/>
            <a:ext cx="5303520" cy="5303520"/>
            <a:chOff x="4244432" y="601158"/>
            <a:chExt cx="5303520" cy="5303520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4244432" y="601158"/>
              <a:ext cx="5303520" cy="5303520"/>
            </a:xfrm>
            <a:prstGeom prst="rect">
              <a:avLst/>
            </a:prstGeom>
            <a:solidFill>
              <a:srgbClr val="78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424244" y="786555"/>
              <a:ext cx="943896" cy="4932726"/>
              <a:chOff x="6104070" y="704509"/>
              <a:chExt cx="943896" cy="493272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104070" y="1866972"/>
                <a:ext cx="943896" cy="377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3900" dirty="0" smtClean="0">
                    <a:solidFill>
                      <a:schemeClr val="bg1"/>
                    </a:solidFill>
                    <a:latin typeface="OCR A Extended" panose="02010509020102010303" pitchFamily="50" charset="0"/>
                  </a:rPr>
                  <a:t>M</a:t>
                </a:r>
                <a:endParaRPr lang="en-US" sz="23900" dirty="0">
                  <a:solidFill>
                    <a:schemeClr val="bg1"/>
                  </a:solidFill>
                  <a:latin typeface="OCR A Extended" panose="02010509020102010303" pitchFamily="50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140941" y="704509"/>
                <a:ext cx="870155" cy="377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3900" dirty="0" smtClean="0">
                    <a:solidFill>
                      <a:schemeClr val="bg1"/>
                    </a:solidFill>
                    <a:latin typeface="Parseltongue" panose="00000400000000000000" pitchFamily="2" charset="0"/>
                  </a:rPr>
                  <a:t>v</a:t>
                </a:r>
                <a:endParaRPr lang="en-US" sz="23900" dirty="0">
                  <a:solidFill>
                    <a:schemeClr val="bg1"/>
                  </a:solidFill>
                  <a:latin typeface="Parseltongue" panose="000004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011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2004</TotalTime>
  <Words>105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Agent Orange</vt:lpstr>
      <vt:lpstr>Arial</vt:lpstr>
      <vt:lpstr>Arkitech Round</vt:lpstr>
      <vt:lpstr>Bahnschrift</vt:lpstr>
      <vt:lpstr>Blessed Day</vt:lpstr>
      <vt:lpstr>Calibri</vt:lpstr>
      <vt:lpstr>Calibri Light</vt:lpstr>
      <vt:lpstr>Century Gothic</vt:lpstr>
      <vt:lpstr>Elb-Tunnel Schatten</vt:lpstr>
      <vt:lpstr>Garamond</vt:lpstr>
      <vt:lpstr>Juice ITC</vt:lpstr>
      <vt:lpstr>OCR A Extended</vt:lpstr>
      <vt:lpstr>Parseltongue</vt:lpstr>
      <vt:lpstr>Savon</vt:lpstr>
      <vt:lpstr>Office Theme</vt:lpstr>
      <vt:lpstr>Visitors manager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SplashScreen Transparent</vt:lpstr>
      <vt:lpstr>SplashScreen</vt:lpstr>
      <vt:lpstr>PowerPoint Presentation</vt:lpstr>
      <vt:lpstr>Logo.scale-100</vt:lpstr>
      <vt:lpstr>PowerPoint Presentation</vt:lpstr>
      <vt:lpstr>Filter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Visitors manager</dc:title>
  <dc:creator>Ebere Uzodufa</dc:creator>
  <cp:lastModifiedBy>Ebere Uzodufa</cp:lastModifiedBy>
  <cp:revision>19</cp:revision>
  <dcterms:created xsi:type="dcterms:W3CDTF">2018-01-30T11:46:19Z</dcterms:created>
  <dcterms:modified xsi:type="dcterms:W3CDTF">2018-03-25T16:21:37Z</dcterms:modified>
</cp:coreProperties>
</file>