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56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56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6403995-F3DE-4693-B51D-6026B96BC33E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86BF44D-AA3E-4921-AA17-0E4CD098B60A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Games Exchange Funding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463040"/>
            <a:ext cx="9071640" cy="1672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Ian Eberle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Crowd Funding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All you need is an Idea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best proposals generally include a video, demo, or a prototype  of what is being funded.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Most include updates on a regular basis, or as funding goals are hit.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Most successful funding is related to gaming-type projects.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 all crowd funding pledge rewards are key. something to show what you gave money for, not simply as a donation.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Crowd funding for Games Exchange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IndieGoGo, because of lack of restrictions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Selected because of ease of beginning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Allows gathering of funds while building support and publicity for project.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Star Citizen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Space based MMO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Most successful crowd funded project ($43m)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Reason's for success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Initial reveal with an advanced prototype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Well known name attached: Chris Roberts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Filling a niche market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Monster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Board game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Reason's for success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Initial reveal with core concept and art.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Well publicized on gaming related sites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Unique Concept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