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0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3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95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53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0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7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5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0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8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4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1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E30F-08F5-4610-BF2E-F41E7A9B0200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CD4E-BEAB-4F46-B950-6190BBAAD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05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5173" y="122585"/>
            <a:ext cx="9360000" cy="729060"/>
          </a:xfrm>
          <a:noFill/>
        </p:spPr>
        <p:txBody>
          <a:bodyPr>
            <a:normAutofit/>
          </a:bodyPr>
          <a:lstStyle/>
          <a:p>
            <a:pPr algn="l"/>
            <a:r>
              <a:rPr lang="pt-BR" sz="4300" b="1" dirty="0" smtClean="0">
                <a:solidFill>
                  <a:srgbClr val="FF0000"/>
                </a:solidFill>
              </a:rPr>
              <a:t>Regra de Simpson</a:t>
            </a:r>
            <a:endParaRPr lang="pt-BR" sz="4300" b="1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 preferRelativeResize="0">
            <a:picLocks/>
          </p:cNvPicPr>
          <p:nvPr/>
        </p:nvPicPr>
        <p:blipFill rotWithShape="1">
          <a:blip r:embed="rId2"/>
          <a:srcRect l="18239" t="26476" r="16657" b="12671"/>
          <a:stretch/>
        </p:blipFill>
        <p:spPr>
          <a:xfrm>
            <a:off x="1095173" y="1181848"/>
            <a:ext cx="100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060" t="32130" r="16836" b="49562"/>
          <a:stretch/>
        </p:blipFill>
        <p:spPr>
          <a:xfrm>
            <a:off x="974632" y="1880996"/>
            <a:ext cx="9921923" cy="17918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2537" t="76070" r="17194" b="7851"/>
          <a:stretch/>
        </p:blipFill>
        <p:spPr>
          <a:xfrm>
            <a:off x="6305267" y="3672881"/>
            <a:ext cx="4612944" cy="1378425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974632" y="138627"/>
            <a:ext cx="9360000" cy="729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Regra de Simpson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 preferRelativeResize="0">
            <a:picLocks/>
          </p:cNvPicPr>
          <p:nvPr/>
        </p:nvPicPr>
        <p:blipFill rotWithShape="1">
          <a:blip r:embed="rId2"/>
          <a:srcRect l="18955" t="33421" r="16657" b="7842"/>
          <a:stretch/>
        </p:blipFill>
        <p:spPr>
          <a:xfrm>
            <a:off x="1056565" y="1272635"/>
            <a:ext cx="10080000" cy="504000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056565" y="138627"/>
            <a:ext cx="9360000" cy="729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Regra de Simpson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 preferRelativeResize="0">
            <a:picLocks/>
          </p:cNvPicPr>
          <p:nvPr/>
        </p:nvPicPr>
        <p:blipFill rotWithShape="1">
          <a:blip r:embed="rId2"/>
          <a:srcRect l="17343" t="24805" r="16657" b="11194"/>
          <a:stretch/>
        </p:blipFill>
        <p:spPr>
          <a:xfrm>
            <a:off x="696036" y="1262418"/>
            <a:ext cx="10080000" cy="5040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96036" y="122585"/>
            <a:ext cx="9360000" cy="729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Regra de Simpson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 preferRelativeResize="0">
            <a:picLocks/>
          </p:cNvPicPr>
          <p:nvPr/>
        </p:nvPicPr>
        <p:blipFill rotWithShape="1">
          <a:blip r:embed="rId2"/>
          <a:srcRect l="17663" t="31174" r="17106" b="17403"/>
          <a:stretch/>
        </p:blipFill>
        <p:spPr>
          <a:xfrm>
            <a:off x="895594" y="1484731"/>
            <a:ext cx="10080000" cy="5040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95594" y="138627"/>
            <a:ext cx="9360000" cy="729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Regra de Simpson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523" t="21623" r="40567" b="62372"/>
          <a:stretch/>
        </p:blipFill>
        <p:spPr>
          <a:xfrm>
            <a:off x="889557" y="1244623"/>
            <a:ext cx="6414448" cy="1444372"/>
          </a:xfrm>
          <a:prstGeom prst="rect">
            <a:avLst/>
          </a:prstGeom>
        </p:spPr>
      </p:pic>
      <p:pic>
        <p:nvPicPr>
          <p:cNvPr id="9" name="Imagem 8"/>
          <p:cNvPicPr preferRelativeResize="0">
            <a:picLocks/>
          </p:cNvPicPr>
          <p:nvPr/>
        </p:nvPicPr>
        <p:blipFill rotWithShape="1">
          <a:blip r:embed="rId3"/>
          <a:srcRect l="29791" t="49642" r="40477" b="40965"/>
          <a:stretch/>
        </p:blipFill>
        <p:spPr>
          <a:xfrm>
            <a:off x="7547212" y="2850708"/>
            <a:ext cx="4531058" cy="936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l="17433" t="59990" r="18985" b="10716"/>
          <a:stretch/>
        </p:blipFill>
        <p:spPr>
          <a:xfrm>
            <a:off x="1106905" y="3948421"/>
            <a:ext cx="9689911" cy="2511189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889557" y="124124"/>
            <a:ext cx="9360000" cy="729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Regra de Simpson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/>
          <a:srcRect l="18944" t="39337" r="40567" b="50833"/>
          <a:stretch/>
        </p:blipFill>
        <p:spPr>
          <a:xfrm>
            <a:off x="889557" y="2850708"/>
            <a:ext cx="653868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 preferRelativeResize="0">
            <a:picLocks/>
          </p:cNvPicPr>
          <p:nvPr/>
        </p:nvPicPr>
        <p:blipFill rotWithShape="1">
          <a:blip r:embed="rId2"/>
          <a:srcRect l="18060" t="24341" r="17284" b="12583"/>
          <a:stretch/>
        </p:blipFill>
        <p:spPr>
          <a:xfrm>
            <a:off x="895594" y="1132765"/>
            <a:ext cx="10080000" cy="5040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95594" y="154669"/>
            <a:ext cx="9360000" cy="729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Regra de Simpson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 preferRelativeResize="0">
            <a:picLocks/>
          </p:cNvPicPr>
          <p:nvPr/>
        </p:nvPicPr>
        <p:blipFill rotWithShape="1">
          <a:blip r:embed="rId2"/>
          <a:srcRect l="17254" t="21144" r="18448" b="14059"/>
          <a:stretch/>
        </p:blipFill>
        <p:spPr>
          <a:xfrm>
            <a:off x="895594" y="1267326"/>
            <a:ext cx="10080000" cy="5040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95594" y="138627"/>
            <a:ext cx="9360000" cy="729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Regra de Simpson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 preferRelativeResize="0">
            <a:picLocks/>
          </p:cNvPicPr>
          <p:nvPr/>
        </p:nvPicPr>
        <p:blipFill rotWithShape="1">
          <a:blip r:embed="rId2"/>
          <a:srcRect l="17970" t="24965" r="17374" b="11194"/>
          <a:stretch/>
        </p:blipFill>
        <p:spPr>
          <a:xfrm>
            <a:off x="895594" y="1172073"/>
            <a:ext cx="10080000" cy="504000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95594" y="138627"/>
            <a:ext cx="9360000" cy="729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Regra de Simpson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 preferRelativeResize="0">
            <a:picLocks/>
          </p:cNvPicPr>
          <p:nvPr/>
        </p:nvPicPr>
        <p:blipFill rotWithShape="1">
          <a:blip r:embed="rId2"/>
          <a:srcRect l="18060" t="26716" r="17910" b="9920"/>
          <a:stretch/>
        </p:blipFill>
        <p:spPr>
          <a:xfrm>
            <a:off x="895594" y="1150840"/>
            <a:ext cx="10080000" cy="5040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95594" y="154669"/>
            <a:ext cx="9360000" cy="729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Regra de Simpson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Regra de Simpson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Eberton Cargnin De Souza</dc:creator>
  <cp:lastModifiedBy>Eberton Cargnin De Souza</cp:lastModifiedBy>
  <cp:revision>8</cp:revision>
  <dcterms:created xsi:type="dcterms:W3CDTF">2018-04-13T19:33:16Z</dcterms:created>
  <dcterms:modified xsi:type="dcterms:W3CDTF">2018-04-13T21:03:52Z</dcterms:modified>
</cp:coreProperties>
</file>