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517"/>
    <p:restoredTop sz="94632"/>
  </p:normalViewPr>
  <p:slideViewPr>
    <p:cSldViewPr snapToGrid="0" snapToObjects="1">
      <p:cViewPr varScale="1">
        <p:scale>
          <a:sx n="45" d="100"/>
          <a:sy n="45" d="100"/>
        </p:scale>
        <p:origin x="216" y="1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salishsea.eos.ubc.ca/storm-surge/forecast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salishsea.eos.ubc.ca/erddap/index.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7AEDF-8205-4542-8689-DD423E49CF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 introduction to the Salish sea model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0D3CD3-A137-9345-BA1F-AE644B564A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Scientific software seminar </a:t>
            </a:r>
          </a:p>
          <a:p>
            <a:r>
              <a:rPr lang="en-US" dirty="0"/>
              <a:t>October 4</a:t>
            </a:r>
            <a:r>
              <a:rPr lang="en-US" baseline="30000" dirty="0"/>
              <a:t>th</a:t>
            </a:r>
            <a:r>
              <a:rPr lang="en-US" dirty="0"/>
              <a:t>, 2018</a:t>
            </a:r>
          </a:p>
          <a:p>
            <a:r>
              <a:rPr lang="en-US" dirty="0"/>
              <a:t>Vicky do</a:t>
            </a:r>
          </a:p>
        </p:txBody>
      </p:sp>
    </p:spTree>
    <p:extLst>
      <p:ext uri="{BB962C8B-B14F-4D97-AF65-F5344CB8AC3E}">
        <p14:creationId xmlns:p14="http://schemas.microsoft.com/office/powerpoint/2010/main" val="241573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D1FB0-EED0-FB41-BEF6-DDC898895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978757-F9A9-6849-BD0F-28B1514417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SalishSea</a:t>
            </a:r>
            <a:r>
              <a:rPr lang="en-US" dirty="0"/>
              <a:t> configuration &amp; </a:t>
            </a:r>
            <a:r>
              <a:rPr lang="en-US" dirty="0" err="1"/>
              <a:t>SalishSeaCast</a:t>
            </a:r>
            <a:endParaRPr lang="en-US" dirty="0"/>
          </a:p>
          <a:p>
            <a:r>
              <a:rPr lang="en-US" dirty="0"/>
              <a:t>Demo: submitting a model run to </a:t>
            </a:r>
            <a:r>
              <a:rPr lang="en-US" dirty="0" err="1"/>
              <a:t>salish</a:t>
            </a:r>
            <a:endParaRPr lang="en-US" dirty="0"/>
          </a:p>
          <a:p>
            <a:r>
              <a:rPr lang="en-US" dirty="0"/>
              <a:t>Demo: looking at </a:t>
            </a:r>
            <a:r>
              <a:rPr lang="en-US" dirty="0" err="1"/>
              <a:t>SalishSea</a:t>
            </a:r>
            <a:r>
              <a:rPr lang="en-US" dirty="0"/>
              <a:t> model output</a:t>
            </a:r>
          </a:p>
        </p:txBody>
      </p:sp>
    </p:spTree>
    <p:extLst>
      <p:ext uri="{BB962C8B-B14F-4D97-AF65-F5344CB8AC3E}">
        <p14:creationId xmlns:p14="http://schemas.microsoft.com/office/powerpoint/2010/main" val="2895400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5E119-BC66-824C-B787-BE2509298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8505" y="1960782"/>
            <a:ext cx="6583678" cy="1456267"/>
          </a:xfrm>
        </p:spPr>
        <p:txBody>
          <a:bodyPr/>
          <a:lstStyle/>
          <a:p>
            <a:r>
              <a:rPr lang="en-US" dirty="0"/>
              <a:t>Salish sea domain and bathymetry</a:t>
            </a:r>
          </a:p>
        </p:txBody>
      </p:sp>
      <p:pic>
        <p:nvPicPr>
          <p:cNvPr id="1025" name="Picture 1" descr="page3image5899808">
            <a:extLst>
              <a:ext uri="{FF2B5EF4-FFF2-40B4-BE49-F238E27FC236}">
                <a16:creationId xmlns:a16="http://schemas.microsoft.com/office/drawing/2014/main" id="{B38171E3-10ED-134D-8933-FE172F3F425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040" y="123617"/>
            <a:ext cx="4140000" cy="6586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6300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92E84-7109-2E45-B618-4040F2688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Gritty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05E2CD-D227-C94A-81D2-04A7F8298E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NEMO 3.6</a:t>
            </a:r>
          </a:p>
          <a:p>
            <a:r>
              <a:rPr lang="en-US" dirty="0"/>
              <a:t>40 x 898 x 398 grid cells</a:t>
            </a:r>
          </a:p>
          <a:p>
            <a:r>
              <a:rPr lang="en-US" dirty="0"/>
              <a:t> ~500 m horizonal grid spacing</a:t>
            </a:r>
          </a:p>
          <a:p>
            <a:r>
              <a:rPr lang="en-US" dirty="0"/>
              <a:t>1 – 27 m vertical grid spacing</a:t>
            </a:r>
          </a:p>
          <a:p>
            <a:r>
              <a:rPr lang="en-US" dirty="0"/>
              <a:t>40 s horizontal time step</a:t>
            </a:r>
          </a:p>
          <a:p>
            <a:r>
              <a:rPr lang="en-US" dirty="0"/>
              <a:t>2 s vertical time step</a:t>
            </a:r>
          </a:p>
          <a:p>
            <a:r>
              <a:rPr lang="en-US" dirty="0"/>
              <a:t>Hourly output since fall 2014</a:t>
            </a:r>
          </a:p>
        </p:txBody>
      </p:sp>
    </p:spTree>
    <p:extLst>
      <p:ext uri="{BB962C8B-B14F-4D97-AF65-F5344CB8AC3E}">
        <p14:creationId xmlns:p14="http://schemas.microsoft.com/office/powerpoint/2010/main" val="2649419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07DC2-F896-7B45-B3DD-889E55AF2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CA0647-9B86-CD45-811E-338B017563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&gt;150 rivers, daily Fraser river data from ECCC</a:t>
            </a:r>
          </a:p>
          <a:p>
            <a:r>
              <a:rPr lang="en-US" dirty="0"/>
              <a:t>8 tidal constituents</a:t>
            </a:r>
          </a:p>
          <a:p>
            <a:r>
              <a:rPr lang="en-US" dirty="0"/>
              <a:t>Hourly 2.5 km resolution wind data from ECCC</a:t>
            </a:r>
          </a:p>
          <a:p>
            <a:r>
              <a:rPr lang="en-US" dirty="0"/>
              <a:t>Climatology for northern boundary</a:t>
            </a:r>
          </a:p>
          <a:p>
            <a:r>
              <a:rPr lang="en-US" dirty="0" err="1"/>
              <a:t>LiveOcean</a:t>
            </a:r>
            <a:r>
              <a:rPr lang="en-US" dirty="0"/>
              <a:t> + observations for western boundary</a:t>
            </a:r>
          </a:p>
        </p:txBody>
      </p:sp>
    </p:spTree>
    <p:extLst>
      <p:ext uri="{BB962C8B-B14F-4D97-AF65-F5344CB8AC3E}">
        <p14:creationId xmlns:p14="http://schemas.microsoft.com/office/powerpoint/2010/main" val="2484420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B5B33-8AD8-3F4B-98EF-AD62B6B71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40786" y="339435"/>
            <a:ext cx="3491344" cy="1456267"/>
          </a:xfrm>
        </p:spPr>
        <p:txBody>
          <a:bodyPr/>
          <a:lstStyle/>
          <a:p>
            <a:r>
              <a:rPr lang="en-US" dirty="0" err="1"/>
              <a:t>salishseacast</a:t>
            </a:r>
            <a:endParaRPr lang="en-US" dirty="0"/>
          </a:p>
        </p:txBody>
      </p:sp>
      <p:pic>
        <p:nvPicPr>
          <p:cNvPr id="2049" name="Picture 1" descr="page6image11379600">
            <a:extLst>
              <a:ext uri="{FF2B5EF4-FFF2-40B4-BE49-F238E27FC236}">
                <a16:creationId xmlns:a16="http://schemas.microsoft.com/office/drawing/2014/main" id="{F1008E0D-BED9-3B4D-B71E-594F89AA29E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86" y="125680"/>
            <a:ext cx="8856000" cy="6636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80283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BF023-29F3-F44A-BCDF-0E42BF462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website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B6463-7BF8-9E47-AFFC-F3152CCE41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https://salishsea.eos.ubc.ca/storm-surge/forecast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8373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6A352-DFD3-C04C-94CA-2E623B8DD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Erddap</a:t>
            </a:r>
            <a:r>
              <a:rPr lang="en-US" dirty="0"/>
              <a:t>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DD7FCA-FDC4-7948-9272-3E078453FB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https://salishsea.eos.ubc.ca/erddap/index.html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0448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C55BE-F712-C545-8008-7F2F6B881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DA4D37-F4CB-4044-827D-951B2DAE7C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Submitting a model run</a:t>
            </a:r>
          </a:p>
        </p:txBody>
      </p:sp>
    </p:spTree>
    <p:extLst>
      <p:ext uri="{BB962C8B-B14F-4D97-AF65-F5344CB8AC3E}">
        <p14:creationId xmlns:p14="http://schemas.microsoft.com/office/powerpoint/2010/main" val="1716038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8974</TotalTime>
  <Words>150</Words>
  <Application>Microsoft Macintosh PowerPoint</Application>
  <PresentationFormat>Widescreen</PresentationFormat>
  <Paragraphs>30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Celestial</vt:lpstr>
      <vt:lpstr>An introduction to the Salish sea model</vt:lpstr>
      <vt:lpstr>Outline</vt:lpstr>
      <vt:lpstr>Salish sea domain and bathymetry</vt:lpstr>
      <vt:lpstr>Gritty details</vt:lpstr>
      <vt:lpstr>forcing</vt:lpstr>
      <vt:lpstr>salishseacast</vt:lpstr>
      <vt:lpstr>website</vt:lpstr>
      <vt:lpstr>Erddap server</vt:lpstr>
      <vt:lpstr>demo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introduction to the Salish sea model</dc:title>
  <dc:creator>Vivian Do</dc:creator>
  <cp:lastModifiedBy>Vivian Do</cp:lastModifiedBy>
  <cp:revision>6</cp:revision>
  <dcterms:created xsi:type="dcterms:W3CDTF">2018-09-28T22:42:37Z</dcterms:created>
  <dcterms:modified xsi:type="dcterms:W3CDTF">2018-10-05T04:17:34Z</dcterms:modified>
</cp:coreProperties>
</file>