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924CB-716C-A243-9828-C734E5376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Hub - rasa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2822F1-8D35-8C4E-993A-3D4BD358C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2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B4857F-0FF8-8749-8461-93A3D194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932" y="-1634235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60F3CE-9118-E44A-9EA1-D9193CC3D38B}"/>
              </a:ext>
            </a:extLst>
          </p:cNvPr>
          <p:cNvSpPr txBox="1"/>
          <p:nvPr/>
        </p:nvSpPr>
        <p:spPr>
          <a:xfrm>
            <a:off x="237518" y="1583310"/>
            <a:ext cx="4513792" cy="9144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>
                <a:solidFill>
                  <a:srgbClr val="FFFFFF"/>
                </a:solidFill>
              </a:rPr>
              <a:t>Principe :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 err="1">
                <a:solidFill>
                  <a:srgbClr val="FFFFFF"/>
                </a:solidFill>
              </a:rPr>
              <a:t>Créer</a:t>
            </a:r>
            <a:r>
              <a:rPr lang="en-US" cap="all" dirty="0">
                <a:solidFill>
                  <a:srgbClr val="FFFFFF"/>
                </a:solidFill>
              </a:rPr>
              <a:t> un chatbot customizable </a:t>
            </a:r>
            <a:r>
              <a:rPr lang="en-US" cap="all" dirty="0" err="1">
                <a:solidFill>
                  <a:srgbClr val="FFFFFF"/>
                </a:solidFill>
              </a:rPr>
              <a:t>rapidement</a:t>
            </a:r>
            <a:r>
              <a:rPr lang="en-US" cap="all" dirty="0">
                <a:solidFill>
                  <a:srgbClr val="FFFFFF"/>
                </a:solidFill>
              </a:rPr>
              <a:t> </a:t>
            </a:r>
          </a:p>
        </p:txBody>
      </p:sp>
      <p:sp useBgFill="1">
        <p:nvSpPr>
          <p:cNvPr id="79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81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utoShape 12" descr=".net MVC">
            <a:extLst>
              <a:ext uri="{FF2B5EF4-FFF2-40B4-BE49-F238E27FC236}">
                <a16:creationId xmlns:a16="http://schemas.microsoft.com/office/drawing/2014/main" id="{99069BB0-7566-6042-ACE0-3BDCCF6F3B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2286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AutoShape 14" descr=".net MVC">
            <a:extLst>
              <a:ext uri="{FF2B5EF4-FFF2-40B4-BE49-F238E27FC236}">
                <a16:creationId xmlns:a16="http://schemas.microsoft.com/office/drawing/2014/main" id="{294FC388-7050-C243-8445-10B1D09F1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3810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AutoShape 16" descr=".net MVC">
            <a:extLst>
              <a:ext uri="{FF2B5EF4-FFF2-40B4-BE49-F238E27FC236}">
                <a16:creationId xmlns:a16="http://schemas.microsoft.com/office/drawing/2014/main" id="{69F9BC1C-1B12-5D4A-8659-6A1789B214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" y="5334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AutoShape 18">
            <a:extLst>
              <a:ext uri="{FF2B5EF4-FFF2-40B4-BE49-F238E27FC236}">
                <a16:creationId xmlns:a16="http://schemas.microsoft.com/office/drawing/2014/main" id="{C31A98C5-537B-4044-8056-EEC944180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040050-B2BD-DE47-8A57-751380433AF0}"/>
              </a:ext>
            </a:extLst>
          </p:cNvPr>
          <p:cNvSpPr txBox="1"/>
          <p:nvPr/>
        </p:nvSpPr>
        <p:spPr>
          <a:xfrm>
            <a:off x="3889684" y="5732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682F80-3AAA-9844-B232-045D44501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75" y="2911757"/>
            <a:ext cx="5524711" cy="2652892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E7B5A79-2D86-E042-9112-B459815F8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95" y="3150362"/>
            <a:ext cx="4865372" cy="299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52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CFAABDC-EE8F-0545-B355-93B8E8D73F11}"/>
              </a:ext>
            </a:extLst>
          </p:cNvPr>
          <p:cNvSpPr txBox="1"/>
          <p:nvPr/>
        </p:nvSpPr>
        <p:spPr>
          <a:xfrm>
            <a:off x="10384773" y="2324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71EF55-DD72-5049-8D69-61E395D29280}"/>
              </a:ext>
            </a:extLst>
          </p:cNvPr>
          <p:cNvSpPr txBox="1"/>
          <p:nvPr/>
        </p:nvSpPr>
        <p:spPr>
          <a:xfrm>
            <a:off x="9791854" y="4136316"/>
            <a:ext cx="916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Stories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A800F07-F141-A842-AEDB-70C1AA93D948}"/>
              </a:ext>
            </a:extLst>
          </p:cNvPr>
          <p:cNvCxnSpPr>
            <a:cxnSpLocks/>
          </p:cNvCxnSpPr>
          <p:nvPr/>
        </p:nvCxnSpPr>
        <p:spPr>
          <a:xfrm>
            <a:off x="6029042" y="3547555"/>
            <a:ext cx="1998138" cy="1177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AF9A8F3-8EB0-0047-B93F-D3AFC788CF52}"/>
              </a:ext>
            </a:extLst>
          </p:cNvPr>
          <p:cNvSpPr txBox="1"/>
          <p:nvPr/>
        </p:nvSpPr>
        <p:spPr>
          <a:xfrm>
            <a:off x="10504997" y="610631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Nlu.md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9C5DFBA-A37B-CF4F-A731-94BC8D3E5BAB}"/>
              </a:ext>
            </a:extLst>
          </p:cNvPr>
          <p:cNvSpPr txBox="1"/>
          <p:nvPr/>
        </p:nvSpPr>
        <p:spPr>
          <a:xfrm>
            <a:off x="2162962" y="23005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DOMAINS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089C4AB-9954-DA40-AAF8-33AFF897681C}"/>
              </a:ext>
            </a:extLst>
          </p:cNvPr>
          <p:cNvSpPr txBox="1"/>
          <p:nvPr/>
        </p:nvSpPr>
        <p:spPr>
          <a:xfrm>
            <a:off x="2286883" y="511737"/>
            <a:ext cx="915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domain.yml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416B0BF-5439-6646-B082-FBC7C8295450}"/>
              </a:ext>
            </a:extLst>
          </p:cNvPr>
          <p:cNvSpPr txBox="1"/>
          <p:nvPr/>
        </p:nvSpPr>
        <p:spPr>
          <a:xfrm>
            <a:off x="9866136" y="4422199"/>
            <a:ext cx="83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stories.md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915E6C5-F8AD-D347-BBF6-C14D93A9D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4856"/>
            <a:ext cx="5448348" cy="261622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1D2B0E3-78F5-5249-B16F-8E249C6C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025" y="1056387"/>
            <a:ext cx="1146656" cy="1766700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FCA57F2-8464-6241-A0BC-AE305A4C798E}"/>
              </a:ext>
            </a:extLst>
          </p:cNvPr>
          <p:cNvCxnSpPr>
            <a:cxnSpLocks/>
          </p:cNvCxnSpPr>
          <p:nvPr/>
        </p:nvCxnSpPr>
        <p:spPr>
          <a:xfrm>
            <a:off x="6558949" y="1668918"/>
            <a:ext cx="16170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27D91ECA-0B7D-6C4D-87F2-C04BBE693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23" y="2904336"/>
            <a:ext cx="1715878" cy="818687"/>
          </a:xfrm>
          <a:prstGeom prst="rect">
            <a:avLst/>
          </a:pr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7752173-FA12-FC42-B2F2-70DBACE94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71" y="1499561"/>
            <a:ext cx="5163932" cy="83950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159A336-0131-B14C-89E5-C8579402A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174" y="2904336"/>
            <a:ext cx="2070100" cy="812800"/>
          </a:xfrm>
          <a:prstGeom prst="rect">
            <a:avLst/>
          </a:prstGeom>
        </p:spPr>
      </p:pic>
      <p:pic>
        <p:nvPicPr>
          <p:cNvPr id="33" name="Image 3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D791C1C-8D16-C845-92D1-D57A7909E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31" y="5000768"/>
            <a:ext cx="3174937" cy="124660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8A28986-D4A4-DF43-A81B-E957BDE9393B}"/>
              </a:ext>
            </a:extLst>
          </p:cNvPr>
          <p:cNvSpPr txBox="1"/>
          <p:nvPr/>
        </p:nvSpPr>
        <p:spPr>
          <a:xfrm>
            <a:off x="2343364" y="1032260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C0C0C0"/>
                </a:highlight>
              </a:rPr>
              <a:t>Utters</a:t>
            </a:r>
            <a:endParaRPr lang="fr-FR" dirty="0">
              <a:highlight>
                <a:srgbClr val="C0C0C0"/>
              </a:highligh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85592EF-53C2-264C-B41B-8A213D6DAAA2}"/>
              </a:ext>
            </a:extLst>
          </p:cNvPr>
          <p:cNvSpPr txBox="1"/>
          <p:nvPr/>
        </p:nvSpPr>
        <p:spPr>
          <a:xfrm>
            <a:off x="893805" y="244065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Actions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185BE84-04D6-4041-AB27-3C26360C3244}"/>
              </a:ext>
            </a:extLst>
          </p:cNvPr>
          <p:cNvSpPr txBox="1"/>
          <p:nvPr/>
        </p:nvSpPr>
        <p:spPr>
          <a:xfrm>
            <a:off x="3287139" y="2446713"/>
            <a:ext cx="94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  <a:r>
              <a:rPr lang="fr-FR" dirty="0" err="1">
                <a:solidFill>
                  <a:schemeClr val="bg1"/>
                </a:solidFill>
                <a:highlight>
                  <a:srgbClr val="00FFFF"/>
                </a:highlight>
              </a:rPr>
              <a:t>Intents</a:t>
            </a:r>
            <a:r>
              <a:rPr lang="fr-FR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</a:p>
        </p:txBody>
      </p:sp>
      <p:sp>
        <p:nvSpPr>
          <p:cNvPr id="48" name="Parenthèses 47">
            <a:extLst>
              <a:ext uri="{FF2B5EF4-FFF2-40B4-BE49-F238E27FC236}">
                <a16:creationId xmlns:a16="http://schemas.microsoft.com/office/drawing/2014/main" id="{7DD98DF8-157C-E14A-BFE2-DA313C82D2BF}"/>
              </a:ext>
            </a:extLst>
          </p:cNvPr>
          <p:cNvSpPr/>
          <p:nvPr/>
        </p:nvSpPr>
        <p:spPr>
          <a:xfrm>
            <a:off x="9467826" y="86900"/>
            <a:ext cx="2656212" cy="36648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arenthèses 49">
            <a:extLst>
              <a:ext uri="{FF2B5EF4-FFF2-40B4-BE49-F238E27FC236}">
                <a16:creationId xmlns:a16="http://schemas.microsoft.com/office/drawing/2014/main" id="{4D266617-76EA-CC40-A5A2-277988D81B88}"/>
              </a:ext>
            </a:extLst>
          </p:cNvPr>
          <p:cNvSpPr/>
          <p:nvPr/>
        </p:nvSpPr>
        <p:spPr>
          <a:xfrm>
            <a:off x="288325" y="384815"/>
            <a:ext cx="5312424" cy="36648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arenthèses 51">
            <a:extLst>
              <a:ext uri="{FF2B5EF4-FFF2-40B4-BE49-F238E27FC236}">
                <a16:creationId xmlns:a16="http://schemas.microsoft.com/office/drawing/2014/main" id="{22AD332D-BEE2-C84D-BC90-34230E1F13DF}"/>
              </a:ext>
            </a:extLst>
          </p:cNvPr>
          <p:cNvSpPr/>
          <p:nvPr/>
        </p:nvSpPr>
        <p:spPr>
          <a:xfrm>
            <a:off x="8557086" y="4049640"/>
            <a:ext cx="3506861" cy="27214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72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CFAABDC-EE8F-0545-B355-93B8E8D73F11}"/>
              </a:ext>
            </a:extLst>
          </p:cNvPr>
          <p:cNvSpPr txBox="1"/>
          <p:nvPr/>
        </p:nvSpPr>
        <p:spPr>
          <a:xfrm>
            <a:off x="9137262" y="37590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INTENT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71EF55-DD72-5049-8D69-61E395D29280}"/>
              </a:ext>
            </a:extLst>
          </p:cNvPr>
          <p:cNvSpPr txBox="1"/>
          <p:nvPr/>
        </p:nvSpPr>
        <p:spPr>
          <a:xfrm>
            <a:off x="10081606" y="3334358"/>
            <a:ext cx="916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Stories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AF9A8F3-8EB0-0047-B93F-D3AFC788CF52}"/>
              </a:ext>
            </a:extLst>
          </p:cNvPr>
          <p:cNvSpPr txBox="1"/>
          <p:nvPr/>
        </p:nvSpPr>
        <p:spPr>
          <a:xfrm>
            <a:off x="9257486" y="754120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Nlu.md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9C5DFBA-A37B-CF4F-A731-94BC8D3E5BAB}"/>
              </a:ext>
            </a:extLst>
          </p:cNvPr>
          <p:cNvSpPr txBox="1"/>
          <p:nvPr/>
        </p:nvSpPr>
        <p:spPr>
          <a:xfrm>
            <a:off x="1420543" y="24628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DOMAINS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089C4AB-9954-DA40-AAF8-33AFF897681C}"/>
              </a:ext>
            </a:extLst>
          </p:cNvPr>
          <p:cNvSpPr txBox="1"/>
          <p:nvPr/>
        </p:nvSpPr>
        <p:spPr>
          <a:xfrm>
            <a:off x="1499445" y="615620"/>
            <a:ext cx="915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domain.yml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416B0BF-5439-6646-B082-FBC7C8295450}"/>
              </a:ext>
            </a:extLst>
          </p:cNvPr>
          <p:cNvSpPr txBox="1"/>
          <p:nvPr/>
        </p:nvSpPr>
        <p:spPr>
          <a:xfrm>
            <a:off x="10155888" y="3620241"/>
            <a:ext cx="83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stories.md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8A28986-D4A4-DF43-A81B-E957BDE9393B}"/>
              </a:ext>
            </a:extLst>
          </p:cNvPr>
          <p:cNvSpPr txBox="1"/>
          <p:nvPr/>
        </p:nvSpPr>
        <p:spPr>
          <a:xfrm>
            <a:off x="754357" y="1226700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highlight>
                  <a:srgbClr val="C0C0C0"/>
                </a:highlight>
              </a:rPr>
              <a:t>Utters</a:t>
            </a:r>
            <a:endParaRPr lang="fr-FR" dirty="0">
              <a:highlight>
                <a:srgbClr val="C0C0C0"/>
              </a:highligh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85592EF-53C2-264C-B41B-8A213D6DAAA2}"/>
              </a:ext>
            </a:extLst>
          </p:cNvPr>
          <p:cNvSpPr txBox="1"/>
          <p:nvPr/>
        </p:nvSpPr>
        <p:spPr>
          <a:xfrm>
            <a:off x="1542372" y="20334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C0C0C0"/>
                </a:highlight>
              </a:rPr>
              <a:t>Actions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185BE84-04D6-4041-AB27-3C26360C3244}"/>
              </a:ext>
            </a:extLst>
          </p:cNvPr>
          <p:cNvSpPr txBox="1"/>
          <p:nvPr/>
        </p:nvSpPr>
        <p:spPr>
          <a:xfrm>
            <a:off x="2421139" y="1229778"/>
            <a:ext cx="94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  <a:r>
              <a:rPr lang="fr-FR" dirty="0" err="1">
                <a:solidFill>
                  <a:schemeClr val="bg1"/>
                </a:solidFill>
                <a:highlight>
                  <a:srgbClr val="00FFFF"/>
                </a:highlight>
              </a:rPr>
              <a:t>Intents</a:t>
            </a:r>
            <a:r>
              <a:rPr lang="fr-FR" dirty="0">
                <a:solidFill>
                  <a:schemeClr val="bg1"/>
                </a:solidFill>
                <a:highlight>
                  <a:srgbClr val="00FFFF"/>
                </a:highlight>
              </a:rPr>
              <a:t> 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235FD8D-9A9F-9C4D-8F13-DDAF7803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623" y="4164116"/>
            <a:ext cx="2809833" cy="1961978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A98CB30-5658-E541-A7D8-23899BD7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42" y="1139021"/>
            <a:ext cx="4913533" cy="881523"/>
          </a:xfrm>
          <a:prstGeom prst="rect">
            <a:avLst/>
          </a:prstGeom>
        </p:spPr>
      </p:pic>
      <p:sp>
        <p:nvSpPr>
          <p:cNvPr id="8" name="Parenthèses 7">
            <a:extLst>
              <a:ext uri="{FF2B5EF4-FFF2-40B4-BE49-F238E27FC236}">
                <a16:creationId xmlns:a16="http://schemas.microsoft.com/office/drawing/2014/main" id="{DAEC1EC5-4950-B84E-8907-4F3EDD1949EE}"/>
              </a:ext>
            </a:extLst>
          </p:cNvPr>
          <p:cNvSpPr/>
          <p:nvPr/>
        </p:nvSpPr>
        <p:spPr>
          <a:xfrm>
            <a:off x="135925" y="232415"/>
            <a:ext cx="3744097" cy="248607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Parenthèses 23">
            <a:extLst>
              <a:ext uri="{FF2B5EF4-FFF2-40B4-BE49-F238E27FC236}">
                <a16:creationId xmlns:a16="http://schemas.microsoft.com/office/drawing/2014/main" id="{E370B80A-D3D0-D04F-9D79-DC56D7854811}"/>
              </a:ext>
            </a:extLst>
          </p:cNvPr>
          <p:cNvSpPr/>
          <p:nvPr/>
        </p:nvSpPr>
        <p:spPr>
          <a:xfrm>
            <a:off x="7069733" y="461901"/>
            <a:ext cx="5025043" cy="181967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Parenthèses 25">
            <a:extLst>
              <a:ext uri="{FF2B5EF4-FFF2-40B4-BE49-F238E27FC236}">
                <a16:creationId xmlns:a16="http://schemas.microsoft.com/office/drawing/2014/main" id="{34271AAD-792E-3941-BFB4-6FC70448FFFA}"/>
              </a:ext>
            </a:extLst>
          </p:cNvPr>
          <p:cNvSpPr/>
          <p:nvPr/>
        </p:nvSpPr>
        <p:spPr>
          <a:xfrm>
            <a:off x="8971005" y="3277727"/>
            <a:ext cx="3085070" cy="333464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6BCE16F-B767-E14C-91EE-4D97A84C7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656" y="3620241"/>
            <a:ext cx="6670948" cy="291124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D96F41E-B08E-604E-B840-2C5B02D934DF}"/>
              </a:ext>
            </a:extLst>
          </p:cNvPr>
          <p:cNvSpPr txBox="1"/>
          <p:nvPr/>
        </p:nvSpPr>
        <p:spPr>
          <a:xfrm>
            <a:off x="4125332" y="287772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609E494-18C4-0248-B1B3-8A466C87143B}"/>
              </a:ext>
            </a:extLst>
          </p:cNvPr>
          <p:cNvSpPr txBox="1"/>
          <p:nvPr/>
        </p:nvSpPr>
        <p:spPr>
          <a:xfrm>
            <a:off x="4156976" y="3290500"/>
            <a:ext cx="815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>
                <a:solidFill>
                  <a:schemeClr val="accent2"/>
                </a:solidFill>
              </a:rPr>
              <a:t>actions.py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19AF39-FE6D-DC47-B57C-E404DFED91E7}"/>
              </a:ext>
            </a:extLst>
          </p:cNvPr>
          <p:cNvSpPr txBox="1"/>
          <p:nvPr/>
        </p:nvSpPr>
        <p:spPr>
          <a:xfrm>
            <a:off x="3562865" y="29905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6" name="Parenthèses 35">
            <a:extLst>
              <a:ext uri="{FF2B5EF4-FFF2-40B4-BE49-F238E27FC236}">
                <a16:creationId xmlns:a16="http://schemas.microsoft.com/office/drawing/2014/main" id="{80ADDD0A-F486-4F44-8250-CF75CE564C5E}"/>
              </a:ext>
            </a:extLst>
          </p:cNvPr>
          <p:cNvSpPr/>
          <p:nvPr/>
        </p:nvSpPr>
        <p:spPr>
          <a:xfrm>
            <a:off x="383059" y="3036526"/>
            <a:ext cx="8241957" cy="369790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7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9E78E4B-62BD-5C47-BC4F-AD989F27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74" y="1436549"/>
            <a:ext cx="7822096" cy="392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7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48</Words>
  <Application>Microsoft Macintosh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Céleste</vt:lpstr>
      <vt:lpstr>Hub - rasa</vt:lpstr>
      <vt:lpstr>Presentation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L’architecture MVC</dc:title>
  <dc:creator>enzo biamonti</dc:creator>
  <cp:lastModifiedBy>enzo biamonti</cp:lastModifiedBy>
  <cp:revision>17</cp:revision>
  <dcterms:created xsi:type="dcterms:W3CDTF">2020-03-17T14:52:02Z</dcterms:created>
  <dcterms:modified xsi:type="dcterms:W3CDTF">2020-03-27T16:08:00Z</dcterms:modified>
</cp:coreProperties>
</file>