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i="1" dirty="0" err="1">
                <a:solidFill>
                  <a:schemeClr val="accent2">
                    <a:lumMod val="75000"/>
                  </a:schemeClr>
                </a:solidFill>
              </a:rPr>
              <a:t>Ebimal.M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</a:t>
            </a:r>
            <a:r>
              <a:rPr lang="en-IN" b="1" i="1" dirty="0"/>
              <a:t>81</a:t>
            </a:r>
            <a:r>
              <a:rPr lang="en-GB" b="1" i="1" dirty="0"/>
              <a:t>/   8913C3D4D9062329F134F021A44430A0</a:t>
            </a:r>
          </a:p>
          <a:p>
            <a:endParaRPr lang="en-GB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jananiamulu2@gmail.com</cp:lastModifiedBy>
  <cp:revision>20</cp:revision>
  <dcterms:created xsi:type="dcterms:W3CDTF">2024-03-29T15:07:22Z</dcterms:created>
  <dcterms:modified xsi:type="dcterms:W3CDTF">2024-09-23T09:50:18Z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