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DAAD2D-B678-4C26-8605-936A205996AE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116F3D-CFCB-4946-BC6E-E442B129BB7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848600" cy="2246089"/>
          </a:xfrm>
        </p:spPr>
        <p:txBody>
          <a:bodyPr/>
          <a:lstStyle/>
          <a:p>
            <a:r>
              <a:rPr kumimoji="1" lang="ja-JP" altLang="en-US" dirty="0"/>
              <a:t>○○アプリの</a:t>
            </a:r>
            <a:br>
              <a:rPr kumimoji="1" lang="en-US" altLang="ja-JP" dirty="0"/>
            </a:br>
            <a:r>
              <a:rPr kumimoji="1" lang="ja-JP" altLang="en-US" dirty="0"/>
              <a:t>インセプションデッキ</a:t>
            </a:r>
            <a:br>
              <a:rPr kumimoji="1" lang="en-US" altLang="ja-JP" dirty="0"/>
            </a:br>
            <a:r>
              <a:rPr kumimoji="1" lang="ja-JP" altLang="en-US" sz="2800" dirty="0"/>
              <a:t>バージョン○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9481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/>
              <a:t>チーム　○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作成日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</a:t>
            </a:r>
            <a:r>
              <a:rPr kumimoji="1" lang="ja-JP" altLang="en-US" dirty="0"/>
              <a:t>○年○月○日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メンバ</a:t>
            </a:r>
            <a:r>
              <a:rPr lang="en-US" altLang="ja-JP" dirty="0"/>
              <a:t>: </a:t>
            </a:r>
          </a:p>
          <a:p>
            <a:r>
              <a:rPr lang="ja-JP" altLang="en-US" sz="2200" dirty="0"/>
              <a:t>　　学生番号 氏名（出席）</a:t>
            </a:r>
            <a:endParaRPr lang="en-US" altLang="ja-JP" sz="2200" dirty="0"/>
          </a:p>
          <a:p>
            <a:r>
              <a:rPr lang="ja-JP" altLang="en-US" sz="2200" dirty="0"/>
              <a:t>　　学生番号 氏名（出席）</a:t>
            </a:r>
            <a:endParaRPr lang="en-US" altLang="ja-JP" sz="2200" dirty="0"/>
          </a:p>
          <a:p>
            <a:r>
              <a:rPr lang="ja-JP" altLang="en-US" sz="2200" dirty="0"/>
              <a:t>　　学生番号 氏名（出席）</a:t>
            </a:r>
            <a:endParaRPr lang="en-US" altLang="ja-JP" sz="2200" dirty="0"/>
          </a:p>
          <a:p>
            <a:r>
              <a:rPr lang="ja-JP" altLang="en-US" sz="2200" dirty="0"/>
              <a:t>　　学生番号 氏名（欠席）</a:t>
            </a:r>
            <a:endParaRPr lang="en-US" altLang="ja-JP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636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トレードオフスライダー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95559"/>
              </p:ext>
            </p:extLst>
          </p:nvPr>
        </p:nvGraphicFramePr>
        <p:xfrm>
          <a:off x="457200" y="1600200"/>
          <a:ext cx="8229600" cy="4925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42529070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018691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3860577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1929374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6394543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6417929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2572879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2044186275"/>
                    </a:ext>
                  </a:extLst>
                </a:gridCol>
              </a:tblGrid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86918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11843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72620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8888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03274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71855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5467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068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8028"/>
                  </a:ext>
                </a:extLst>
              </a:tr>
              <a:tr h="4925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8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何がどれだけ必要なのか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83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我われはなぜここにいるのか？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80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エレベータピッチ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潜在的なニーズを満たしたり、抱えている課題を解決したり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kumimoji="1" lang="ja-JP" altLang="en-US" dirty="0"/>
              <a:t>したい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対象顧客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ja-JP" altLang="en-US" dirty="0"/>
              <a:t>向けの、</a:t>
            </a:r>
            <a:endParaRPr lang="en-US" altLang="ja-JP" dirty="0"/>
          </a:p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プロダクト名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kumimoji="1" lang="ja-JP" altLang="en-US" dirty="0"/>
              <a:t>というプロダクトは、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プロダクトのカテゴリー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ja-JP" altLang="en-US" dirty="0"/>
              <a:t>である。</a:t>
            </a:r>
            <a:endParaRPr lang="en-US" altLang="ja-JP" dirty="0"/>
          </a:p>
          <a:p>
            <a:r>
              <a:rPr kumimoji="1" lang="ja-JP" altLang="en-US" dirty="0"/>
              <a:t>これは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重要な利点、対価に見合う説得力のある理由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kumimoji="1" lang="ja-JP" altLang="en-US" dirty="0"/>
              <a:t>ができ、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代替手段の最右翼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ja-JP" altLang="en-US" dirty="0"/>
              <a:t>とは違って、</a:t>
            </a:r>
            <a:endParaRPr lang="en-US" altLang="ja-JP" dirty="0"/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差別化の決定的な特徴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ja-JP" altLang="en-US" dirty="0"/>
              <a:t>が備わっている。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53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パッケージデザイン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プロダクト名</a:t>
            </a:r>
            <a:endParaRPr kumimoji="1" lang="en-US" altLang="ja-JP" dirty="0"/>
          </a:p>
          <a:p>
            <a:r>
              <a:rPr kumimoji="1" lang="ja-JP" altLang="en-US" dirty="0"/>
              <a:t>素敵な画像や写真</a:t>
            </a:r>
            <a:endParaRPr kumimoji="1" lang="en-US" altLang="ja-JP" dirty="0"/>
          </a:p>
          <a:p>
            <a:r>
              <a:rPr kumimoji="1" lang="ja-JP" altLang="en-US" dirty="0"/>
              <a:t>最高のキャッチコピー</a:t>
            </a:r>
            <a:endParaRPr kumimoji="1" lang="en-US" altLang="ja-JP" dirty="0"/>
          </a:p>
          <a:p>
            <a:r>
              <a:rPr kumimoji="1" lang="ja-JP" altLang="en-US" dirty="0"/>
              <a:t>ユーザへのアピール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</a:t>
            </a:r>
            <a:r>
              <a:rPr kumimoji="1" lang="en-US" altLang="ja-JP" dirty="0"/>
              <a:t>1</a:t>
            </a:r>
          </a:p>
          <a:p>
            <a:pPr lvl="1"/>
            <a:r>
              <a:rPr kumimoji="1" lang="ja-JP" altLang="en-US" dirty="0"/>
              <a:t>その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 dirty="0"/>
              <a:t>その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7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やること／やらないことリスト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28667"/>
              </p:ext>
            </p:extLst>
          </p:nvPr>
        </p:nvGraphicFramePr>
        <p:xfrm>
          <a:off x="457200" y="1600200"/>
          <a:ext cx="8229600" cy="446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7913241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63465238"/>
                    </a:ext>
                  </a:extLst>
                </a:gridCol>
              </a:tblGrid>
              <a:tr h="4496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やらない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97569"/>
                  </a:ext>
                </a:extLst>
              </a:tr>
              <a:tr h="20272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96886"/>
                  </a:ext>
                </a:extLst>
              </a:tr>
              <a:tr h="44962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あとで決める</a:t>
                      </a:r>
                    </a:p>
                  </a:txBody>
                  <a:tcPr>
                    <a:solidFill>
                      <a:srgbClr val="98C7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38363"/>
                  </a:ext>
                </a:extLst>
              </a:tr>
              <a:tr h="1535743"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7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2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プロジェクトコミュニティ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64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77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プロジェクトのリスク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12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タイムライン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6558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</TotalTime>
  <Words>159</Words>
  <Application>Microsoft Office PowerPoint</Application>
  <PresentationFormat>画面に合わせる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メイリオ</vt:lpstr>
      <vt:lpstr>Arial</vt:lpstr>
      <vt:lpstr>クラリティ</vt:lpstr>
      <vt:lpstr>○○アプリの インセプションデッキ バージョン○</vt:lpstr>
      <vt:lpstr>我われはなぜここにいるのか？</vt:lpstr>
      <vt:lpstr>エレベータピッチ</vt:lpstr>
      <vt:lpstr>パッケージデザイン</vt:lpstr>
      <vt:lpstr>やること／やらないことリスト</vt:lpstr>
      <vt:lpstr>プロジェクトコミュニティ</vt:lpstr>
      <vt:lpstr>解決案</vt:lpstr>
      <vt:lpstr>プロジェクトのリスク</vt:lpstr>
      <vt:lpstr>タイムライン</vt:lpstr>
      <vt:lpstr>トレードオフスライダー</vt:lpstr>
      <vt:lpstr>何がどれだけ必要なのか</vt:lpstr>
    </vt:vector>
  </TitlesOfParts>
  <Company>島根大学総合理工学部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システム名</dc:title>
  <dc:creator>島根大学総合理工学部</dc:creator>
  <cp:lastModifiedBy>Tetsuya Hirotomi</cp:lastModifiedBy>
  <cp:revision>19</cp:revision>
  <dcterms:created xsi:type="dcterms:W3CDTF">2013-06-04T01:23:29Z</dcterms:created>
  <dcterms:modified xsi:type="dcterms:W3CDTF">2017-04-13T02:47:11Z</dcterms:modified>
</cp:coreProperties>
</file>