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8" name=""/>
        <p:cNvGrpSpPr/>
        <p:nvPr/>
      </p:nvGrpSpPr>
      <p:grpSpPr>
        <a:xfrm>
          <a:off x="0" y="0"/>
          <a:ext cx="0" cy="0"/>
          <a:chOff x="0" y="0"/>
          <a:chExt cx="0" cy="0"/>
        </a:xfrm>
      </p:grpSpPr>
      <p:sp>
        <p:nvSpPr>
          <p:cNvPr id="104866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2" name="Title 1"/>
          <p:cNvSpPr>
            <a:spLocks noGrp="1"/>
          </p:cNvSpPr>
          <p:nvPr>
            <p:ph type="ctrTitle"/>
          </p:nvPr>
        </p:nvSpPr>
        <p:spPr>
          <a:xfrm>
            <a:off x="2417779" y="802298"/>
            <a:ext cx="8637073" cy="2541431"/>
          </a:xfrm>
        </p:spPr>
        <p:txBody>
          <a:bodyPr anchor="b" bIns="0">
            <a:normAutofit/>
          </a:bodyPr>
          <a:lstStyle>
            <a:lvl1pPr algn="l">
              <a:defRPr sz="6600"/>
            </a:lvl1pPr>
          </a:lstStyle>
          <a:p>
            <a:r>
              <a:rPr lang="en-US"/>
              <a:t>Click to edit Master title style</a:t>
            </a:r>
            <a:endParaRPr dirty="0" lang="en-US"/>
          </a:p>
        </p:txBody>
      </p:sp>
      <p:sp>
        <p:nvSpPr>
          <p:cNvPr id="1048583" name="Subtitle 2"/>
          <p:cNvSpPr>
            <a:spLocks noGrp="1"/>
          </p:cNvSpPr>
          <p:nvPr>
            <p:ph type="subTitle" idx="1"/>
          </p:nvPr>
        </p:nvSpPr>
        <p:spPr>
          <a:xfrm>
            <a:off x="2417780" y="3531204"/>
            <a:ext cx="8637072" cy="977621"/>
          </a:xfrm>
        </p:spPr>
        <p:txBody>
          <a:bodyPr bIns="91440" tIns="91440">
            <a:normAutofit/>
          </a:bodyPr>
          <a:lstStyle>
            <a:lvl1pPr algn="l" indent="0" marL="0">
              <a:buNone/>
              <a:defRPr baseline="0" b="0" cap="all" sz="1800">
                <a:solidFill>
                  <a:schemeClr val="tx1"/>
                </a:solidFill>
              </a:defRPr>
            </a:lvl1pPr>
            <a:lvl2pPr algn="ctr" indent="0" marL="457200">
              <a:buNone/>
              <a:defRPr sz="18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4" name="Date Placeholder 3"/>
          <p:cNvSpPr>
            <a:spLocks noGrp="1"/>
          </p:cNvSpPr>
          <p:nvPr>
            <p:ph type="dt" sz="half" idx="10"/>
          </p:nvPr>
        </p:nvSpPr>
        <p:spPr/>
        <p:txBody>
          <a:bodyPr/>
          <a:p>
            <a:fld id="{48A87A34-81AB-432B-8DAE-1953F412C126}" type="datetimeFigureOut">
              <a:rPr dirty="0" lang="en-US"/>
              <a:t>10/17/2023</a:t>
            </a:fld>
            <a:endParaRPr dirty="0" lang="en-US"/>
          </a:p>
        </p:txBody>
      </p:sp>
      <p:sp>
        <p:nvSpPr>
          <p:cNvPr id="1048585" name="Footer Placeholder 4"/>
          <p:cNvSpPr>
            <a:spLocks noGrp="1"/>
          </p:cNvSpPr>
          <p:nvPr>
            <p:ph type="ftr" sz="quarter" idx="11"/>
          </p:nvPr>
        </p:nvSpPr>
        <p:spPr>
          <a:xfrm>
            <a:off x="2416500" y="329307"/>
            <a:ext cx="4973915" cy="309201"/>
          </a:xfrm>
        </p:spPr>
        <p:txBody>
          <a:bodyPr/>
          <a:p>
            <a:endParaRPr dirty="0" lang="en-US"/>
          </a:p>
        </p:txBody>
      </p:sp>
      <p:sp>
        <p:nvSpPr>
          <p:cNvPr id="1048586" name="Slide Number Placeholder 5"/>
          <p:cNvSpPr>
            <a:spLocks noGrp="1"/>
          </p:cNvSpPr>
          <p:nvPr>
            <p:ph type="sldNum" sz="quarter" idx="12"/>
          </p:nvPr>
        </p:nvSpPr>
        <p:spPr>
          <a:xfrm>
            <a:off x="1437664" y="798973"/>
            <a:ext cx="811019" cy="503578"/>
          </a:xfrm>
        </p:spPr>
        <p:txBody>
          <a:bodyPr/>
          <a:p>
            <a:fld id="{6D22F896-40B5-4ADD-8801-0D06FADFA095}" type="slidenum">
              <a:rPr dirty="0" lang="en-US"/>
              <a:t>‹#›</a:t>
            </a:fld>
            <a:endParaRPr dirty="0" lang="en-US"/>
          </a:p>
        </p:txBody>
      </p:sp>
      <p:cxnSp>
        <p:nvCxnSpPr>
          <p:cNvPr id="3145729" name="Straight Connector 14"/>
          <p:cNvCxnSpPr>
            <a:cxnSpLocks/>
          </p:cNvCxnSpPr>
          <p:nvPr/>
        </p:nvCxnSpPr>
        <p:spPr>
          <a:xfrm>
            <a:off x="2417780" y="3528542"/>
            <a:ext cx="863707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28" name="Title 1"/>
          <p:cNvSpPr>
            <a:spLocks noGrp="1"/>
          </p:cNvSpPr>
          <p:nvPr>
            <p:ph type="title"/>
          </p:nvPr>
        </p:nvSpPr>
        <p:spPr/>
        <p:txBody>
          <a:bodyPr/>
          <a:p>
            <a:r>
              <a:rPr lang="en-US"/>
              <a:t>Click to edit Master title style</a:t>
            </a:r>
            <a:endParaRPr dirty="0" lang="en-US"/>
          </a:p>
        </p:txBody>
      </p:sp>
      <p:sp>
        <p:nvSpPr>
          <p:cNvPr id="104862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0" name="Date Placeholder 3"/>
          <p:cNvSpPr>
            <a:spLocks noGrp="1"/>
          </p:cNvSpPr>
          <p:nvPr>
            <p:ph type="dt" sz="half" idx="10"/>
          </p:nvPr>
        </p:nvSpPr>
        <p:spPr/>
        <p:txBody>
          <a:bodyPr/>
          <a:p>
            <a:fld id="{48A87A34-81AB-432B-8DAE-1953F412C126}" type="datetimeFigureOut">
              <a:rPr dirty="0" lang="en-US"/>
              <a:t>10/17/2023</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6D22F896-40B5-4ADD-8801-0D06FADFA095}" type="slidenum">
              <a:rPr dirty="0" lang="en-US"/>
              <a:t>‹#›</a:t>
            </a:fld>
            <a:endParaRPr dirty="0" lang="en-US"/>
          </a:p>
        </p:txBody>
      </p:sp>
      <p:cxnSp>
        <p:nvCxnSpPr>
          <p:cNvPr id="3145734" name="Straight Connector 25"/>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8" name=""/>
        <p:cNvGrpSpPr/>
        <p:nvPr/>
      </p:nvGrpSpPr>
      <p:grpSpPr>
        <a:xfrm>
          <a:off x="0" y="0"/>
          <a:ext cx="0" cy="0"/>
          <a:chOff x="0" y="0"/>
          <a:chExt cx="0" cy="0"/>
        </a:xfrm>
      </p:grpSpPr>
      <p:sp>
        <p:nvSpPr>
          <p:cNvPr id="1048615" name="Vertical Title 1"/>
          <p:cNvSpPr>
            <a:spLocks noGrp="1"/>
          </p:cNvSpPr>
          <p:nvPr>
            <p:ph type="title" orient="vert"/>
          </p:nvPr>
        </p:nvSpPr>
        <p:spPr>
          <a:xfrm>
            <a:off x="9439111" y="798973"/>
            <a:ext cx="1615742" cy="4659889"/>
          </a:xfrm>
        </p:spPr>
        <p:txBody>
          <a:bodyPr vert="eaVert"/>
          <a:lstStyle>
            <a:lvl1pPr algn="l"/>
          </a:lstStyle>
          <a:p>
            <a:r>
              <a:rPr lang="en-US"/>
              <a:t>Click to edit Master title style</a:t>
            </a:r>
            <a:endParaRPr dirty="0" lang="en-US"/>
          </a:p>
        </p:txBody>
      </p:sp>
      <p:sp>
        <p:nvSpPr>
          <p:cNvPr id="1048616" name="Vertical Text Placeholder 2"/>
          <p:cNvSpPr>
            <a:spLocks noGrp="1"/>
          </p:cNvSpPr>
          <p:nvPr>
            <p:ph type="body" orient="vert" idx="1"/>
          </p:nvPr>
        </p:nvSpPr>
        <p:spPr>
          <a:xfrm>
            <a:off x="1444672" y="798973"/>
            <a:ext cx="7828830" cy="465988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7" name="Date Placeholder 3"/>
          <p:cNvSpPr>
            <a:spLocks noGrp="1"/>
          </p:cNvSpPr>
          <p:nvPr>
            <p:ph type="dt" sz="half" idx="10"/>
          </p:nvPr>
        </p:nvSpPr>
        <p:spPr/>
        <p:txBody>
          <a:bodyPr/>
          <a:p>
            <a:fld id="{48A87A34-81AB-432B-8DAE-1953F412C126}" type="datetimeFigureOut">
              <a:rPr dirty="0" lang="en-US"/>
              <a:t>10/17/2023</a:t>
            </a:fld>
            <a:endParaRPr dirty="0" lang="en-US"/>
          </a:p>
        </p:txBody>
      </p:sp>
      <p:sp>
        <p:nvSpPr>
          <p:cNvPr id="1048618" name="Footer Placeholder 4"/>
          <p:cNvSpPr>
            <a:spLocks noGrp="1"/>
          </p:cNvSpPr>
          <p:nvPr>
            <p:ph type="ftr" sz="quarter" idx="11"/>
          </p:nvPr>
        </p:nvSpPr>
        <p:spPr/>
        <p:txBody>
          <a:bodyPr/>
          <a:p>
            <a:endParaRPr dirty="0" lang="en-US"/>
          </a:p>
        </p:txBody>
      </p:sp>
      <p:sp>
        <p:nvSpPr>
          <p:cNvPr id="1048619" name="Slide Number Placeholder 5"/>
          <p:cNvSpPr>
            <a:spLocks noGrp="1"/>
          </p:cNvSpPr>
          <p:nvPr>
            <p:ph type="sldNum" sz="quarter" idx="12"/>
          </p:nvPr>
        </p:nvSpPr>
        <p:spPr/>
        <p:txBody>
          <a:bodyPr/>
          <a:p>
            <a:fld id="{6D22F896-40B5-4ADD-8801-0D06FADFA095}" type="slidenum">
              <a:rPr dirty="0" lang="en-US"/>
              <a:t>‹#›</a:t>
            </a:fld>
            <a:endParaRPr dirty="0" lang="en-US"/>
          </a:p>
        </p:txBody>
      </p:sp>
      <p:cxnSp>
        <p:nvCxnSpPr>
          <p:cNvPr id="3145732" name="Straight Connector 14"/>
          <p:cNvCxnSpPr>
            <a:cxnSpLocks/>
          </p:cNvCxnSpPr>
          <p:nvPr/>
        </p:nvCxnSpPr>
        <p:spPr>
          <a:xfrm>
            <a:off x="9439111" y="798973"/>
            <a:ext cx="0" cy="4659889"/>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589" name="Title 1"/>
          <p:cNvSpPr>
            <a:spLocks noGrp="1"/>
          </p:cNvSpPr>
          <p:nvPr>
            <p:ph type="title"/>
          </p:nvPr>
        </p:nvSpPr>
        <p:spPr/>
        <p:txBody>
          <a:bodyPr/>
          <a:p>
            <a:r>
              <a:rPr lang="en-US"/>
              <a:t>Click to edit Master title style</a:t>
            </a:r>
            <a:endParaRPr dirty="0" lang="en-US"/>
          </a:p>
        </p:txBody>
      </p:sp>
      <p:sp>
        <p:nvSpPr>
          <p:cNvPr id="1048590" name="Content Placeholder 2"/>
          <p:cNvSpPr>
            <a:spLocks noGrp="1"/>
          </p:cNvSpPr>
          <p:nvPr>
            <p:ph idx="1"/>
          </p:nvPr>
        </p:nvSpPr>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1" name="Date Placeholder 3"/>
          <p:cNvSpPr>
            <a:spLocks noGrp="1"/>
          </p:cNvSpPr>
          <p:nvPr>
            <p:ph type="dt" sz="half" idx="10"/>
          </p:nvPr>
        </p:nvSpPr>
        <p:spPr/>
        <p:txBody>
          <a:bodyPr/>
          <a:p>
            <a:fld id="{48A87A34-81AB-432B-8DAE-1953F412C126}" type="datetimeFigureOut">
              <a:rPr dirty="0" lang="en-US"/>
              <a:t>10/17/2023</a:t>
            </a:fld>
            <a:endParaRPr dirty="0" lang="en-US"/>
          </a:p>
        </p:txBody>
      </p:sp>
      <p:sp>
        <p:nvSpPr>
          <p:cNvPr id="1048592" name="Footer Placeholder 4"/>
          <p:cNvSpPr>
            <a:spLocks noGrp="1"/>
          </p:cNvSpPr>
          <p:nvPr>
            <p:ph type="ftr" sz="quarter" idx="11"/>
          </p:nvPr>
        </p:nvSpPr>
        <p:spPr/>
        <p:txBody>
          <a:bodyPr/>
          <a:p>
            <a:endParaRPr dirty="0" lang="en-US"/>
          </a:p>
        </p:txBody>
      </p:sp>
      <p:sp>
        <p:nvSpPr>
          <p:cNvPr id="1048593" name="Slide Number Placeholder 5"/>
          <p:cNvSpPr>
            <a:spLocks noGrp="1"/>
          </p:cNvSpPr>
          <p:nvPr>
            <p:ph type="sldNum" sz="quarter" idx="12"/>
          </p:nvPr>
        </p:nvSpPr>
        <p:spPr/>
        <p:txBody>
          <a:bodyPr/>
          <a:p>
            <a:fld id="{6D22F896-40B5-4ADD-8801-0D06FADFA095}" type="slidenum">
              <a:rPr dirty="0" lang="en-US"/>
              <a:t>‹#›</a:t>
            </a:fld>
            <a:endParaRPr dirty="0" lang="en-US"/>
          </a:p>
        </p:txBody>
      </p:sp>
      <p:cxnSp>
        <p:nvCxnSpPr>
          <p:cNvPr id="3145730" name="Straight Connector 32"/>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3"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dirty="0" lang="en-US"/>
          </a:p>
        </p:txBody>
      </p:sp>
      <p:sp>
        <p:nvSpPr>
          <p:cNvPr id="1048634" name="Text Placeholder 2"/>
          <p:cNvSpPr>
            <a:spLocks noGrp="1"/>
          </p:cNvSpPr>
          <p:nvPr>
            <p:ph type="body" idx="1"/>
          </p:nvPr>
        </p:nvSpPr>
        <p:spPr>
          <a:xfrm>
            <a:off x="1454239" y="3806195"/>
            <a:ext cx="8630446" cy="1012929"/>
          </a:xfrm>
        </p:spPr>
        <p:txBody>
          <a:bodyPr tIns="91440">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p>
            <a:fld id="{48A87A34-81AB-432B-8DAE-1953F412C126}" type="datetimeFigureOut">
              <a:rPr dirty="0" lang="en-US"/>
              <a:t>10/17/2023</a:t>
            </a:fld>
            <a:endParaRPr dirty="0" lang="en-US"/>
          </a:p>
        </p:txBody>
      </p:sp>
      <p:sp>
        <p:nvSpPr>
          <p:cNvPr id="1048636" name="Footer Placeholder 4"/>
          <p:cNvSpPr>
            <a:spLocks noGrp="1"/>
          </p:cNvSpPr>
          <p:nvPr>
            <p:ph type="ftr" sz="quarter" idx="11"/>
          </p:nvPr>
        </p:nvSpPr>
        <p:spPr/>
        <p:txBody>
          <a:bodyPr/>
          <a:p>
            <a:endParaRPr dirty="0" lang="en-US"/>
          </a:p>
        </p:txBody>
      </p:sp>
      <p:sp>
        <p:nvSpPr>
          <p:cNvPr id="1048637" name="Slide Number Placeholder 5"/>
          <p:cNvSpPr>
            <a:spLocks noGrp="1"/>
          </p:cNvSpPr>
          <p:nvPr>
            <p:ph type="sldNum" sz="quarter" idx="12"/>
          </p:nvPr>
        </p:nvSpPr>
        <p:spPr/>
        <p:txBody>
          <a:bodyPr/>
          <a:p>
            <a:fld id="{6D22F896-40B5-4ADD-8801-0D06FADFA095}" type="slidenum">
              <a:rPr dirty="0" lang="en-US"/>
              <a:t>‹#›</a:t>
            </a:fld>
            <a:endParaRPr dirty="0" lang="en-US"/>
          </a:p>
        </p:txBody>
      </p:sp>
      <p:cxnSp>
        <p:nvCxnSpPr>
          <p:cNvPr id="3145735" name="Straight Connector 14"/>
          <p:cNvCxnSpPr>
            <a:cxnSpLocks/>
          </p:cNvCxnSpPr>
          <p:nvPr/>
        </p:nvCxnSpPr>
        <p:spPr>
          <a:xfrm>
            <a:off x="1454239" y="3804985"/>
            <a:ext cx="8630446"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38" name="Title 1"/>
          <p:cNvSpPr>
            <a:spLocks noGrp="1"/>
          </p:cNvSpPr>
          <p:nvPr>
            <p:ph type="title"/>
          </p:nvPr>
        </p:nvSpPr>
        <p:spPr>
          <a:xfrm>
            <a:off x="1449217" y="804889"/>
            <a:ext cx="9605635" cy="1059305"/>
          </a:xfrm>
        </p:spPr>
        <p:txBody>
          <a:bodyPr/>
          <a:p>
            <a:r>
              <a:rPr lang="en-US"/>
              <a:t>Click to edit Master title style</a:t>
            </a:r>
            <a:endParaRPr dirty="0" lang="en-US"/>
          </a:p>
        </p:txBody>
      </p:sp>
      <p:sp>
        <p:nvSpPr>
          <p:cNvPr id="1048639" name="Content Placeholder 2"/>
          <p:cNvSpPr>
            <a:spLocks noGrp="1"/>
          </p:cNvSpPr>
          <p:nvPr>
            <p:ph sz="half" idx="1"/>
          </p:nvPr>
        </p:nvSpPr>
        <p:spPr>
          <a:xfrm>
            <a:off x="1447331" y="2010878"/>
            <a:ext cx="4645152" cy="344859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0" name="Content Placeholder 3"/>
          <p:cNvSpPr>
            <a:spLocks noGrp="1"/>
          </p:cNvSpPr>
          <p:nvPr>
            <p:ph sz="half" idx="2"/>
          </p:nvPr>
        </p:nvSpPr>
        <p:spPr>
          <a:xfrm>
            <a:off x="6413771" y="2017343"/>
            <a:ext cx="4645152" cy="344152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1" name="Date Placeholder 4"/>
          <p:cNvSpPr>
            <a:spLocks noGrp="1"/>
          </p:cNvSpPr>
          <p:nvPr>
            <p:ph type="dt" sz="half" idx="10"/>
          </p:nvPr>
        </p:nvSpPr>
        <p:spPr/>
        <p:txBody>
          <a:bodyPr/>
          <a:p>
            <a:fld id="{48A87A34-81AB-432B-8DAE-1953F412C126}" type="datetimeFigureOut">
              <a:rPr dirty="0" lang="en-US"/>
              <a:t>10/17/2023</a:t>
            </a:fld>
            <a:endParaRPr dirty="0" lang="en-US"/>
          </a:p>
        </p:txBody>
      </p:sp>
      <p:sp>
        <p:nvSpPr>
          <p:cNvPr id="1048642" name="Footer Placeholder 5"/>
          <p:cNvSpPr>
            <a:spLocks noGrp="1"/>
          </p:cNvSpPr>
          <p:nvPr>
            <p:ph type="ftr" sz="quarter" idx="11"/>
          </p:nvPr>
        </p:nvSpPr>
        <p:spPr/>
        <p:txBody>
          <a:bodyPr/>
          <a:p>
            <a:endParaRPr dirty="0" lang="en-US"/>
          </a:p>
        </p:txBody>
      </p:sp>
      <p:sp>
        <p:nvSpPr>
          <p:cNvPr id="1048643" name="Slide Number Placeholder 6"/>
          <p:cNvSpPr>
            <a:spLocks noGrp="1"/>
          </p:cNvSpPr>
          <p:nvPr>
            <p:ph type="sldNum" sz="quarter" idx="12"/>
          </p:nvPr>
        </p:nvSpPr>
        <p:spPr/>
        <p:txBody>
          <a:bodyPr/>
          <a:p>
            <a:fld id="{6D22F896-40B5-4ADD-8801-0D06FADFA095}" type="slidenum">
              <a:rPr dirty="0" lang="en-US"/>
              <a:t>‹#›</a:t>
            </a:fld>
            <a:endParaRPr dirty="0" lang="en-US"/>
          </a:p>
        </p:txBody>
      </p:sp>
      <p:cxnSp>
        <p:nvCxnSpPr>
          <p:cNvPr id="3145736" name="Straight Connector 34"/>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4" name=""/>
        <p:cNvGrpSpPr/>
        <p:nvPr/>
      </p:nvGrpSpPr>
      <p:grpSpPr>
        <a:xfrm>
          <a:off x="0" y="0"/>
          <a:ext cx="0" cy="0"/>
          <a:chOff x="0" y="0"/>
          <a:chExt cx="0" cy="0"/>
        </a:xfrm>
      </p:grpSpPr>
      <p:sp>
        <p:nvSpPr>
          <p:cNvPr id="1048644" name="Title 1"/>
          <p:cNvSpPr>
            <a:spLocks noGrp="1"/>
          </p:cNvSpPr>
          <p:nvPr>
            <p:ph type="title"/>
          </p:nvPr>
        </p:nvSpPr>
        <p:spPr>
          <a:xfrm>
            <a:off x="1447191" y="804163"/>
            <a:ext cx="9607661" cy="1056319"/>
          </a:xfrm>
        </p:spPr>
        <p:txBody>
          <a:bodyPr/>
          <a:p>
            <a:r>
              <a:rPr lang="en-US"/>
              <a:t>Click to edit Master title style</a:t>
            </a:r>
            <a:endParaRPr dirty="0" lang="en-US"/>
          </a:p>
        </p:txBody>
      </p:sp>
      <p:sp>
        <p:nvSpPr>
          <p:cNvPr id="1048645" name="Text Placeholder 2"/>
          <p:cNvSpPr>
            <a:spLocks noGrp="1"/>
          </p:cNvSpPr>
          <p:nvPr>
            <p:ph type="body" idx="1"/>
          </p:nvPr>
        </p:nvSpPr>
        <p:spPr>
          <a:xfrm>
            <a:off x="1447191" y="2019549"/>
            <a:ext cx="4645152" cy="801943"/>
          </a:xfrm>
        </p:spPr>
        <p:txBody>
          <a:bodyPr anchor="b">
            <a:normAutofit fontScale="95455"/>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6" name="Content Placeholder 3"/>
          <p:cNvSpPr>
            <a:spLocks noGrp="1"/>
          </p:cNvSpPr>
          <p:nvPr>
            <p:ph sz="half" idx="2"/>
          </p:nvPr>
        </p:nvSpPr>
        <p:spPr>
          <a:xfrm>
            <a:off x="1447191" y="2824269"/>
            <a:ext cx="4645152" cy="264445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7" name="Text Placeholder 4"/>
          <p:cNvSpPr>
            <a:spLocks noGrp="1"/>
          </p:cNvSpPr>
          <p:nvPr>
            <p:ph type="body" sz="quarter" idx="3"/>
          </p:nvPr>
        </p:nvSpPr>
        <p:spPr>
          <a:xfrm>
            <a:off x="6412362" y="2023003"/>
            <a:ext cx="4645152" cy="802237"/>
          </a:xfrm>
        </p:spPr>
        <p:txBody>
          <a:bodyPr anchor="b">
            <a:normAutofit fontScale="95455"/>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8" name="Content Placeholder 5"/>
          <p:cNvSpPr>
            <a:spLocks noGrp="1"/>
          </p:cNvSpPr>
          <p:nvPr>
            <p:ph sz="quarter" idx="4"/>
          </p:nvPr>
        </p:nvSpPr>
        <p:spPr>
          <a:xfrm>
            <a:off x="6412362" y="2821491"/>
            <a:ext cx="4645152" cy="263737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9" name="Date Placeholder 6"/>
          <p:cNvSpPr>
            <a:spLocks noGrp="1"/>
          </p:cNvSpPr>
          <p:nvPr>
            <p:ph type="dt" sz="half" idx="10"/>
          </p:nvPr>
        </p:nvSpPr>
        <p:spPr/>
        <p:txBody>
          <a:bodyPr/>
          <a:p>
            <a:fld id="{48A87A34-81AB-432B-8DAE-1953F412C126}" type="datetimeFigureOut">
              <a:rPr dirty="0" lang="en-US"/>
              <a:t>10/17/2023</a:t>
            </a:fld>
            <a:endParaRPr dirty="0" lang="en-US"/>
          </a:p>
        </p:txBody>
      </p:sp>
      <p:sp>
        <p:nvSpPr>
          <p:cNvPr id="1048650" name="Footer Placeholder 7"/>
          <p:cNvSpPr>
            <a:spLocks noGrp="1"/>
          </p:cNvSpPr>
          <p:nvPr>
            <p:ph type="ftr" sz="quarter" idx="11"/>
          </p:nvPr>
        </p:nvSpPr>
        <p:spPr/>
        <p:txBody>
          <a:bodyPr/>
          <a:p>
            <a:endParaRPr dirty="0" lang="en-US"/>
          </a:p>
        </p:txBody>
      </p:sp>
      <p:sp>
        <p:nvSpPr>
          <p:cNvPr id="1048651" name="Slide Number Placeholder 8"/>
          <p:cNvSpPr>
            <a:spLocks noGrp="1"/>
          </p:cNvSpPr>
          <p:nvPr>
            <p:ph type="sldNum" sz="quarter" idx="12"/>
          </p:nvPr>
        </p:nvSpPr>
        <p:spPr/>
        <p:txBody>
          <a:bodyPr/>
          <a:p>
            <a:fld id="{6D22F896-40B5-4ADD-8801-0D06FADFA095}" type="slidenum">
              <a:rPr dirty="0" lang="en-US"/>
              <a:t>‹#›</a:t>
            </a:fld>
            <a:endParaRPr dirty="0" lang="en-US"/>
          </a:p>
        </p:txBody>
      </p:sp>
      <p:cxnSp>
        <p:nvCxnSpPr>
          <p:cNvPr id="3145737" name="Straight Connector 28"/>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0" name=""/>
        <p:cNvGrpSpPr/>
        <p:nvPr/>
      </p:nvGrpSpPr>
      <p:grpSpPr>
        <a:xfrm>
          <a:off x="0" y="0"/>
          <a:ext cx="0" cy="0"/>
          <a:chOff x="0" y="0"/>
          <a:chExt cx="0" cy="0"/>
        </a:xfrm>
      </p:grpSpPr>
      <p:sp>
        <p:nvSpPr>
          <p:cNvPr id="1048600" name="Title 1"/>
          <p:cNvSpPr>
            <a:spLocks noGrp="1"/>
          </p:cNvSpPr>
          <p:nvPr>
            <p:ph type="title"/>
          </p:nvPr>
        </p:nvSpPr>
        <p:spPr/>
        <p:txBody>
          <a:bodyPr/>
          <a:p>
            <a:r>
              <a:rPr lang="en-US"/>
              <a:t>Click to edit Master title style</a:t>
            </a:r>
            <a:endParaRPr dirty="0" lang="en-US"/>
          </a:p>
        </p:txBody>
      </p:sp>
      <p:sp>
        <p:nvSpPr>
          <p:cNvPr id="1048601" name="Date Placeholder 2"/>
          <p:cNvSpPr>
            <a:spLocks noGrp="1"/>
          </p:cNvSpPr>
          <p:nvPr>
            <p:ph type="dt" sz="half" idx="10"/>
          </p:nvPr>
        </p:nvSpPr>
        <p:spPr/>
        <p:txBody>
          <a:bodyPr/>
          <a:p>
            <a:fld id="{48A87A34-81AB-432B-8DAE-1953F412C126}" type="datetimeFigureOut">
              <a:rPr dirty="0" lang="en-US"/>
              <a:t>10/17/2023</a:t>
            </a:fld>
            <a:endParaRPr dirty="0" lang="en-US"/>
          </a:p>
        </p:txBody>
      </p:sp>
      <p:sp>
        <p:nvSpPr>
          <p:cNvPr id="1048602" name="Footer Placeholder 3"/>
          <p:cNvSpPr>
            <a:spLocks noGrp="1"/>
          </p:cNvSpPr>
          <p:nvPr>
            <p:ph type="ftr" sz="quarter" idx="11"/>
          </p:nvPr>
        </p:nvSpPr>
        <p:spPr/>
        <p:txBody>
          <a:bodyPr/>
          <a:p>
            <a:endParaRPr dirty="0" lang="en-US"/>
          </a:p>
        </p:txBody>
      </p:sp>
      <p:sp>
        <p:nvSpPr>
          <p:cNvPr id="1048603" name="Slide Number Placeholder 4"/>
          <p:cNvSpPr>
            <a:spLocks noGrp="1"/>
          </p:cNvSpPr>
          <p:nvPr>
            <p:ph type="sldNum" sz="quarter" idx="12"/>
          </p:nvPr>
        </p:nvSpPr>
        <p:spPr/>
        <p:txBody>
          <a:bodyPr/>
          <a:p>
            <a:fld id="{6D22F896-40B5-4ADD-8801-0D06FADFA095}" type="slidenum">
              <a:rPr dirty="0" lang="en-US"/>
              <a:t>‹#›</a:t>
            </a:fld>
            <a:endParaRPr dirty="0" lang="en-US"/>
          </a:p>
        </p:txBody>
      </p:sp>
      <p:cxnSp>
        <p:nvCxnSpPr>
          <p:cNvPr id="3145731" name="Straight Connector 24"/>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2" name="Date Placeholder 1"/>
          <p:cNvSpPr>
            <a:spLocks noGrp="1"/>
          </p:cNvSpPr>
          <p:nvPr>
            <p:ph type="dt" sz="half" idx="10"/>
          </p:nvPr>
        </p:nvSpPr>
        <p:spPr/>
        <p:txBody>
          <a:bodyPr/>
          <a:p>
            <a:fld id="{48A87A34-81AB-432B-8DAE-1953F412C126}" type="datetimeFigureOut">
              <a:rPr dirty="0" lang="en-US"/>
              <a:t>10/17/2023</a:t>
            </a:fld>
            <a:endParaRPr dirty="0" lang="en-US"/>
          </a:p>
        </p:txBody>
      </p:sp>
      <p:sp>
        <p:nvSpPr>
          <p:cNvPr id="1048653" name="Footer Placeholder 2"/>
          <p:cNvSpPr>
            <a:spLocks noGrp="1"/>
          </p:cNvSpPr>
          <p:nvPr>
            <p:ph type="ftr" sz="quarter" idx="11"/>
          </p:nvPr>
        </p:nvSpPr>
        <p:spPr/>
        <p:txBody>
          <a:bodyPr/>
          <a:p>
            <a:endParaRPr dirty="0" lang="en-US"/>
          </a:p>
        </p:txBody>
      </p:sp>
      <p:sp>
        <p:nvSpPr>
          <p:cNvPr id="1048654" name="Slide Number Placeholder 3"/>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55"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dirty="0" lang="en-US"/>
          </a:p>
        </p:txBody>
      </p:sp>
      <p:sp>
        <p:nvSpPr>
          <p:cNvPr id="1048656" name="Content Placeholder 2"/>
          <p:cNvSpPr>
            <a:spLocks noGrp="1"/>
          </p:cNvSpPr>
          <p:nvPr>
            <p:ph idx="1"/>
          </p:nvPr>
        </p:nvSpPr>
        <p:spPr>
          <a:xfrm>
            <a:off x="5043714" y="798974"/>
            <a:ext cx="6012470" cy="4658826"/>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Text Placeholder 3"/>
          <p:cNvSpPr>
            <a:spLocks noGrp="1"/>
          </p:cNvSpPr>
          <p:nvPr>
            <p:ph type="body" sz="half" idx="2"/>
          </p:nvPr>
        </p:nvSpPr>
        <p:spPr>
          <a:xfrm>
            <a:off x="1444671" y="3205491"/>
            <a:ext cx="3275013" cy="2248181"/>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8" name="Date Placeholder 4"/>
          <p:cNvSpPr>
            <a:spLocks noGrp="1"/>
          </p:cNvSpPr>
          <p:nvPr>
            <p:ph type="dt" sz="half" idx="10"/>
          </p:nvPr>
        </p:nvSpPr>
        <p:spPr/>
        <p:txBody>
          <a:bodyPr/>
          <a:p>
            <a:fld id="{48A87A34-81AB-432B-8DAE-1953F412C126}" type="datetimeFigureOut">
              <a:rPr dirty="0" lang="en-US"/>
              <a:t>10/17/2023</a:t>
            </a:fld>
            <a:endParaRPr dirty="0" lang="en-US"/>
          </a:p>
        </p:txBody>
      </p:sp>
      <p:sp>
        <p:nvSpPr>
          <p:cNvPr id="1048659" name="Footer Placeholder 5"/>
          <p:cNvSpPr>
            <a:spLocks noGrp="1"/>
          </p:cNvSpPr>
          <p:nvPr>
            <p:ph type="ftr" sz="quarter" idx="11"/>
          </p:nvPr>
        </p:nvSpPr>
        <p:spPr/>
        <p:txBody>
          <a:bodyPr/>
          <a:p>
            <a:endParaRPr dirty="0" lang="en-US"/>
          </a:p>
        </p:txBody>
      </p:sp>
      <p:sp>
        <p:nvSpPr>
          <p:cNvPr id="1048660" name="Slide Number Placeholder 6"/>
          <p:cNvSpPr>
            <a:spLocks noGrp="1"/>
          </p:cNvSpPr>
          <p:nvPr>
            <p:ph type="sldNum" sz="quarter" idx="12"/>
          </p:nvPr>
        </p:nvSpPr>
        <p:spPr/>
        <p:txBody>
          <a:bodyPr/>
          <a:p>
            <a:fld id="{6D22F896-40B5-4ADD-8801-0D06FADFA095}" type="slidenum">
              <a:rPr dirty="0" lang="en-US"/>
              <a:t>‹#›</a:t>
            </a:fld>
            <a:endParaRPr dirty="0" lang="en-US"/>
          </a:p>
        </p:txBody>
      </p:sp>
      <p:cxnSp>
        <p:nvCxnSpPr>
          <p:cNvPr id="3145738" name="Straight Connector 16"/>
          <p:cNvCxnSpPr>
            <a:cxnSpLocks/>
          </p:cNvCxnSpPr>
          <p:nvPr/>
        </p:nvCxnSpPr>
        <p:spPr>
          <a:xfrm>
            <a:off x="1448280" y="3205491"/>
            <a:ext cx="3269490"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9" name=""/>
        <p:cNvGrpSpPr/>
        <p:nvPr/>
      </p:nvGrpSpPr>
      <p:grpSpPr>
        <a:xfrm>
          <a:off x="0" y="0"/>
          <a:ext cx="0" cy="0"/>
          <a:chOff x="0" y="0"/>
          <a:chExt cx="0" cy="0"/>
        </a:xfrm>
      </p:grpSpPr>
      <p:grpSp>
        <p:nvGrpSpPr>
          <p:cNvPr id="40" name="Group 7"/>
          <p:cNvGrpSpPr/>
          <p:nvPr/>
        </p:nvGrpSpPr>
        <p:grpSpPr>
          <a:xfrm>
            <a:off x="7477387" y="482170"/>
            <a:ext cx="4074533" cy="5149101"/>
            <a:chOff x="7477387" y="482170"/>
            <a:chExt cx="4074533" cy="5149101"/>
          </a:xfrm>
        </p:grpSpPr>
        <p:sp>
          <p:nvSpPr>
            <p:cNvPr id="1048620" name="Rectangle 17"/>
            <p:cNvSpPr/>
            <p:nvPr/>
          </p:nvSpPr>
          <p:spPr bwMode="black">
            <a:xfrm>
              <a:off x="7477387" y="482170"/>
              <a:ext cx="4074533" cy="5149101"/>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048621" name="Rectangle 18"/>
            <p:cNvSpPr/>
            <p:nvPr/>
          </p:nvSpPr>
          <p:spPr bwMode="blackWhite">
            <a:xfrm>
              <a:off x="7790446" y="812506"/>
              <a:ext cx="3450289" cy="4466452"/>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2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dirty="0" lang="en-US"/>
          </a:p>
        </p:txBody>
      </p:sp>
      <p:sp>
        <p:nvSpPr>
          <p:cNvPr id="1048623" name="Picture Placeholder 2"/>
          <p:cNvSpPr>
            <a:spLocks noChangeAspect="1" noGrp="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24" name="Text Placeholder 3"/>
          <p:cNvSpPr>
            <a:spLocks noGrp="1"/>
          </p:cNvSpPr>
          <p:nvPr>
            <p:ph type="body" sz="half" idx="2"/>
          </p:nvPr>
        </p:nvSpPr>
        <p:spPr>
          <a:xfrm>
            <a:off x="1450329" y="3145992"/>
            <a:ext cx="5524404" cy="2003742"/>
          </a:xfrm>
        </p:spPr>
        <p:txBody>
          <a:bodyPr>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5" name="Date Placeholder 4"/>
          <p:cNvSpPr>
            <a:spLocks noGrp="1"/>
          </p:cNvSpPr>
          <p:nvPr>
            <p:ph type="dt" sz="half" idx="10"/>
          </p:nvPr>
        </p:nvSpPr>
        <p:spPr>
          <a:xfrm>
            <a:off x="1447382" y="5469856"/>
            <a:ext cx="5527351" cy="320123"/>
          </a:xfrm>
        </p:spPr>
        <p:txBody>
          <a:bodyPr/>
          <a:lstStyle>
            <a:lvl1pPr algn="l"/>
          </a:lstStyle>
          <a:p>
            <a:fld id="{48A87A34-81AB-432B-8DAE-1953F412C126}" type="datetimeFigureOut">
              <a:rPr dirty="0" lang="en-US"/>
              <a:t>10/17/2023</a:t>
            </a:fld>
            <a:endParaRPr dirty="0" lang="en-US"/>
          </a:p>
        </p:txBody>
      </p:sp>
      <p:sp>
        <p:nvSpPr>
          <p:cNvPr id="1048626" name="Footer Placeholder 5"/>
          <p:cNvSpPr>
            <a:spLocks noGrp="1"/>
          </p:cNvSpPr>
          <p:nvPr>
            <p:ph type="ftr" sz="quarter" idx="11"/>
          </p:nvPr>
        </p:nvSpPr>
        <p:spPr>
          <a:xfrm>
            <a:off x="1447382" y="318640"/>
            <a:ext cx="5541004" cy="320931"/>
          </a:xfrm>
        </p:spPr>
        <p:txBody>
          <a:bodyPr/>
          <a:p>
            <a:endParaRPr dirty="0" lang="en-US"/>
          </a:p>
        </p:txBody>
      </p:sp>
      <p:sp>
        <p:nvSpPr>
          <p:cNvPr id="1048627" name="Slide Number Placeholder 6"/>
          <p:cNvSpPr>
            <a:spLocks noGrp="1"/>
          </p:cNvSpPr>
          <p:nvPr>
            <p:ph type="sldNum" sz="quarter" idx="12"/>
          </p:nvPr>
        </p:nvSpPr>
        <p:spPr/>
        <p:txBody>
          <a:bodyPr/>
          <a:p>
            <a:fld id="{6D22F896-40B5-4ADD-8801-0D06FADFA095}" type="slidenum">
              <a:rPr dirty="0" lang="en-US"/>
              <a:t>‹#›</a:t>
            </a:fld>
            <a:endParaRPr dirty="0" lang="en-US"/>
          </a:p>
        </p:txBody>
      </p:sp>
      <p:cxnSp>
        <p:nvCxnSpPr>
          <p:cNvPr id="3145733" name="Straight Connector 30"/>
          <p:cNvCxnSpPr>
            <a:cxnSpLocks/>
          </p:cNvCxnSpPr>
          <p:nvPr/>
        </p:nvCxnSpPr>
        <p:spPr>
          <a:xfrm>
            <a:off x="1447382" y="3143605"/>
            <a:ext cx="5527351"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sp>
        <p:nvSpPr>
          <p:cNvPr id="1048576" name="Rectangle 7"/>
          <p:cNvSpPr/>
          <p:nvPr/>
        </p:nvSpPr>
        <p:spPr>
          <a:xfrm>
            <a:off x="0" y="2019476"/>
            <a:ext cx="12192000" cy="4105941"/>
          </a:xfrm>
          <a:prstGeom prst="rect"/>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6"/>
          <p:cNvPicPr>
            <a:picLocks noChangeAspect="1"/>
          </p:cNvPicPr>
          <p:nvPr/>
        </p:nvPicPr>
        <p:blipFill rotWithShape="1">
          <a:blip xmlns:r="http://schemas.openxmlformats.org/officeDocument/2006/relationships" r:embed="rId12"/>
          <a:srcRect t="1538" b="-1538"/>
          <a:stretch>
            <a:fillRect/>
          </a:stretch>
        </p:blipFill>
        <p:spPr bwMode="black">
          <a:xfrm>
            <a:off x="0" y="6126480"/>
            <a:ext cx="12192000" cy="742950"/>
          </a:xfrm>
          <a:prstGeom prst="rect"/>
        </p:spPr>
      </p:pic>
      <p:sp>
        <p:nvSpPr>
          <p:cNvPr id="1048577" name="Title Placeholder 1"/>
          <p:cNvSpPr>
            <a:spLocks noGrp="1"/>
          </p:cNvSpPr>
          <p:nvPr>
            <p:ph type="title"/>
          </p:nvPr>
        </p:nvSpPr>
        <p:spPr>
          <a:xfrm>
            <a:off x="1451579" y="804519"/>
            <a:ext cx="9603275" cy="1049235"/>
          </a:xfrm>
          <a:prstGeom prst="rect"/>
        </p:spPr>
        <p:txBody>
          <a:bodyPr anchor="t"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451579" y="2015732"/>
            <a:ext cx="9603275" cy="345061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7554138" y="330370"/>
            <a:ext cx="3500715" cy="309201"/>
          </a:xfrm>
          <a:prstGeom prst="rect"/>
        </p:spPr>
        <p:txBody>
          <a:bodyPr anchor="ctr" bIns="45720" lIns="91440" rIns="91440" rtlCol="0" tIns="45720" vert="horz"/>
          <a:lstStyle>
            <a:lvl1pPr algn="r">
              <a:defRPr sz="1000">
                <a:solidFill>
                  <a:schemeClr val="tx1">
                    <a:tint val="75000"/>
                  </a:schemeClr>
                </a:solidFill>
              </a:defRPr>
            </a:lvl1pPr>
          </a:lstStyle>
          <a:p>
            <a:fld id="{48A87A34-81AB-432B-8DAE-1953F412C126}" type="datetimeFigureOut">
              <a:rPr dirty="0" lang="en-US"/>
              <a:t>10/17/2023</a:t>
            </a:fld>
            <a:endParaRPr dirty="0" lang="en-US"/>
          </a:p>
        </p:txBody>
      </p:sp>
      <p:sp>
        <p:nvSpPr>
          <p:cNvPr id="1048580" name="Footer Placeholder 4"/>
          <p:cNvSpPr>
            <a:spLocks noGrp="1"/>
          </p:cNvSpPr>
          <p:nvPr>
            <p:ph type="ftr" sz="quarter" idx="3"/>
          </p:nvPr>
        </p:nvSpPr>
        <p:spPr>
          <a:xfrm>
            <a:off x="1451579" y="329307"/>
            <a:ext cx="5938836" cy="309201"/>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1" name="Slide Number Placeholder 5"/>
          <p:cNvSpPr>
            <a:spLocks noGrp="1"/>
          </p:cNvSpPr>
          <p:nvPr>
            <p:ph type="sldNum" sz="quarter" idx="4"/>
          </p:nvPr>
        </p:nvSpPr>
        <p:spPr>
          <a:xfrm>
            <a:off x="480060" y="798973"/>
            <a:ext cx="811019" cy="503578"/>
          </a:xfrm>
          <a:prstGeom prst="rect"/>
        </p:spPr>
        <p:txBody>
          <a:bodyPr anchor="t" bIns="45720" lIns="91440" rIns="91440" rtlCol="0" tIns="45720" vert="horz"/>
          <a:lstStyle>
            <a:lvl1pPr algn="r">
              <a:defRPr sz="2800">
                <a:solidFill>
                  <a:schemeClr val="accent1"/>
                </a:solidFill>
              </a:defRPr>
            </a:lvl1pPr>
          </a:lstStyle>
          <a:p>
            <a:fld id="{6D22F896-40B5-4ADD-8801-0D06FADFA095}" type="slidenum">
              <a:rPr dirty="0" lang="en-US"/>
              <a:t>‹#›</a:t>
            </a:fld>
            <a:endParaRPr dirty="0" lang="en-US"/>
          </a:p>
        </p:txBody>
      </p:sp>
      <p:cxnSp>
        <p:nvCxnSpPr>
          <p:cNvPr id="3145728" name="Straight Connector 9"/>
          <p:cNvCxnSpPr>
            <a:cxnSpLocks/>
          </p:cNvCxnSpPr>
          <p:nvPr/>
        </p:nvCxnSpPr>
        <p:spPr>
          <a:xfrm>
            <a:off x="0" y="6128413"/>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0" cap="all" sz="3200" i="0" kern="1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00000"/>
        <a:buFont typeface="Arial" panose="020B0604020202020204" pitchFamily="34" charset="0"/>
        <a:buChar char="•"/>
        <a:defRPr baseline="0" cap="none"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00000"/>
        <a:buFont typeface="Arial" panose="020B0604020202020204" pitchFamily="34" charset="0"/>
        <a:buChar char="•"/>
        <a:defRPr baseline="0" cap="none"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7" name="Title 1"/>
          <p:cNvSpPr>
            <a:spLocks noGrp="1"/>
          </p:cNvSpPr>
          <p:nvPr>
            <p:ph type="ctrTitle"/>
          </p:nvPr>
        </p:nvSpPr>
        <p:spPr/>
        <p:txBody>
          <a:bodyPr>
            <a:normAutofit fontScale="90000"/>
          </a:bodyPr>
          <a:p>
            <a:r>
              <a:rPr b="1" dirty="0" lang="en-GB">
                <a:latin typeface="Times New Roman" panose="02020603050405020304" pitchFamily="18" charset="0"/>
                <a:cs typeface="Times New Roman" panose="02020603050405020304" pitchFamily="18" charset="0"/>
              </a:rPr>
              <a:t>Public transport efficiency and analysis </a:t>
            </a:r>
            <a:endParaRPr b="1" dirty="0" lang="en-US">
              <a:latin typeface="Times New Roman" panose="02020603050405020304" pitchFamily="18" charset="0"/>
              <a:cs typeface="Times New Roman" panose="02020603050405020304" pitchFamily="18" charset="0"/>
            </a:endParaRPr>
          </a:p>
        </p:txBody>
      </p:sp>
      <p:sp>
        <p:nvSpPr>
          <p:cNvPr id="1048588" name="Subtitle 2"/>
          <p:cNvSpPr>
            <a:spLocks noGrp="1"/>
          </p:cNvSpPr>
          <p:nvPr>
            <p:ph type="subTitle" idx="1"/>
          </p:nvPr>
        </p:nvSpPr>
        <p:spPr>
          <a:xfrm rot="10800000" flipV="1">
            <a:off x="8365434" y="3739726"/>
            <a:ext cx="3684578" cy="1265336"/>
          </a:xfrm>
        </p:spPr>
        <p:txBody>
          <a:bodyPr/>
          <a:p>
            <a:r>
              <a:rPr dirty="0" lang="en-GB">
                <a:latin typeface="Times New Roman" panose="02020603050405020304" pitchFamily="18" charset="0"/>
                <a:cs typeface="Times New Roman" panose="02020603050405020304" pitchFamily="18" charset="0"/>
              </a:rPr>
              <a:t>Present By:</a:t>
            </a:r>
          </a:p>
          <a:p>
            <a:r>
              <a:rPr dirty="0" lang="en-GB">
                <a:latin typeface="Times New Roman" panose="02020603050405020304" pitchFamily="18" charset="0"/>
                <a:cs typeface="Times New Roman" panose="02020603050405020304" pitchFamily="18" charset="0"/>
              </a:rPr>
              <a:t>            </a:t>
            </a:r>
            <a:r>
              <a:rPr b="1" dirty="0" sz="2400" lang="en-GB">
                <a:latin typeface="Times New Roman" panose="02020603050405020304" pitchFamily="18" charset="0"/>
                <a:cs typeface="Times New Roman" panose="02020603050405020304" pitchFamily="18" charset="0"/>
              </a:rPr>
              <a:t>        </a:t>
            </a:r>
            <a:r>
              <a:rPr b="1" dirty="0" sz="2400" lang="en-US">
                <a:latin typeface="Times New Roman" panose="02020603050405020304" pitchFamily="18" charset="0"/>
                <a:cs typeface="Times New Roman" panose="02020603050405020304" pitchFamily="18" charset="0"/>
              </a:rPr>
              <a:t>B</a:t>
            </a:r>
            <a:r>
              <a:rPr b="1" dirty="0" sz="2400" lang="en-US">
                <a:latin typeface="Times New Roman" panose="02020603050405020304" pitchFamily="18" charset="0"/>
                <a:cs typeface="Times New Roman" panose="02020603050405020304" pitchFamily="18" charset="0"/>
              </a:rPr>
              <a:t>.</a:t>
            </a:r>
            <a:r>
              <a:rPr b="1" dirty="0" sz="2400" lang="en-US">
                <a:latin typeface="Times New Roman" panose="02020603050405020304" pitchFamily="18" charset="0"/>
                <a:cs typeface="Times New Roman" panose="02020603050405020304" pitchFamily="18" charset="0"/>
              </a:rPr>
              <a:t>E</a:t>
            </a:r>
            <a:r>
              <a:rPr b="1" dirty="0" sz="2400" lang="en-US">
                <a:latin typeface="Times New Roman" panose="02020603050405020304" pitchFamily="18" charset="0"/>
                <a:cs typeface="Times New Roman" panose="02020603050405020304" pitchFamily="18" charset="0"/>
              </a:rPr>
              <a:t>b</a:t>
            </a:r>
            <a:r>
              <a:rPr b="1" dirty="0" sz="2400" lang="en-US">
                <a:latin typeface="Times New Roman" panose="02020603050405020304" pitchFamily="18" charset="0"/>
                <a:cs typeface="Times New Roman" panose="02020603050405020304" pitchFamily="18" charset="0"/>
              </a:rPr>
              <a:t>i</a:t>
            </a:r>
            <a:r>
              <a:rPr b="1" dirty="0" sz="2400" lang="en-US">
                <a:latin typeface="Times New Roman" panose="02020603050405020304" pitchFamily="18" charset="0"/>
                <a:cs typeface="Times New Roman" panose="02020603050405020304" pitchFamily="18" charset="0"/>
              </a:rPr>
              <a:t>n</a:t>
            </a:r>
            <a:r>
              <a:rPr b="1" dirty="0" sz="2400" lang="en-US">
                <a:latin typeface="Times New Roman" panose="02020603050405020304" pitchFamily="18" charset="0"/>
                <a:cs typeface="Times New Roman" panose="02020603050405020304" pitchFamily="18" charset="0"/>
              </a:rPr>
              <a:t>e</a:t>
            </a:r>
            <a:r>
              <a:rPr b="1" dirty="0" sz="2400" lang="en-US">
                <a:latin typeface="Times New Roman" panose="02020603050405020304" pitchFamily="18" charset="0"/>
                <a:cs typeface="Times New Roman" panose="02020603050405020304" pitchFamily="18" charset="0"/>
              </a:rPr>
              <a:t>s</a:t>
            </a:r>
            <a:r>
              <a:rPr b="1" dirty="0" sz="2400" lang="en-US">
                <a:latin typeface="Times New Roman" panose="02020603050405020304" pitchFamily="18" charset="0"/>
                <a:cs typeface="Times New Roman" panose="02020603050405020304" pitchFamily="18" charset="0"/>
              </a:rPr>
              <a:t>h</a:t>
            </a:r>
            <a:endParaRPr dirty="0" lang="en-US">
              <a:latin typeface="Times New Roman" panose="02020603050405020304" pitchFamily="18" charset="0"/>
              <a:cs typeface="Times New Roman" panose="02020603050405020304" pitchFamily="18" charset="0"/>
            </a:endParaRPr>
          </a:p>
        </p:txBody>
      </p:sp>
      <p:pic>
        <p:nvPicPr>
          <p:cNvPr id="2097153" name="Picture 3"/>
          <p:cNvPicPr>
            <a:picLocks noChangeAspect="1"/>
          </p:cNvPicPr>
          <p:nvPr/>
        </p:nvPicPr>
        <p:blipFill>
          <a:blip xmlns:r="http://schemas.openxmlformats.org/officeDocument/2006/relationships" r:embed="rId1"/>
          <a:stretch>
            <a:fillRect/>
          </a:stretch>
        </p:blipFill>
        <p:spPr>
          <a:xfrm>
            <a:off x="1302800" y="3739726"/>
            <a:ext cx="3879746" cy="2182357"/>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1"/>
          <p:cNvSpPr>
            <a:spLocks noGrp="1"/>
          </p:cNvSpPr>
          <p:nvPr>
            <p:ph type="title"/>
          </p:nvPr>
        </p:nvSpPr>
        <p:spPr/>
        <p:txBody>
          <a:bodyPr/>
          <a:p>
            <a:r>
              <a:rPr dirty="0" lang="en-GB">
                <a:latin typeface="Times New Roman" panose="02020603050405020304" pitchFamily="18" charset="0"/>
                <a:cs typeface="Times New Roman" panose="02020603050405020304" pitchFamily="18" charset="0"/>
              </a:rPr>
              <a:t>Advantages:</a:t>
            </a:r>
            <a:endParaRPr dirty="0" lang="en-US">
              <a:latin typeface="Times New Roman" panose="02020603050405020304" pitchFamily="18" charset="0"/>
              <a:cs typeface="Times New Roman" panose="02020603050405020304" pitchFamily="18" charset="0"/>
            </a:endParaRPr>
          </a:p>
        </p:txBody>
      </p:sp>
      <p:sp>
        <p:nvSpPr>
          <p:cNvPr id="1048612" name="Content Placeholder 2"/>
          <p:cNvSpPr>
            <a:spLocks noGrp="1"/>
          </p:cNvSpPr>
          <p:nvPr>
            <p:ph idx="1"/>
          </p:nvPr>
        </p:nvSpPr>
        <p:spPr/>
        <p:txBody>
          <a:bodyPr>
            <a:normAutofit/>
          </a:bodyPr>
          <a:p>
            <a:r>
              <a:rPr b="1" dirty="0" sz="2400" lang="en-GB">
                <a:latin typeface="Times New Roman" panose="02020603050405020304" pitchFamily="18" charset="0"/>
                <a:cs typeface="Times New Roman" panose="02020603050405020304" pitchFamily="18" charset="0"/>
              </a:rPr>
              <a:t>Improves Fuel Efficiency.
One of the most technical benefits of public transportation is the ability to outfit buses and other public transit vehicles with alternative fuel sources. </a:t>
            </a:r>
          </a:p>
          <a:p>
            <a:r>
              <a:rPr b="1" dirty="0" sz="2400" lang="en-GB">
                <a:latin typeface="Times New Roman" panose="02020603050405020304" pitchFamily="18" charset="0"/>
                <a:cs typeface="Times New Roman" panose="02020603050405020304" pitchFamily="18" charset="0"/>
              </a:rPr>
              <a:t>Some systems are completely electric or utilize renewable resources for fuel.</a:t>
            </a:r>
            <a:endParaRPr b="1"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Title 1"/>
          <p:cNvSpPr>
            <a:spLocks noGrp="1"/>
          </p:cNvSpPr>
          <p:nvPr>
            <p:ph type="title"/>
          </p:nvPr>
        </p:nvSpPr>
        <p:spPr/>
        <p:txBody>
          <a:bodyPr/>
          <a:p>
            <a:r>
              <a:rPr dirty="0" lang="en-GB">
                <a:latin typeface="Times New Roman" panose="02020603050405020304" pitchFamily="18" charset="0"/>
                <a:cs typeface="Times New Roman" panose="02020603050405020304" pitchFamily="18" charset="0"/>
              </a:rPr>
              <a:t>Disadvantages:</a:t>
            </a:r>
            <a:endParaRPr dirty="0" lang="en-US">
              <a:latin typeface="Times New Roman" panose="02020603050405020304" pitchFamily="18" charset="0"/>
              <a:cs typeface="Times New Roman" panose="02020603050405020304" pitchFamily="18" charset="0"/>
            </a:endParaRPr>
          </a:p>
        </p:txBody>
      </p:sp>
      <p:sp>
        <p:nvSpPr>
          <p:cNvPr id="1048614" name="Content Placeholder 2"/>
          <p:cNvSpPr>
            <a:spLocks noGrp="1"/>
          </p:cNvSpPr>
          <p:nvPr>
            <p:ph idx="1"/>
          </p:nvPr>
        </p:nvSpPr>
        <p:spPr/>
        <p:txBody>
          <a:bodyPr>
            <a:normAutofit/>
          </a:bodyPr>
          <a:p>
            <a:r>
              <a:rPr b="1" dirty="0" sz="2400" lang="en-GB">
                <a:latin typeface="Times New Roman" panose="02020603050405020304" pitchFamily="18" charset="0"/>
                <a:cs typeface="Times New Roman" panose="02020603050405020304" pitchFamily="18" charset="0"/>
              </a:rPr>
              <a:t>Peak-hour crowding.
Traffic congestion.
Inadequate service during off-peak hours, holidays, and weekends.
High infrastructure maintenance cost.
Increased risk of infectious diseases.
Long waiting times during peak hours.</a:t>
            </a:r>
          </a:p>
          <a:p>
            <a:pPr indent="0" marL="0">
              <a:buNone/>
            </a:pPr>
            <a:endParaRPr b="1"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4" name="Title 1"/>
          <p:cNvSpPr>
            <a:spLocks noGrp="1"/>
          </p:cNvSpPr>
          <p:nvPr>
            <p:ph type="title"/>
          </p:nvPr>
        </p:nvSpPr>
        <p:spPr/>
        <p:txBody>
          <a:bodyPr/>
          <a:p>
            <a:r>
              <a:rPr dirty="0" lang="en-GB">
                <a:latin typeface="Times New Roman" panose="02020603050405020304" pitchFamily="18" charset="0"/>
                <a:cs typeface="Times New Roman" panose="02020603050405020304" pitchFamily="18" charset="0"/>
              </a:rPr>
              <a:t>Contents:</a:t>
            </a:r>
            <a:endParaRPr dirty="0" lang="en-US">
              <a:latin typeface="Times New Roman" panose="02020603050405020304" pitchFamily="18" charset="0"/>
              <a:cs typeface="Times New Roman" panose="02020603050405020304" pitchFamily="18" charset="0"/>
            </a:endParaRPr>
          </a:p>
        </p:txBody>
      </p:sp>
      <p:sp>
        <p:nvSpPr>
          <p:cNvPr id="1048595" name="Content Placeholder 2"/>
          <p:cNvSpPr>
            <a:spLocks noGrp="1"/>
          </p:cNvSpPr>
          <p:nvPr>
            <p:ph idx="1"/>
          </p:nvPr>
        </p:nvSpPr>
        <p:spPr>
          <a:xfrm>
            <a:off x="1451579" y="2015733"/>
            <a:ext cx="9603275" cy="4037748"/>
          </a:xfrm>
        </p:spPr>
        <p:txBody>
          <a:bodyPr>
            <a:normAutofit fontScale="95833"/>
          </a:bodyPr>
          <a:p>
            <a:r>
              <a:rPr dirty="0" sz="2400" lang="en-GB">
                <a:latin typeface="Times New Roman" panose="02020603050405020304" pitchFamily="18" charset="0"/>
                <a:cs typeface="Times New Roman" panose="02020603050405020304" pitchFamily="18" charset="0"/>
              </a:rPr>
              <a:t>Introduction</a:t>
            </a:r>
          </a:p>
          <a:p>
            <a:r>
              <a:rPr dirty="0" sz="2400" lang="en-GB">
                <a:latin typeface="Times New Roman" panose="02020603050405020304" pitchFamily="18" charset="0"/>
                <a:cs typeface="Times New Roman" panose="02020603050405020304" pitchFamily="18" charset="0"/>
              </a:rPr>
              <a:t>Proposed Methodology </a:t>
            </a:r>
          </a:p>
          <a:p>
            <a:r>
              <a:rPr dirty="0" sz="2400" lang="en-GB">
                <a:latin typeface="Times New Roman" panose="02020603050405020304" pitchFamily="18" charset="0"/>
                <a:cs typeface="Times New Roman" panose="02020603050405020304" pitchFamily="18" charset="0"/>
              </a:rPr>
              <a:t>Sustainable energy</a:t>
            </a:r>
          </a:p>
          <a:p>
            <a:r>
              <a:rPr dirty="0" sz="2400" lang="en-GB" err="1">
                <a:latin typeface="Times New Roman" panose="02020603050405020304" pitchFamily="18" charset="0"/>
                <a:cs typeface="Times New Roman" panose="02020603050405020304" pitchFamily="18" charset="0"/>
              </a:rPr>
              <a:t>Efficience</a:t>
            </a:r>
            <a:r>
              <a:rPr dirty="0" sz="2400" lang="en-GB">
                <a:latin typeface="Times New Roman" panose="02020603050405020304" pitchFamily="18" charset="0"/>
                <a:cs typeface="Times New Roman" panose="02020603050405020304" pitchFamily="18" charset="0"/>
              </a:rPr>
              <a:t> Transport</a:t>
            </a:r>
          </a:p>
          <a:p>
            <a:r>
              <a:rPr dirty="0" sz="2400" lang="en-GB" err="1">
                <a:latin typeface="Times New Roman" panose="02020603050405020304" pitchFamily="18" charset="0"/>
                <a:cs typeface="Times New Roman" panose="02020603050405020304" pitchFamily="18" charset="0"/>
              </a:rPr>
              <a:t>Tranaport</a:t>
            </a:r>
            <a:r>
              <a:rPr dirty="0" sz="2400" lang="en-GB">
                <a:latin typeface="Times New Roman" panose="02020603050405020304" pitchFamily="18" charset="0"/>
                <a:cs typeface="Times New Roman" panose="02020603050405020304" pitchFamily="18" charset="0"/>
              </a:rPr>
              <a:t> Cost And </a:t>
            </a:r>
            <a:r>
              <a:rPr dirty="0" sz="2400" lang="en-GB" err="1">
                <a:latin typeface="Times New Roman" panose="02020603050405020304" pitchFamily="18" charset="0"/>
                <a:cs typeface="Times New Roman" panose="02020603050405020304" pitchFamily="18" charset="0"/>
              </a:rPr>
              <a:t>Benifits</a:t>
            </a:r>
            <a:r>
              <a:rPr dirty="0" sz="2400" lang="en-GB">
                <a:latin typeface="Times New Roman" panose="02020603050405020304" pitchFamily="18" charset="0"/>
                <a:cs typeface="Times New Roman" panose="02020603050405020304" pitchFamily="18" charset="0"/>
              </a:rPr>
              <a:t> </a:t>
            </a:r>
          </a:p>
          <a:p>
            <a:r>
              <a:rPr dirty="0" sz="2400" lang="en-GB">
                <a:latin typeface="Times New Roman" panose="02020603050405020304" pitchFamily="18" charset="0"/>
                <a:cs typeface="Times New Roman" panose="02020603050405020304" pitchFamily="18" charset="0"/>
              </a:rPr>
              <a:t>Advantages</a:t>
            </a:r>
          </a:p>
          <a:p>
            <a:r>
              <a:rPr dirty="0" sz="2400" lang="en-GB">
                <a:latin typeface="Times New Roman" panose="02020603050405020304" pitchFamily="18" charset="0"/>
                <a:cs typeface="Times New Roman" panose="02020603050405020304" pitchFamily="18" charset="0"/>
              </a:rPr>
              <a:t>Disadvantages</a:t>
            </a:r>
          </a:p>
          <a:p>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6" name="Title 1"/>
          <p:cNvSpPr>
            <a:spLocks noGrp="1"/>
          </p:cNvSpPr>
          <p:nvPr>
            <p:ph type="title"/>
          </p:nvPr>
        </p:nvSpPr>
        <p:spPr/>
        <p:txBody>
          <a:bodyPr/>
          <a:p>
            <a:r>
              <a:rPr dirty="0" lang="en-GB">
                <a:latin typeface="Times New Roman" panose="02020603050405020304" pitchFamily="18" charset="0"/>
                <a:cs typeface="Times New Roman" panose="02020603050405020304" pitchFamily="18" charset="0"/>
              </a:rPr>
              <a:t>Introduction:</a:t>
            </a:r>
            <a:endParaRPr dirty="0" lang="en-US">
              <a:latin typeface="Times New Roman" panose="02020603050405020304" pitchFamily="18" charset="0"/>
              <a:cs typeface="Times New Roman" panose="02020603050405020304" pitchFamily="18" charset="0"/>
            </a:endParaRPr>
          </a:p>
        </p:txBody>
      </p:sp>
      <p:sp>
        <p:nvSpPr>
          <p:cNvPr id="1048597" name="Content Placeholder 2"/>
          <p:cNvSpPr>
            <a:spLocks noGrp="1"/>
          </p:cNvSpPr>
          <p:nvPr>
            <p:ph idx="1"/>
          </p:nvPr>
        </p:nvSpPr>
        <p:spPr/>
        <p:txBody>
          <a:bodyPr>
            <a:normAutofit/>
          </a:bodyPr>
          <a:p>
            <a:r>
              <a:rPr b="1" dirty="0" sz="2400" lang="en-GB">
                <a:latin typeface="Times New Roman" panose="02020603050405020304" pitchFamily="18" charset="0"/>
                <a:cs typeface="Times New Roman" panose="02020603050405020304" pitchFamily="18" charset="0"/>
              </a:rPr>
              <a:t>Transport service efficiency analysis are based in three basic inputs: </a:t>
            </a:r>
            <a:r>
              <a:rPr b="1" dirty="0" sz="2400" lang="en-GB" err="1">
                <a:latin typeface="Times New Roman" panose="02020603050405020304" pitchFamily="18" charset="0"/>
                <a:cs typeface="Times New Roman" panose="02020603050405020304" pitchFamily="18" charset="0"/>
              </a:rPr>
              <a:t>labor</a:t>
            </a:r>
            <a:r>
              <a:rPr b="1" dirty="0" sz="2400" lang="en-GB">
                <a:latin typeface="Times New Roman" panose="02020603050405020304" pitchFamily="18" charset="0"/>
                <a:cs typeface="Times New Roman" panose="02020603050405020304" pitchFamily="18" charset="0"/>
              </a:rPr>
              <a:t>, gas, and capital. </a:t>
            </a:r>
          </a:p>
          <a:p>
            <a:r>
              <a:rPr b="1" dirty="0" sz="2400" lang="en-GB" err="1">
                <a:latin typeface="Times New Roman" panose="02020603050405020304" pitchFamily="18" charset="0"/>
                <a:cs typeface="Times New Roman" panose="02020603050405020304" pitchFamily="18" charset="0"/>
              </a:rPr>
              <a:t>Labor</a:t>
            </a:r>
            <a:r>
              <a:rPr b="1" dirty="0" sz="2400" lang="en-GB">
                <a:latin typeface="Times New Roman" panose="02020603050405020304" pitchFamily="18" charset="0"/>
                <a:cs typeface="Times New Roman" panose="02020603050405020304" pitchFamily="18" charset="0"/>
              </a:rPr>
              <a:t> may be represented by total number of employees (operational, maintenance, and administrative) or by the total </a:t>
            </a:r>
            <a:r>
              <a:rPr b="1" dirty="0" sz="2400" lang="en-GB" err="1">
                <a:latin typeface="Times New Roman" panose="02020603050405020304" pitchFamily="18" charset="0"/>
                <a:cs typeface="Times New Roman" panose="02020603050405020304" pitchFamily="18" charset="0"/>
              </a:rPr>
              <a:t>labor</a:t>
            </a:r>
            <a:r>
              <a:rPr b="1" dirty="0" sz="2400" lang="en-GB">
                <a:latin typeface="Times New Roman" panose="02020603050405020304" pitchFamily="18" charset="0"/>
                <a:cs typeface="Times New Roman" panose="02020603050405020304" pitchFamily="18" charset="0"/>
              </a:rPr>
              <a:t> cost. </a:t>
            </a:r>
          </a:p>
          <a:p>
            <a:r>
              <a:rPr b="1" dirty="0" sz="2400" lang="en-GB">
                <a:latin typeface="Times New Roman" panose="02020603050405020304" pitchFamily="18" charset="0"/>
                <a:cs typeface="Times New Roman" panose="02020603050405020304" pitchFamily="18" charset="0"/>
              </a:rPr>
              <a:t>Gas used is obtained directly in gallons or litters per year.</a:t>
            </a:r>
            <a:endParaRPr b="1"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8" name="Title 1"/>
          <p:cNvSpPr>
            <a:spLocks noGrp="1"/>
          </p:cNvSpPr>
          <p:nvPr>
            <p:ph type="title"/>
          </p:nvPr>
        </p:nvSpPr>
        <p:spPr/>
        <p:txBody>
          <a:bodyPr/>
          <a:p>
            <a:r>
              <a:rPr dirty="0" lang="en-GB">
                <a:latin typeface="Times New Roman" panose="02020603050405020304" pitchFamily="18" charset="0"/>
                <a:cs typeface="Times New Roman" panose="02020603050405020304" pitchFamily="18" charset="0"/>
              </a:rPr>
              <a:t>Proposed Methodology </a:t>
            </a:r>
            <a:endParaRPr dirty="0" lang="en-US">
              <a:latin typeface="Times New Roman" panose="02020603050405020304" pitchFamily="18" charset="0"/>
              <a:cs typeface="Times New Roman" panose="02020603050405020304" pitchFamily="18" charset="0"/>
            </a:endParaRPr>
          </a:p>
        </p:txBody>
      </p:sp>
      <p:sp>
        <p:nvSpPr>
          <p:cNvPr id="1048599" name="Content Placeholder 2"/>
          <p:cNvSpPr>
            <a:spLocks noGrp="1"/>
          </p:cNvSpPr>
          <p:nvPr>
            <p:ph idx="1"/>
          </p:nvPr>
        </p:nvSpPr>
        <p:spPr/>
        <p:txBody>
          <a:bodyPr>
            <a:normAutofit/>
          </a:bodyPr>
          <a:p>
            <a:r>
              <a:rPr b="1" dirty="0" sz="2400" lang="en-GB">
                <a:latin typeface="Times New Roman" panose="02020603050405020304" pitchFamily="18" charset="0"/>
                <a:cs typeface="Times New Roman" panose="02020603050405020304" pitchFamily="18" charset="0"/>
              </a:rPr>
              <a:t>The proposed methodology makes use of both qualitative and quantitative perspectives, and includes a broad array of approaches such as literature reviews, expert opinions, focus groups, and content validation.</a:t>
            </a:r>
            <a:endParaRPr b="1"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4" name="Title 1"/>
          <p:cNvSpPr>
            <a:spLocks noGrp="1"/>
          </p:cNvSpPr>
          <p:nvPr>
            <p:ph type="title"/>
          </p:nvPr>
        </p:nvSpPr>
        <p:spPr>
          <a:xfrm>
            <a:off x="2733261" y="816429"/>
            <a:ext cx="8321593" cy="1037325"/>
          </a:xfrm>
        </p:spPr>
        <p:txBody>
          <a:bodyPr/>
          <a:p>
            <a:r>
              <a:rPr dirty="0" lang="en-GB">
                <a:latin typeface="Times New Roman" panose="02020603050405020304" pitchFamily="18" charset="0"/>
                <a:cs typeface="Times New Roman" panose="02020603050405020304" pitchFamily="18" charset="0"/>
              </a:rPr>
              <a:t>Proposed Methodology </a:t>
            </a:r>
            <a:endParaRPr dirty="0" lang="en-US">
              <a:latin typeface="Times New Roman" panose="02020603050405020304" pitchFamily="18" charset="0"/>
              <a:cs typeface="Times New Roman" panose="02020603050405020304" pitchFamily="18" charset="0"/>
            </a:endParaRPr>
          </a:p>
        </p:txBody>
      </p:sp>
      <p:pic>
        <p:nvPicPr>
          <p:cNvPr id="2097154" name="Picture 4"/>
          <p:cNvPicPr>
            <a:picLocks noChangeAspect="1"/>
          </p:cNvPicPr>
          <p:nvPr/>
        </p:nvPicPr>
        <p:blipFill>
          <a:blip xmlns:r="http://schemas.openxmlformats.org/officeDocument/2006/relationships" r:embed="rId1"/>
          <a:stretch>
            <a:fillRect/>
          </a:stretch>
        </p:blipFill>
        <p:spPr>
          <a:xfrm>
            <a:off x="1242392" y="2046988"/>
            <a:ext cx="10308176" cy="375373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5" name="Title 1"/>
          <p:cNvSpPr>
            <a:spLocks noGrp="1"/>
          </p:cNvSpPr>
          <p:nvPr>
            <p:ph type="title"/>
          </p:nvPr>
        </p:nvSpPr>
        <p:spPr>
          <a:xfrm>
            <a:off x="3821832" y="863758"/>
            <a:ext cx="7919295" cy="930835"/>
          </a:xfrm>
        </p:spPr>
        <p:txBody>
          <a:bodyPr/>
          <a:p>
            <a:r>
              <a:rPr dirty="0" lang="en-GB">
                <a:latin typeface="Times New Roman" panose="02020603050405020304" pitchFamily="18" charset="0"/>
                <a:cs typeface="Times New Roman" panose="02020603050405020304" pitchFamily="18" charset="0"/>
              </a:rPr>
              <a:t>Sustainable Energy </a:t>
            </a:r>
            <a:endParaRPr dirty="0" lang="en-US">
              <a:latin typeface="Times New Roman" panose="02020603050405020304" pitchFamily="18" charset="0"/>
              <a:cs typeface="Times New Roman" panose="02020603050405020304" pitchFamily="18" charset="0"/>
            </a:endParaRPr>
          </a:p>
        </p:txBody>
      </p:sp>
      <p:pic>
        <p:nvPicPr>
          <p:cNvPr id="2097155" name="Picture 2"/>
          <p:cNvPicPr>
            <a:picLocks noChangeAspect="1"/>
          </p:cNvPicPr>
          <p:nvPr/>
        </p:nvPicPr>
        <p:blipFill>
          <a:blip xmlns:r="http://schemas.openxmlformats.org/officeDocument/2006/relationships" r:embed="rId1"/>
          <a:stretch>
            <a:fillRect/>
          </a:stretch>
        </p:blipFill>
        <p:spPr>
          <a:xfrm>
            <a:off x="1266057" y="2248137"/>
            <a:ext cx="9638042" cy="350236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1"/>
          <p:cNvSpPr>
            <a:spLocks noGrp="1"/>
          </p:cNvSpPr>
          <p:nvPr>
            <p:ph type="title"/>
          </p:nvPr>
        </p:nvSpPr>
        <p:spPr/>
        <p:txBody>
          <a:bodyPr/>
          <a:p>
            <a:r>
              <a:rPr dirty="0" lang="en-GB">
                <a:latin typeface="Times New Roman" panose="02020603050405020304" pitchFamily="18" charset="0"/>
                <a:cs typeface="Times New Roman" panose="02020603050405020304" pitchFamily="18" charset="0"/>
              </a:rPr>
              <a:t>Sustainable Energy </a:t>
            </a:r>
            <a:endParaRPr dirty="0" lang="en-US">
              <a:latin typeface="Times New Roman" panose="02020603050405020304" pitchFamily="18" charset="0"/>
              <a:cs typeface="Times New Roman" panose="02020603050405020304" pitchFamily="18" charset="0"/>
            </a:endParaRPr>
          </a:p>
        </p:txBody>
      </p:sp>
      <p:sp>
        <p:nvSpPr>
          <p:cNvPr id="1048607" name="Content Placeholder 2"/>
          <p:cNvSpPr>
            <a:spLocks noGrp="1"/>
          </p:cNvSpPr>
          <p:nvPr>
            <p:ph idx="1"/>
          </p:nvPr>
        </p:nvSpPr>
        <p:spPr/>
        <p:txBody>
          <a:bodyPr>
            <a:normAutofit/>
          </a:bodyPr>
          <a:p>
            <a:r>
              <a:rPr b="1" dirty="0" sz="2400" lang="en-GB">
                <a:latin typeface="Times New Roman" panose="02020603050405020304" pitchFamily="18" charset="0"/>
                <a:cs typeface="Times New Roman" panose="02020603050405020304" pitchFamily="18" charset="0"/>
              </a:rPr>
              <a:t>Sustainable transportation refers to low- and zero-emission, energy-efficient, affordable modes of transport, including electric and alternative-fuel vehicles, as well as domestic fuels.</a:t>
            </a:r>
          </a:p>
          <a:p>
            <a:r>
              <a:rPr b="1" dirty="0" sz="2400" lang="en-GB">
                <a:latin typeface="Times New Roman" panose="02020603050405020304" pitchFamily="18" charset="0"/>
                <a:cs typeface="Times New Roman" panose="02020603050405020304" pitchFamily="18" charset="0"/>
              </a:rPr>
              <a:t>Traveling by rail within cities or across long distances releases the least amount of greenhouse gasses into the air out of all forms of transportation.</a:t>
            </a:r>
            <a:endParaRPr b="1"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Title 1"/>
          <p:cNvSpPr>
            <a:spLocks noGrp="1"/>
          </p:cNvSpPr>
          <p:nvPr>
            <p:ph type="title"/>
          </p:nvPr>
        </p:nvSpPr>
        <p:spPr/>
        <p:txBody>
          <a:bodyPr/>
          <a:p>
            <a:r>
              <a:rPr dirty="0" lang="en-GB">
                <a:latin typeface="Times New Roman" panose="02020603050405020304" pitchFamily="18" charset="0"/>
                <a:cs typeface="Times New Roman" panose="02020603050405020304" pitchFamily="18" charset="0"/>
              </a:rPr>
              <a:t>Efficiency Transport </a:t>
            </a:r>
            <a:endParaRPr dirty="0" lang="en-US">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p:txBody>
          <a:bodyPr>
            <a:normAutofit/>
          </a:bodyPr>
          <a:p>
            <a:r>
              <a:rPr b="1" dirty="0" sz="2400" lang="en-GB">
                <a:latin typeface="Times New Roman" panose="02020603050405020304" pitchFamily="18" charset="0"/>
                <a:cs typeface="Times New Roman" panose="02020603050405020304" pitchFamily="18" charset="0"/>
              </a:rPr>
              <a:t>Transportation efficiency means the number of vehicle trips by employees, visitors, or customers of the residential, retail, commercial, sports, cultural, entertainment, or recreational use project divided by the total number of employees, visitors, and customers.</a:t>
            </a:r>
            <a:endParaRPr b="1"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itle 1"/>
          <p:cNvSpPr>
            <a:spLocks noGrp="1"/>
          </p:cNvSpPr>
          <p:nvPr>
            <p:ph type="title"/>
          </p:nvPr>
        </p:nvSpPr>
        <p:spPr/>
        <p:txBody>
          <a:bodyPr/>
          <a:p>
            <a:r>
              <a:rPr dirty="0" lang="en-GB">
                <a:latin typeface="Times New Roman" panose="02020603050405020304" pitchFamily="18" charset="0"/>
                <a:cs typeface="Times New Roman" panose="02020603050405020304" pitchFamily="18" charset="0"/>
              </a:rPr>
              <a:t>Transport Cost </a:t>
            </a:r>
            <a:r>
              <a:rPr dirty="0" lang="en-GB" err="1">
                <a:latin typeface="Times New Roman" panose="02020603050405020304" pitchFamily="18" charset="0"/>
                <a:cs typeface="Times New Roman" panose="02020603050405020304" pitchFamily="18" charset="0"/>
              </a:rPr>
              <a:t>Benifits</a:t>
            </a:r>
            <a:r>
              <a:rPr dirty="0" lang="en-GB">
                <a:latin typeface="Times New Roman" panose="02020603050405020304" pitchFamily="18" charset="0"/>
                <a:cs typeface="Times New Roman" panose="02020603050405020304" pitchFamily="18" charset="0"/>
              </a:rPr>
              <a:t> </a:t>
            </a:r>
            <a:endParaRPr dirty="0" lang="en-US">
              <a:latin typeface="Times New Roman" panose="02020603050405020304" pitchFamily="18" charset="0"/>
              <a:cs typeface="Times New Roman" panose="02020603050405020304" pitchFamily="18" charset="0"/>
            </a:endParaRPr>
          </a:p>
        </p:txBody>
      </p:sp>
      <p:pic>
        <p:nvPicPr>
          <p:cNvPr id="2097156" name="Picture 3"/>
          <p:cNvPicPr>
            <a:picLocks noChangeAspect="1"/>
          </p:cNvPicPr>
          <p:nvPr/>
        </p:nvPicPr>
        <p:blipFill>
          <a:blip xmlns:r="http://schemas.openxmlformats.org/officeDocument/2006/relationships" r:embed="rId1"/>
          <a:stretch>
            <a:fillRect/>
          </a:stretch>
        </p:blipFill>
        <p:spPr>
          <a:xfrm>
            <a:off x="1451579" y="2022712"/>
            <a:ext cx="9398637" cy="3680456"/>
          </a:xfrm>
          <a:prstGeom prst="rect"/>
        </p:spPr>
      </p:pic>
    </p:spTree>
  </p:cSld>
  <p:clrMapOvr>
    <a:masterClrMapping/>
  </p:clrMapOvr>
</p:sld>
</file>

<file path=ppt/theme/theme1.xml><?xml version="1.0" encoding="utf-8"?>
<a:theme xmlns:a="http://schemas.openxmlformats.org/drawingml/2006/main" name="Gallery">
  <a:themeElements>
    <a:clrScheme name="Gallery">
      <a:dk1>
        <a:sysClr lastClr="000000" val="windowText"/>
      </a:dk1>
      <a:lt1>
        <a:sysClr lastClr="FFFFFF" val="window"/>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Public transport efficiency and analysis </dc:title>
  <dc:creator>ponmanthiramrv@gmail.com</dc:creator>
  <cp:lastModifiedBy>ponmanthiramrv@gmail.com</cp:lastModifiedBy>
  <dcterms:created xsi:type="dcterms:W3CDTF">2023-10-16T15:00:53Z</dcterms:created>
  <dcterms:modified xsi:type="dcterms:W3CDTF">2023-11-01T10:44:06Z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c476f4d734314255b50c21d263381b94</vt:lpwstr>
  </property>
</Properties>
</file>