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161125" y="281361"/>
            <a:ext cx="10647100" cy="1001556"/>
          </a:xfrm>
          <a:prstGeom prst="rect"/>
        </p:spPr>
        <p:txBody>
          <a:bodyPr bIns="0" lIns="0" rIns="0" rtlCol="0" tIns="16510" vert="horz" wrap="square">
            <a:spAutoFit/>
          </a:bodyPr>
          <a:p>
            <a:pPr marL="3213735">
              <a:spcBef>
                <a:spcPts val="130"/>
              </a:spcBef>
            </a:pPr>
            <a:r>
              <a:rPr b="1" dirty="0" lang="en-US" u="sng">
                <a:solidFill>
                  <a:srgbClr val="0F0F0F"/>
                </a:solidFill>
                <a:latin typeface="Times New Roman" panose="02020603050405020304" pitchFamily="18" charset="0"/>
                <a:cs typeface="Times New Roman" panose="02020603050405020304" pitchFamily="18" charset="0"/>
              </a:rPr>
              <a:t>Employee Data Analysis using Excel</a:t>
            </a:r>
            <a:r>
              <a:rPr b="1" dirty="0" lang="en-US" u="sng">
                <a:solidFill>
                  <a:srgbClr val="0F0F0F"/>
                </a:solidFill>
                <a:effectLst/>
                <a:latin typeface="Times New Roman" panose="02020603050405020304" pitchFamily="18" charset="0"/>
                <a:cs typeface="Times New Roman" panose="02020603050405020304" pitchFamily="18" charset="0"/>
              </a:rPr>
              <a:t> </a:t>
            </a:r>
            <a:br>
              <a:rPr b="1" dirty="0" lang="en-US" u="sng">
                <a:solidFill>
                  <a:srgbClr val="0F0F0F"/>
                </a:solidFill>
                <a:effectLst/>
                <a:latin typeface="Roboto" panose="020F0502020204030204" pitchFamily="2" charset="0"/>
              </a:rPr>
            </a:br>
            <a:endParaRPr b="1" dirty="0" spc="15" u="sng"/>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622801" y="2998738"/>
            <a:ext cx="9055503" cy="2580641"/>
          </a:xfrm>
          <a:prstGeom prst="rect"/>
          <a:noFill/>
        </p:spPr>
        <p:txBody>
          <a:bodyPr rtlCol="0" wrap="square">
            <a:spAutoFit/>
          </a:bodyPr>
          <a:p>
            <a:r>
              <a:rPr dirty="0" sz="2400" lang="en-US"/>
              <a:t>S</a:t>
            </a:r>
            <a:r>
              <a:rPr dirty="0" sz="2400" lang="en-US"/>
              <a:t>TUDENT NAME: </a:t>
            </a:r>
            <a:r>
              <a:rPr dirty="0" sz="2400" lang="en-IN"/>
              <a:t>          </a:t>
            </a:r>
            <a:r>
              <a:rPr dirty="0" sz="2400" lang="en-US"/>
              <a:t>A</a:t>
            </a:r>
            <a:r>
              <a:rPr dirty="0" sz="2400" lang="en-US"/>
              <a:t>.</a:t>
            </a:r>
            <a:r>
              <a:rPr dirty="0" sz="2400" lang="en-US"/>
              <a:t>E</a:t>
            </a:r>
            <a:r>
              <a:rPr dirty="0" sz="2400" lang="en-US"/>
              <a:t>b</a:t>
            </a:r>
            <a:r>
              <a:rPr dirty="0" sz="2400" lang="en-US"/>
              <a:t>i</a:t>
            </a:r>
            <a:r>
              <a:rPr dirty="0" sz="2400" lang="en-US"/>
              <a:t>n</a:t>
            </a:r>
            <a:r>
              <a:rPr dirty="0" sz="2400" lang="en-US"/>
              <a:t>e</a:t>
            </a:r>
            <a:r>
              <a:rPr dirty="0" sz="2400" lang="en-US"/>
              <a:t>z</a:t>
            </a:r>
            <a:r>
              <a:rPr dirty="0" sz="2400" lang="en-US"/>
              <a:t>a</a:t>
            </a:r>
            <a:r>
              <a:rPr dirty="0" sz="2400" lang="en-US"/>
              <a:t>r</a:t>
            </a:r>
            <a:r>
              <a:rPr dirty="0" sz="2400" lang="en-US"/>
              <a:t> </a:t>
            </a:r>
            <a:endParaRPr dirty="0" sz="2400" lang="en-US"/>
          </a:p>
          <a:p>
            <a:r>
              <a:rPr dirty="0" sz="2400" lang="en-US"/>
              <a:t>REGISTER NO:</a:t>
            </a:r>
            <a:r>
              <a:rPr dirty="0" sz="2400" lang="en-IN"/>
              <a:t>                </a:t>
            </a:r>
            <a:r>
              <a:rPr dirty="0" sz="2400" lang="en-US"/>
              <a:t>3</a:t>
            </a:r>
            <a:r>
              <a:rPr dirty="0" sz="2400" lang="en-US"/>
              <a:t>1</a:t>
            </a:r>
            <a:r>
              <a:rPr dirty="0" sz="2400" lang="en-US"/>
              <a:t>2</a:t>
            </a:r>
            <a:r>
              <a:rPr dirty="0" sz="2400" lang="en-US"/>
              <a:t>2</a:t>
            </a:r>
            <a:r>
              <a:rPr dirty="0" sz="2400" lang="en-US"/>
              <a:t>0</a:t>
            </a:r>
            <a:r>
              <a:rPr dirty="0" sz="2400" lang="en-US"/>
              <a:t>6</a:t>
            </a:r>
            <a:r>
              <a:rPr dirty="0" sz="2400" lang="en-US"/>
              <a:t>6</a:t>
            </a:r>
            <a:r>
              <a:rPr dirty="0" sz="2400" lang="en-US"/>
              <a:t>3</a:t>
            </a:r>
            <a:r>
              <a:rPr dirty="0" sz="2400" lang="en-US"/>
              <a:t>6</a:t>
            </a:r>
            <a:endParaRPr dirty="0" sz="2400" lang="en-US"/>
          </a:p>
          <a:p>
            <a:r>
              <a:rPr dirty="0" sz="2400" lang="en-US"/>
              <a:t>NAN MUDHALV</a:t>
            </a:r>
            <a:r>
              <a:rPr dirty="0" sz="2400" lang="en-US"/>
              <a:t>A</a:t>
            </a:r>
            <a:r>
              <a:rPr dirty="0" sz="2400" lang="en-US"/>
              <a:t>N</a:t>
            </a:r>
            <a:r>
              <a:rPr dirty="0" sz="2400" lang="en-US"/>
              <a:t> </a:t>
            </a:r>
            <a:r>
              <a:rPr dirty="0" sz="2400" lang="en-US"/>
              <a:t>N</a:t>
            </a:r>
            <a:r>
              <a:rPr dirty="0" sz="2400" lang="en-US"/>
              <a:t>O</a:t>
            </a:r>
            <a:r>
              <a:rPr dirty="0" sz="2400" lang="en-US"/>
              <a:t>:CB4C7FBACCDD46388C246A702</a:t>
            </a:r>
            <a:endParaRPr dirty="0" sz="2400" lang="en-US"/>
          </a:p>
          <a:p>
            <a:r>
              <a:rPr dirty="0" sz="2400" lang="en-US"/>
              <a:t>DEPARTMENT:</a:t>
            </a:r>
            <a:r>
              <a:rPr dirty="0" sz="2400" lang="en-IN"/>
              <a:t>                </a:t>
            </a:r>
            <a:r>
              <a:rPr dirty="0" sz="2400" lang="en-US"/>
              <a:t>B.COM </a:t>
            </a:r>
            <a:r>
              <a:rPr dirty="0" sz="2400" lang="en-IN"/>
              <a:t>[Accounting and Finance]</a:t>
            </a:r>
            <a:endParaRPr dirty="0" sz="2400" lang="en-US"/>
          </a:p>
          <a:p>
            <a:r>
              <a:rPr dirty="0" sz="2400" lang="en-US"/>
              <a:t>COLLEGE: </a:t>
            </a:r>
            <a:r>
              <a:rPr dirty="0" sz="2400" lang="en-IN"/>
              <a:t>                        </a:t>
            </a:r>
            <a:r>
              <a:rPr dirty="0" sz="2400" lang="en-US"/>
              <a:t>AGURCHAND MANMULL JAIN</a:t>
            </a:r>
            <a:r>
              <a:rPr dirty="0" sz="2400" lang="en-IN"/>
              <a:t> </a:t>
            </a:r>
            <a:r>
              <a:rPr dirty="0" sz="2400" lang="en-US"/>
              <a:t>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14103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739775" y="1524000"/>
            <a:ext cx="8794749" cy="4180841"/>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103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
          <p:cNvGraphicFramePr>
            <a:graphicFrameLocks/>
          </p:cNvGraphicFramePr>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6985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663440"/>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35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386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377109" y="1710387"/>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103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490159" y="211338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8"/>
          <p:cNvSpPr txBox="1"/>
          <p:nvPr/>
        </p:nvSpPr>
        <p:spPr>
          <a:xfrm>
            <a:off x="834072" y="1695450"/>
            <a:ext cx="5862003" cy="44729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819643" y="2380582"/>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357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8"/>
          <p:cNvSpPr txBox="1"/>
          <p:nvPr/>
        </p:nvSpPr>
        <p:spPr>
          <a:xfrm>
            <a:off x="739775" y="2019300"/>
            <a:ext cx="5956300" cy="33045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flipH="1">
            <a:off x="9172572" y="5362574"/>
            <a:ext cx="180977" cy="180977"/>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956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TextBox 6"/>
          <p:cNvSpPr txBox="1"/>
          <p:nvPr/>
        </p:nvSpPr>
        <p:spPr>
          <a:xfrm>
            <a:off x="723900" y="1905000"/>
            <a:ext cx="5448300" cy="38633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00050" y="16954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7"/>
          <p:cNvSpPr txBox="1"/>
          <p:nvPr/>
        </p:nvSpPr>
        <p:spPr>
          <a:xfrm>
            <a:off x="3705226" y="2705197"/>
            <a:ext cx="6705600" cy="1869441"/>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698500"/>
          </a:xfrm>
        </p:spPr>
        <p:txBody>
          <a:bodyPr/>
          <a:p>
            <a:r>
              <a:rPr dirty="0" lang="en-IN"/>
              <a:t>Dataset Description</a:t>
            </a:r>
          </a:p>
        </p:txBody>
      </p:sp>
      <p:sp>
        <p:nvSpPr>
          <p:cNvPr id="1048669" name="TextBox 2"/>
          <p:cNvSpPr txBox="1"/>
          <p:nvPr/>
        </p:nvSpPr>
        <p:spPr>
          <a:xfrm>
            <a:off x="1371600" y="1600200"/>
            <a:ext cx="6172200" cy="329184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 y="3599217"/>
            <a:ext cx="2533650" cy="3201631"/>
          </a:xfrm>
          <a:prstGeom prst="rect"/>
        </p:spPr>
      </p:pic>
      <p:sp>
        <p:nvSpPr>
          <p:cNvPr id="1048674" name="object 7"/>
          <p:cNvSpPr txBox="1">
            <a:spLocks noGrp="1"/>
          </p:cNvSpPr>
          <p:nvPr>
            <p:ph type="title"/>
          </p:nvPr>
        </p:nvSpPr>
        <p:spPr>
          <a:xfrm>
            <a:off x="739775" y="654938"/>
            <a:ext cx="8480425" cy="1235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334211" y="1661037"/>
            <a:ext cx="8885989" cy="1513839"/>
          </a:xfrm>
          <a:prstGeom prst="rect"/>
          <a:noFill/>
        </p:spPr>
        <p:txBody>
          <a:bodyPr rtlCol="0" wrap="square">
            <a:spAutoFit/>
          </a:bodyPr>
          <a:p>
            <a:r>
              <a:rPr dirty="0" sz="2400" lang="en-US"/>
              <a:t>Performance level =IFS(Z8&gt;=5,"VERY HIGH",Z8&gt;=4,"HIGH",Z8</a:t>
            </a:r>
            <a:endParaRPr dirty="0" sz="2400" lang="en-IN"/>
          </a:p>
          <a:p>
            <a:endParaRPr dirty="0" sz="2400" lang="en-IN"/>
          </a:p>
          <a:p>
            <a:r>
              <a:rPr dirty="0" sz="2400" lang="en-US"/>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raghuljayaprakash9495@gmail.com</cp:lastModifiedBy>
  <dcterms:created xsi:type="dcterms:W3CDTF">2024-03-28T17:07:22Z</dcterms:created>
  <dcterms:modified xsi:type="dcterms:W3CDTF">2024-09-10T13:34:30Z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968bfad9b90e4f4191462df2750c972a</vt:lpwstr>
  </property>
</Properties>
</file>