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33" d="100"/>
          <a:sy n="33" d="100"/>
        </p:scale>
        <p:origin x="828" y="24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90839" y="5987073"/>
            <a:ext cx="21535306" cy="11631168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3375" y="10776856"/>
            <a:ext cx="6571114" cy="6691994"/>
          </a:xfrm>
          <a:prstGeom prst="roundRect">
            <a:avLst>
              <a:gd name="adj" fmla="val 73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43891200" cy="42519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902315"/>
            <a:ext cx="43891200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963624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</a:t>
            </a:r>
            <a:r>
              <a:rPr lang="en-US" sz="8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A. Joshi, R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Robucci, T. Zhu,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4591845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532" y="32002856"/>
            <a:ext cx="211121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MITRE and NSF Grants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120" y="31209809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52502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50" y="707214"/>
            <a:ext cx="2355380" cy="217530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109572" y="5987073"/>
            <a:ext cx="21535306" cy="11631168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63991" y="18762852"/>
            <a:ext cx="23964012" cy="11631168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4511818" y="18762852"/>
            <a:ext cx="19206211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8 CuadroTexto"/>
          <p:cNvSpPr txBox="1"/>
          <p:nvPr/>
        </p:nvSpPr>
        <p:spPr>
          <a:xfrm>
            <a:off x="6139102" y="17656638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914" y="7711464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94" y="8133753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371335" y="6860641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5" y="13159902"/>
            <a:ext cx="2907798" cy="24140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39" y="11400028"/>
            <a:ext cx="2903350" cy="32170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" y="15450080"/>
            <a:ext cx="4253835" cy="15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50" y="14308201"/>
            <a:ext cx="2639060" cy="2996348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1181099" y="11925410"/>
            <a:ext cx="2820039" cy="10851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46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 flipH="1">
            <a:off x="5549287" y="14488186"/>
            <a:ext cx="1371600" cy="2218663"/>
          </a:xfrm>
          <a:prstGeom prst="bentArrow">
            <a:avLst>
              <a:gd name="adj1" fmla="val 21081"/>
              <a:gd name="adj2" fmla="val 21021"/>
              <a:gd name="adj3" fmla="val 25000"/>
              <a:gd name="adj4" fmla="val 214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 flipH="1">
            <a:off x="10528777" y="14685393"/>
            <a:ext cx="1371600" cy="3078935"/>
          </a:xfrm>
          <a:prstGeom prst="bentArrow">
            <a:avLst>
              <a:gd name="adj1" fmla="val 21408"/>
              <a:gd name="adj2" fmla="val 21021"/>
              <a:gd name="adj3" fmla="val 25000"/>
              <a:gd name="adj4" fmla="val 317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89" y="11925410"/>
            <a:ext cx="4134591" cy="3702050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 rot="5400000">
            <a:off x="15159869" y="12696023"/>
            <a:ext cx="1371600" cy="2830808"/>
          </a:xfrm>
          <a:prstGeom prst="bentArrow">
            <a:avLst>
              <a:gd name="adj1" fmla="val 25000"/>
              <a:gd name="adj2" fmla="val 24725"/>
              <a:gd name="adj3" fmla="val 25000"/>
              <a:gd name="adj4" fmla="val 298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478" y="14948935"/>
            <a:ext cx="3708471" cy="2006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29" y="11837117"/>
            <a:ext cx="2162629" cy="1800755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rot="5400000" flipH="1">
            <a:off x="19324798" y="13137184"/>
            <a:ext cx="1371600" cy="2603367"/>
          </a:xfrm>
          <a:prstGeom prst="bentArrow">
            <a:avLst>
              <a:gd name="adj1" fmla="val 24054"/>
              <a:gd name="adj2" fmla="val 26397"/>
              <a:gd name="adj3" fmla="val 24440"/>
              <a:gd name="adj4" fmla="val 21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36368" y="10776856"/>
            <a:ext cx="7330012" cy="6691994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4331255" y="10776856"/>
            <a:ext cx="7261919" cy="6691994"/>
          </a:xfrm>
          <a:prstGeom prst="roundRect">
            <a:avLst>
              <a:gd name="adj" fmla="val 6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70350" y="10804223"/>
            <a:ext cx="421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1: Data Collection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8131" y="10815253"/>
            <a:ext cx="55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2: Unsupervised Learning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55911" y="10863949"/>
            <a:ext cx="652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3: Code Analytics and Prediction</a:t>
            </a:r>
            <a:endParaRPr lang="en-US" sz="3200" dirty="0"/>
          </a:p>
        </p:txBody>
      </p:sp>
      <p:sp>
        <p:nvSpPr>
          <p:cNvPr id="48" name="8 CuadroTexto"/>
          <p:cNvSpPr txBox="1"/>
          <p:nvPr/>
        </p:nvSpPr>
        <p:spPr>
          <a:xfrm>
            <a:off x="26595206" y="17582994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9" name="8 CuadroTexto"/>
          <p:cNvSpPr txBox="1"/>
          <p:nvPr/>
        </p:nvSpPr>
        <p:spPr>
          <a:xfrm>
            <a:off x="6139102" y="30548091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548090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298" y="19050014"/>
            <a:ext cx="18715916" cy="11112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" y="19248730"/>
            <a:ext cx="11386488" cy="85712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6" y="19248728"/>
            <a:ext cx="7901147" cy="5288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20" y="24691725"/>
            <a:ext cx="7912718" cy="5486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2" y="7683296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1601254" y="6347963"/>
            <a:ext cx="19226746" cy="1497593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501" y="6405522"/>
            <a:ext cx="6928523" cy="8797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305" y="6402649"/>
            <a:ext cx="7049606" cy="87827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103" y="6405522"/>
            <a:ext cx="7049606" cy="8779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183" y="6405522"/>
            <a:ext cx="7049606" cy="877991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812894" y="15385709"/>
            <a:ext cx="394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List of installed apps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7880678" y="15356171"/>
            <a:ext cx="4376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notification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366864" y="15387643"/>
            <a:ext cx="4088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details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38864240" y="15356171"/>
            <a:ext cx="394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privacy and security details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677952" y="27891912"/>
            <a:ext cx="113629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Certain permissions are requested by a lot of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permissions = Feature vectors are there (with not equal amounts of information)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Dimensionality reduction algorithms like SVD have been used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998814" y="19268847"/>
            <a:ext cx="38641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External and Internal cluster evaluation metrics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Silhouette </a:t>
            </a:r>
            <a:r>
              <a:rPr lang="en-US" sz="3200" dirty="0" smtClean="0"/>
              <a:t>Score</a:t>
            </a:r>
            <a:r>
              <a:rPr lang="en-US" sz="3200" dirty="0"/>
              <a:t> </a:t>
            </a:r>
            <a:r>
              <a:rPr lang="en-US" sz="3200" dirty="0" smtClean="0"/>
              <a:t>= </a:t>
            </a:r>
            <a:r>
              <a:rPr lang="en-US" sz="3200" dirty="0"/>
              <a:t>(b - a) / max(a, b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a: Mean intra-cluster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b: mean nearest-cluster distance between sample and nearest cluster </a:t>
            </a:r>
            <a:r>
              <a:rPr lang="en-US" sz="3200" smtClean="0"/>
              <a:t>that smple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174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64</cp:revision>
  <cp:lastPrinted>2014-12-19T16:20:50Z</cp:lastPrinted>
  <dcterms:created xsi:type="dcterms:W3CDTF">2014-12-18T18:43:36Z</dcterms:created>
  <dcterms:modified xsi:type="dcterms:W3CDTF">2015-08-31T07:05:28Z</dcterms:modified>
</cp:coreProperties>
</file>