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BAD0FC"/>
    <a:srgbClr val="DDF6FF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13" autoAdjust="0"/>
    <p:restoredTop sz="94660"/>
  </p:normalViewPr>
  <p:slideViewPr>
    <p:cSldViewPr snapToGrid="0">
      <p:cViewPr>
        <p:scale>
          <a:sx n="33" d="100"/>
          <a:sy n="33" d="100"/>
        </p:scale>
        <p:origin x="828" y="-294"/>
      </p:cViewPr>
      <p:guideLst>
        <p:guide orient="horz" pos="8082"/>
        <p:guide pos="1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0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4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28C4-98CE-46E2-91F4-BE933B3E29A8}" type="datetimeFigureOut">
              <a:rPr lang="en-US" smtClean="0"/>
              <a:t>8/30/2015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gi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190839" y="5987073"/>
            <a:ext cx="21535306" cy="11631168"/>
          </a:xfrm>
          <a:prstGeom prst="roundRect">
            <a:avLst>
              <a:gd name="adj" fmla="val 510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33375" y="10776856"/>
            <a:ext cx="6571114" cy="6691994"/>
          </a:xfrm>
          <a:prstGeom prst="roundRect">
            <a:avLst>
              <a:gd name="adj" fmla="val 73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43891200" cy="4251989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0" y="902315"/>
            <a:ext cx="43891200" cy="178510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Heimdall: Protecting Users’ Health and Medical Data on Android</a:t>
            </a:r>
            <a:endParaRPr lang="en-US" sz="11000" b="1" dirty="0">
              <a:ln w="317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5 CuadroTexto"/>
          <p:cNvSpPr txBox="1"/>
          <p:nvPr/>
        </p:nvSpPr>
        <p:spPr>
          <a:xfrm>
            <a:off x="0" y="2963624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P. K. Das, S. Narayanan, A.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Kashyap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S.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Bobovych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N. Banerjee, </a:t>
            </a:r>
            <a:r>
              <a:rPr lang="en-US" sz="80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A. Joshi, R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. Robucci, T. Zhu, T. Finin</a:t>
            </a:r>
            <a:endParaRPr lang="en-US" sz="80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" name="8 CuadroTexto"/>
          <p:cNvSpPr txBox="1"/>
          <p:nvPr/>
        </p:nvSpPr>
        <p:spPr>
          <a:xfrm>
            <a:off x="0" y="4591845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Heimdall informs mobile users and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sysadmins</a:t>
            </a:r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 on potentially dangerous apps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532" y="32002856"/>
            <a:ext cx="211121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upported by 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MITRE and NSF Grants 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#0910838 </a:t>
            </a:r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and 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#1228198</a:t>
            </a: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120" y="31209809"/>
            <a:ext cx="1666928" cy="16669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1" y="525025"/>
            <a:ext cx="2539682" cy="25396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50" y="707214"/>
            <a:ext cx="2355380" cy="2175305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22109572" y="5987073"/>
            <a:ext cx="21535306" cy="11631168"/>
          </a:xfrm>
          <a:prstGeom prst="roundRect">
            <a:avLst>
              <a:gd name="adj" fmla="val 44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63991" y="18762852"/>
            <a:ext cx="21535306" cy="11631168"/>
          </a:xfrm>
          <a:prstGeom prst="roundRect">
            <a:avLst>
              <a:gd name="adj" fmla="val 572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2182724" y="18762852"/>
            <a:ext cx="21535306" cy="11631168"/>
          </a:xfrm>
          <a:prstGeom prst="roundRect">
            <a:avLst>
              <a:gd name="adj" fmla="val 4778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8 CuadroTexto"/>
          <p:cNvSpPr txBox="1"/>
          <p:nvPr/>
        </p:nvSpPr>
        <p:spPr>
          <a:xfrm>
            <a:off x="6139102" y="17656638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System Architecture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914" y="7711464"/>
            <a:ext cx="2761975" cy="27619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694" y="8133753"/>
            <a:ext cx="2446555" cy="2446555"/>
          </a:xfrm>
          <a:prstGeom prst="rect">
            <a:avLst/>
          </a:prstGeom>
        </p:spPr>
      </p:pic>
      <p:sp>
        <p:nvSpPr>
          <p:cNvPr id="41" name="Oval Callout 40"/>
          <p:cNvSpPr/>
          <p:nvPr/>
        </p:nvSpPr>
        <p:spPr>
          <a:xfrm>
            <a:off x="6371335" y="6860641"/>
            <a:ext cx="4924932" cy="2171963"/>
          </a:xfrm>
          <a:prstGeom prst="wedgeEllipseCallout">
            <a:avLst>
              <a:gd name="adj1" fmla="val 60878"/>
              <a:gd name="adj2" fmla="val 550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Hi! I am Heimdall!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here to protect you!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5" y="13159902"/>
            <a:ext cx="2907798" cy="241402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39" y="11400028"/>
            <a:ext cx="2903350" cy="321700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3" y="15450080"/>
            <a:ext cx="4253835" cy="1526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50" y="14308201"/>
            <a:ext cx="2639060" cy="2996348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>
            <a:off x="1181099" y="11925410"/>
            <a:ext cx="2820039" cy="108510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146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10800000" flipH="1">
            <a:off x="5549287" y="14488186"/>
            <a:ext cx="1371600" cy="2218663"/>
          </a:xfrm>
          <a:prstGeom prst="bentArrow">
            <a:avLst>
              <a:gd name="adj1" fmla="val 21081"/>
              <a:gd name="adj2" fmla="val 21021"/>
              <a:gd name="adj3" fmla="val 25000"/>
              <a:gd name="adj4" fmla="val 2142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5400000" flipH="1">
            <a:off x="10528777" y="14685393"/>
            <a:ext cx="1371600" cy="3078935"/>
          </a:xfrm>
          <a:prstGeom prst="bentArrow">
            <a:avLst>
              <a:gd name="adj1" fmla="val 21408"/>
              <a:gd name="adj2" fmla="val 21021"/>
              <a:gd name="adj3" fmla="val 25000"/>
              <a:gd name="adj4" fmla="val 317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89" y="11925410"/>
            <a:ext cx="4134591" cy="3702050"/>
          </a:xfrm>
          <a:prstGeom prst="rect">
            <a:avLst/>
          </a:prstGeom>
        </p:spPr>
      </p:pic>
      <p:sp>
        <p:nvSpPr>
          <p:cNvPr id="37" name="Bent Arrow 36"/>
          <p:cNvSpPr/>
          <p:nvPr/>
        </p:nvSpPr>
        <p:spPr>
          <a:xfrm rot="5400000">
            <a:off x="15159869" y="12696023"/>
            <a:ext cx="1371600" cy="2830808"/>
          </a:xfrm>
          <a:prstGeom prst="bentArrow">
            <a:avLst>
              <a:gd name="adj1" fmla="val 25000"/>
              <a:gd name="adj2" fmla="val 24725"/>
              <a:gd name="adj3" fmla="val 25000"/>
              <a:gd name="adj4" fmla="val 298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478" y="14948935"/>
            <a:ext cx="3708471" cy="20062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729" y="11837117"/>
            <a:ext cx="2162629" cy="1800755"/>
          </a:xfrm>
          <a:prstGeom prst="rect">
            <a:avLst/>
          </a:prstGeom>
        </p:spPr>
      </p:pic>
      <p:sp>
        <p:nvSpPr>
          <p:cNvPr id="40" name="Bent Arrow 39"/>
          <p:cNvSpPr/>
          <p:nvPr/>
        </p:nvSpPr>
        <p:spPr>
          <a:xfrm rot="5400000" flipH="1">
            <a:off x="19324798" y="13137184"/>
            <a:ext cx="1371600" cy="2603367"/>
          </a:xfrm>
          <a:prstGeom prst="bentArrow">
            <a:avLst>
              <a:gd name="adj1" fmla="val 24054"/>
              <a:gd name="adj2" fmla="val 26397"/>
              <a:gd name="adj3" fmla="val 24440"/>
              <a:gd name="adj4" fmla="val 211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936368" y="10776856"/>
            <a:ext cx="7330012" cy="6691994"/>
          </a:xfrm>
          <a:prstGeom prst="roundRect">
            <a:avLst>
              <a:gd name="adj" fmla="val 47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4331255" y="10776856"/>
            <a:ext cx="7261919" cy="6691994"/>
          </a:xfrm>
          <a:prstGeom prst="roundRect">
            <a:avLst>
              <a:gd name="adj" fmla="val 61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70350" y="10804223"/>
            <a:ext cx="421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1: Data Collection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7828131" y="10815253"/>
            <a:ext cx="554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2: Unsupervised Learning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14655911" y="10863949"/>
            <a:ext cx="652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Stage 3: Code Analytics and Prediction</a:t>
            </a:r>
            <a:endParaRPr lang="en-US" sz="3200" dirty="0"/>
          </a:p>
        </p:txBody>
      </p:sp>
      <p:sp>
        <p:nvSpPr>
          <p:cNvPr id="48" name="8 CuadroTexto"/>
          <p:cNvSpPr txBox="1"/>
          <p:nvPr/>
        </p:nvSpPr>
        <p:spPr>
          <a:xfrm>
            <a:off x="26595206" y="17582994"/>
            <a:ext cx="125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Mobile App Visualizations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9" name="8 CuadroTexto"/>
          <p:cNvSpPr txBox="1"/>
          <p:nvPr/>
        </p:nvSpPr>
        <p:spPr>
          <a:xfrm>
            <a:off x="6139102" y="30548091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Procedural </a:t>
            </a:r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Details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0" name="8 CuadroTexto"/>
          <p:cNvSpPr txBox="1"/>
          <p:nvPr/>
        </p:nvSpPr>
        <p:spPr>
          <a:xfrm>
            <a:off x="26058100" y="30548090"/>
            <a:ext cx="13638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Admin Dashboard Visualization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622" y="19050014"/>
            <a:ext cx="20876591" cy="111124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5" y="19248729"/>
            <a:ext cx="11386488" cy="105094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666" y="19248729"/>
            <a:ext cx="9373223" cy="49816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095" y="24316412"/>
            <a:ext cx="9384794" cy="5486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2" y="7683296"/>
            <a:ext cx="2797611" cy="2797611"/>
          </a:xfrm>
          <a:prstGeom prst="rect">
            <a:avLst/>
          </a:prstGeom>
        </p:spPr>
      </p:pic>
      <p:sp>
        <p:nvSpPr>
          <p:cNvPr id="39" name="Curved Down Arrow 38"/>
          <p:cNvSpPr/>
          <p:nvPr/>
        </p:nvSpPr>
        <p:spPr>
          <a:xfrm>
            <a:off x="1601254" y="6347963"/>
            <a:ext cx="19226746" cy="1497593"/>
          </a:xfrm>
          <a:prstGeom prst="curvedDownArrow">
            <a:avLst>
              <a:gd name="adj1" fmla="val 41633"/>
              <a:gd name="adj2" fmla="val 105489"/>
              <a:gd name="adj3" fmla="val 43114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501" y="6405522"/>
            <a:ext cx="6928523" cy="87974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305" y="6402649"/>
            <a:ext cx="7049606" cy="87827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103" y="6405522"/>
            <a:ext cx="7049606" cy="87799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183" y="6405522"/>
            <a:ext cx="7049606" cy="877991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812894" y="15385709"/>
            <a:ext cx="394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List of installed apps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27880678" y="15356171"/>
            <a:ext cx="4376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New app installed notification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33366864" y="15387643"/>
            <a:ext cx="4088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New app installed details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>
            <a:off x="38864240" y="15356171"/>
            <a:ext cx="394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New app installed privacy and security details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3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128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Prajit Kumar Das</dc:creator>
  <cp:lastModifiedBy>Prajit Kumar Das</cp:lastModifiedBy>
  <cp:revision>63</cp:revision>
  <cp:lastPrinted>2014-12-19T16:20:50Z</cp:lastPrinted>
  <dcterms:created xsi:type="dcterms:W3CDTF">2014-12-18T18:43:36Z</dcterms:created>
  <dcterms:modified xsi:type="dcterms:W3CDTF">2015-08-31T03:31:29Z</dcterms:modified>
</cp:coreProperties>
</file>