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6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2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5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6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brain.com/stats/number-of-android-ap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Play Store: App Permission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Prajit Kumar Das</a:t>
            </a:r>
          </a:p>
          <a:p>
            <a:r>
              <a:rPr lang="en-US" dirty="0" smtClean="0"/>
              <a:t>Advised by: Dr. Anupam Joshi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All Medical Apps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937765"/>
              </p:ext>
            </p:extLst>
          </p:nvPr>
        </p:nvGraphicFramePr>
        <p:xfrm>
          <a:off x="1213804" y="1737360"/>
          <a:ext cx="9941875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9173"/>
                <a:gridCol w="2435703"/>
                <a:gridCol w="3006999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com.drugscom.app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com.ovuline.pregnancy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com.jardogs.fmhmobile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com.goodrx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com.microphone.earspy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com.hp.pregnancy.lite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com.carezone.caredroid.careapp.medications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com.smsrobot.period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epic.mychart.android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01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</a:t>
            </a:r>
            <a:r>
              <a:rPr lang="en-US" dirty="0"/>
              <a:t>A</a:t>
            </a:r>
            <a:r>
              <a:rPr lang="en-US" dirty="0" smtClean="0"/>
              <a:t>ll Health &amp; Fitness Apps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793187"/>
              </p:ext>
            </p:extLst>
          </p:nvPr>
        </p:nvGraphicFramePr>
        <p:xfrm>
          <a:off x="1213804" y="1737360"/>
          <a:ext cx="9941875" cy="312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9173"/>
                <a:gridCol w="2435703"/>
                <a:gridCol w="3006999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com.fitnow.loseit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com.webmd.android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com.period.tracker.lite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com.popularapp.periodcalendar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com.cvs.launchers.cvs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com.babycenter.pregnancytracker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com.fitbit.FitbitMobile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com.myfitnesspal.android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com.google.android.apps.fitness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com.tayu.tau.pedometer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36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Apps seem like the best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558784"/>
              </p:ext>
            </p:extLst>
          </p:nvPr>
        </p:nvGraphicFramePr>
        <p:xfrm>
          <a:off x="1213804" y="1737360"/>
          <a:ext cx="9941875" cy="312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6861"/>
                <a:gridCol w="1977651"/>
                <a:gridCol w="2437363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com.aviary.android.feather.plugins.borders.free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com.aviary.android.feather.plugins.filters.original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com.aviary.android.feather.plugins.stickers.free_stickers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com.estrongs.chromecast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com.foxfi.addon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com.mxtech.ffmpeg.v7_neon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com.mxtech.ffmpeg.v7_vfpv3d16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com.google.samples.apps.cardboarddemo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com.google.vr.cardboard.apps.designlab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com.ivona.tts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58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Finance apps seem to pretty uniform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13804" y="1737360"/>
          <a:ext cx="9941875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2256"/>
                <a:gridCol w="3752256"/>
                <a:gridCol w="2437363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com.google.android.apps.walletnfcrel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com.infonow.bofa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com.paypal.android.p2pmobile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com.geico.mobile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com.creditkarma.mobile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com.acorns.android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com.chase.sig.android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com.venmo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com.wf.wellsfargomobile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14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</a:t>
            </a:r>
            <a:r>
              <a:rPr lang="en-US" dirty="0" smtClean="0"/>
              <a:t>to </a:t>
            </a:r>
            <a:r>
              <a:rPr lang="en-US" dirty="0" smtClean="0">
                <a:hlinkClick r:id="rId2"/>
              </a:rPr>
              <a:t>AppBrain</a:t>
            </a:r>
            <a:endParaRPr lang="en-US" dirty="0" smtClean="0"/>
          </a:p>
          <a:p>
            <a:pPr lvl="1"/>
            <a:r>
              <a:rPr lang="en-US" dirty="0"/>
              <a:t>Current number of Android apps in the </a:t>
            </a:r>
            <a:r>
              <a:rPr lang="en-US" dirty="0" smtClean="0"/>
              <a:t>market: 1,596,584</a:t>
            </a:r>
          </a:p>
          <a:p>
            <a:pPr lvl="1"/>
            <a:r>
              <a:rPr lang="en-US" dirty="0"/>
              <a:t>54 App categories including Medical and Health &amp; Fitness</a:t>
            </a:r>
          </a:p>
          <a:p>
            <a:pPr lvl="1"/>
            <a:r>
              <a:rPr lang="en-US" dirty="0" smtClean="0"/>
              <a:t>46874 Health &amp; Fitness Apps and 23824 Medical Apps</a:t>
            </a:r>
          </a:p>
          <a:p>
            <a:r>
              <a:rPr lang="en-US" dirty="0" smtClean="0"/>
              <a:t>App data collected</a:t>
            </a:r>
          </a:p>
          <a:p>
            <a:pPr lvl="1"/>
            <a:r>
              <a:rPr lang="en-US" dirty="0" smtClean="0"/>
              <a:t>Total app data collected: 1,431,736</a:t>
            </a:r>
          </a:p>
          <a:p>
            <a:pPr lvl="1"/>
            <a:r>
              <a:rPr lang="en-US" dirty="0" smtClean="0"/>
              <a:t>42958 Health &amp; Fitness Apps and 21033 Medical Apps</a:t>
            </a:r>
            <a:endParaRPr lang="en-US" dirty="0"/>
          </a:p>
          <a:p>
            <a:r>
              <a:rPr lang="en-US" dirty="0" smtClean="0"/>
              <a:t>Does not reflect app permission info</a:t>
            </a:r>
          </a:p>
          <a:p>
            <a:pPr lvl="1"/>
            <a:r>
              <a:rPr lang="en-US" dirty="0" smtClean="0"/>
              <a:t>Total number of apps whose permissions have been collected: 106,979</a:t>
            </a:r>
          </a:p>
          <a:p>
            <a:pPr lvl="1"/>
            <a:r>
              <a:rPr lang="en-US" dirty="0" smtClean="0"/>
              <a:t>2620 Health &amp; Fitness Apps and 758 Medical Apps</a:t>
            </a:r>
          </a:p>
        </p:txBody>
      </p:sp>
    </p:spTree>
    <p:extLst>
      <p:ext uri="{BB962C8B-B14F-4D97-AF65-F5344CB8AC3E}">
        <p14:creationId xmlns:p14="http://schemas.microsoft.com/office/powerpoint/2010/main" val="28634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Apps request</a:t>
            </a:r>
          </a:p>
          <a:p>
            <a:pPr lvl="1"/>
            <a:r>
              <a:rPr lang="en-US" dirty="0" smtClean="0"/>
              <a:t>262 unique permissions, top 20 requested permissions are shown below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46144"/>
              </p:ext>
            </p:extLst>
          </p:nvPr>
        </p:nvGraphicFramePr>
        <p:xfrm>
          <a:off x="3035412" y="2532281"/>
          <a:ext cx="6019575" cy="348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699"/>
                <a:gridCol w="368187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apps requesting permission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Name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com.google.android.c2dm.permission.RECEIVE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com.android.vending.BILLING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android.permission.RECEIVE_BOOT_COMPLETED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android.permission.CAMERA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android.permission.CALL_PHONE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android.permission.READ_CONTACTS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com.google.android.providers.gsf.permission.READ_GSERVICES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com.android.vending.CHECK_LICENSE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android.permission.RECORD_AUDIO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and Fitness Apps request</a:t>
            </a:r>
          </a:p>
          <a:p>
            <a:pPr lvl="1"/>
            <a:r>
              <a:rPr lang="en-US" dirty="0" smtClean="0"/>
              <a:t>733 unique permissions, top 20 requested permissions are shown below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81289"/>
              </p:ext>
            </p:extLst>
          </p:nvPr>
        </p:nvGraphicFramePr>
        <p:xfrm>
          <a:off x="3059688" y="2532281"/>
          <a:ext cx="6084312" cy="348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423"/>
                <a:gridCol w="377088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apps requesting permission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Name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com.google.android.c2dm.permission.RECEIVE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android.permission.RECEIVE_BOOT_COMPLETED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com.android.vending.BILLING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android.permission.CAMERA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android.permission.RECORD_AUDIO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com.android.vending.CHECK_LICENSE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android.permission.GET_TASKS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com.google.android.providers.gsf.permission.READ_GSERVICES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android.permission.SYSTEM_ALERT_WINDOW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4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frequency vs Permissions requested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0" y="1965034"/>
            <a:ext cx="7872590" cy="4114694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71716"/>
              </p:ext>
            </p:extLst>
          </p:nvPr>
        </p:nvGraphicFramePr>
        <p:xfrm>
          <a:off x="8108220" y="1805801"/>
          <a:ext cx="4083780" cy="2321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2672"/>
                <a:gridCol w="1211108"/>
              </a:tblGrid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Package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Permissions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com.google.android.gms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com.grabtaxi.system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com.customermobile.att.samsung.gs4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com.tencent.mtt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com.qihoo360.mobilesafe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com.comfinix.android.barotalk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com.nineninetaxis.driver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com.google.android.googlequicksearchbox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com.airwatch.androidagent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com.qihoo360.launcher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com.vodafone.androidagent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17509"/>
              </p:ext>
            </p:extLst>
          </p:nvPr>
        </p:nvGraphicFramePr>
        <p:xfrm>
          <a:off x="8133472" y="4161603"/>
          <a:ext cx="4058528" cy="2077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518"/>
                <a:gridCol w="3342010"/>
              </a:tblGrid>
              <a:tr h="55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90819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1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an app to a vector rep by denoting which permission it is requesting</a:t>
            </a:r>
          </a:p>
          <a:p>
            <a:r>
              <a:rPr lang="en-US" dirty="0" smtClean="0"/>
              <a:t>Technique 1: Use vector as an input to k-means clustering – Does app category become evident?</a:t>
            </a:r>
          </a:p>
          <a:p>
            <a:r>
              <a:rPr lang="en-US" dirty="0" smtClean="0"/>
              <a:t>Technique 2: Select a category and using app permission vector try to detect outlier apps</a:t>
            </a:r>
          </a:p>
          <a:p>
            <a:r>
              <a:rPr lang="en-US" dirty="0" smtClean="0"/>
              <a:t>Technique 3: </a:t>
            </a:r>
          </a:p>
          <a:p>
            <a:pPr lvl="1"/>
            <a:r>
              <a:rPr lang="en-US" dirty="0" smtClean="0"/>
              <a:t>For apps requesting a bunch of unique permissions, extract app description</a:t>
            </a:r>
          </a:p>
          <a:p>
            <a:pPr lvl="1"/>
            <a:r>
              <a:rPr lang="en-US" dirty="0" smtClean="0"/>
              <a:t>Can semantic similarity help in matching descriptions to permissions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 evaluation measures:</a:t>
            </a:r>
          </a:p>
          <a:p>
            <a:pPr lvl="1"/>
            <a:r>
              <a:rPr lang="en-US" dirty="0" smtClean="0"/>
              <a:t>Homogeneity </a:t>
            </a:r>
            <a:r>
              <a:rPr lang="en-US" dirty="0" smtClean="0"/>
              <a:t>Score: </a:t>
            </a:r>
            <a:r>
              <a:rPr lang="en-US" dirty="0"/>
              <a:t>A clustering result satisfies homogeneity if all of its clusters contain only data points which are members of a single class.</a:t>
            </a:r>
            <a:endParaRPr lang="en-US" dirty="0" smtClean="0"/>
          </a:p>
          <a:p>
            <a:pPr lvl="1"/>
            <a:r>
              <a:rPr lang="en-US" dirty="0" smtClean="0"/>
              <a:t>Completeness Score: </a:t>
            </a:r>
            <a:r>
              <a:rPr lang="en-US" dirty="0"/>
              <a:t>A clustering result satisfies completeness if all the data points that are members of a given class are elements of the same cluster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Working on other measures and K-</a:t>
            </a:r>
            <a:r>
              <a:rPr lang="en-US" dirty="0" err="1" smtClean="0"/>
              <a:t>Medoid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7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058400" cy="4586154"/>
          </a:xfrm>
        </p:spPr>
      </p:pic>
    </p:spTree>
    <p:extLst>
      <p:ext uri="{BB962C8B-B14F-4D97-AF65-F5344CB8AC3E}">
        <p14:creationId xmlns:p14="http://schemas.microsoft.com/office/powerpoint/2010/main" val="49814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Medical &amp; Healthcare Apps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347440"/>
              </p:ext>
            </p:extLst>
          </p:nvPr>
        </p:nvGraphicFramePr>
        <p:xfrm>
          <a:off x="1213804" y="1737360"/>
          <a:ext cx="9941875" cy="4257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3470"/>
                <a:gridCol w="3013470"/>
                <a:gridCol w="3914935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com.fitnow.loseit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com.webmd.android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com.drugscom.app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com.ovuline.pregnancy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air.com.peppapig.paintbox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Educational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com.t11.skyviewfree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gov.nasa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com.google.android.stardroid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Books &amp; Reference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com.turner.cnvideoapp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 &amp; Video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com.nextradioapp.nextradio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 &amp; Audio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com.camerasideas.instashot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Photography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com.foxsports.videogo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com.theopen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com.tregware.radar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655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683</Words>
  <Application>Microsoft Office PowerPoint</Application>
  <PresentationFormat>Widescreen</PresentationFormat>
  <Paragraphs>342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Times New Roman</vt:lpstr>
      <vt:lpstr>Retrospect</vt:lpstr>
      <vt:lpstr>Google Play Store: App Permission Analytics</vt:lpstr>
      <vt:lpstr>Data collection stats</vt:lpstr>
      <vt:lpstr>A bit more stats</vt:lpstr>
      <vt:lpstr>A bit more stats</vt:lpstr>
      <vt:lpstr>App frequency vs Permissions requested</vt:lpstr>
      <vt:lpstr>Algorithm working on</vt:lpstr>
      <vt:lpstr>Cluster evaluation</vt:lpstr>
      <vt:lpstr>Cluster evaluation</vt:lpstr>
      <vt:lpstr>Results for Medical &amp; Healthcare Apps</vt:lpstr>
      <vt:lpstr>Results for All Medical Apps</vt:lpstr>
      <vt:lpstr>Results for All Health &amp; Fitness Apps</vt:lpstr>
      <vt:lpstr>Library Apps seem like the best</vt:lpstr>
      <vt:lpstr>Finance apps seem to pretty uniform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</dc:title>
  <dc:creator>Prajit Kumar Das</dc:creator>
  <cp:lastModifiedBy>Prajit Kumar Das</cp:lastModifiedBy>
  <cp:revision>20</cp:revision>
  <dcterms:created xsi:type="dcterms:W3CDTF">2015-07-06T12:55:11Z</dcterms:created>
  <dcterms:modified xsi:type="dcterms:W3CDTF">2015-07-31T15:38:16Z</dcterms:modified>
</cp:coreProperties>
</file>