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64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8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5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72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4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5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1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0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A6DA04-FF8F-485B-BDEC-A517C9D588C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F5862E-1479-4498-8BE2-8710B950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6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brain.com/stats/number-of-android-app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Play Store: App Permission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Prajit Kumar Das</a:t>
            </a:r>
          </a:p>
          <a:p>
            <a:r>
              <a:rPr lang="en-US" dirty="0" smtClean="0"/>
              <a:t>Advised by: Dr. Anupam Joshi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</a:t>
            </a:r>
            <a:r>
              <a:rPr lang="en-US" dirty="0" smtClean="0"/>
              <a:t>to </a:t>
            </a:r>
            <a:r>
              <a:rPr lang="en-US" dirty="0" smtClean="0">
                <a:hlinkClick r:id="rId2"/>
              </a:rPr>
              <a:t>AppBrain</a:t>
            </a:r>
            <a:endParaRPr lang="en-US" dirty="0" smtClean="0"/>
          </a:p>
          <a:p>
            <a:pPr lvl="1"/>
            <a:r>
              <a:rPr lang="en-US" dirty="0"/>
              <a:t>Current number of Android apps in the </a:t>
            </a:r>
            <a:r>
              <a:rPr lang="en-US" dirty="0" smtClean="0"/>
              <a:t>market: 1,596,584</a:t>
            </a:r>
          </a:p>
          <a:p>
            <a:pPr lvl="1"/>
            <a:r>
              <a:rPr lang="en-US" dirty="0"/>
              <a:t>54 App categories including Medical and Health &amp; Fitness</a:t>
            </a:r>
          </a:p>
          <a:p>
            <a:pPr lvl="1"/>
            <a:r>
              <a:rPr lang="en-US" dirty="0" smtClean="0"/>
              <a:t>46874 Health &amp; Fitness Apps and 23824 Medical Apps</a:t>
            </a:r>
          </a:p>
          <a:p>
            <a:r>
              <a:rPr lang="en-US" dirty="0" smtClean="0"/>
              <a:t>App data collected</a:t>
            </a:r>
          </a:p>
          <a:p>
            <a:pPr lvl="1"/>
            <a:r>
              <a:rPr lang="en-US" dirty="0" smtClean="0"/>
              <a:t>Total app data collected: 1,431,736</a:t>
            </a:r>
          </a:p>
          <a:p>
            <a:pPr lvl="1"/>
            <a:r>
              <a:rPr lang="en-US" dirty="0" smtClean="0"/>
              <a:t>42958 Health &amp; Fitness Apps and 21033 Medical Apps</a:t>
            </a:r>
            <a:endParaRPr lang="en-US" dirty="0"/>
          </a:p>
          <a:p>
            <a:r>
              <a:rPr lang="en-US" dirty="0" smtClean="0"/>
              <a:t>Does not reflect app permission info</a:t>
            </a:r>
          </a:p>
          <a:p>
            <a:pPr lvl="1"/>
            <a:r>
              <a:rPr lang="en-US" dirty="0" smtClean="0"/>
              <a:t>Total number of apps whose permissions have been collected: 106,979</a:t>
            </a:r>
          </a:p>
          <a:p>
            <a:pPr lvl="1"/>
            <a:r>
              <a:rPr lang="en-US" dirty="0" smtClean="0"/>
              <a:t>2620 Health &amp; Fitness Apps and 758 Medical Apps</a:t>
            </a:r>
          </a:p>
        </p:txBody>
      </p:sp>
    </p:spTree>
    <p:extLst>
      <p:ext uri="{BB962C8B-B14F-4D97-AF65-F5344CB8AC3E}">
        <p14:creationId xmlns:p14="http://schemas.microsoft.com/office/powerpoint/2010/main" val="28634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Apps request</a:t>
            </a:r>
          </a:p>
          <a:p>
            <a:pPr lvl="1"/>
            <a:r>
              <a:rPr lang="en-US" dirty="0" smtClean="0"/>
              <a:t>262 unique permissions, top 20 requested permissions are shown below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46144"/>
              </p:ext>
            </p:extLst>
          </p:nvPr>
        </p:nvGraphicFramePr>
        <p:xfrm>
          <a:off x="3035412" y="2532281"/>
          <a:ext cx="6019575" cy="348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699"/>
                <a:gridCol w="368187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apps requesting permission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 Name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android.permission.INTERNET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android.permission.ACCESS_NETWORK_STATE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android.permission.WRITE_EXTERNAL_STORAGE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android.permission.READ_PHONE_STATE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android.permission.WAKE_LOCK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android.permission.VIBRATE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android.permission.GET_ACCOUNTS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android.permission.ACCESS_FINE_LOCATION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android.permission.ACCESS_COARSE_LOCATION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com.google.android.c2dm.permission.RECEIVE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android.permission.ACCESS_WIFI_STATE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com.android.vending.BILLING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android.permission.RECEIVE_BOOT_COMPLETED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android.permission.CAMERA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android.permission.CALL_PHONE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android.permission.READ_CONTACTS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com.google.android.providers.gsf.permission.READ_GSERVICES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com.android.vending.CHECK_LICENSE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android.permission.RECORD_AUDIO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and Fitness Apps request</a:t>
            </a:r>
          </a:p>
          <a:p>
            <a:pPr lvl="1"/>
            <a:r>
              <a:rPr lang="en-US" dirty="0" smtClean="0"/>
              <a:t>733 unique permissions, top 20 requested permissions are shown below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81289"/>
              </p:ext>
            </p:extLst>
          </p:nvPr>
        </p:nvGraphicFramePr>
        <p:xfrm>
          <a:off x="3059688" y="2532281"/>
          <a:ext cx="6084312" cy="348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423"/>
                <a:gridCol w="377088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apps requesting permission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 Name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android.permission.INTERNET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android.permission.ACCESS_NETWORK_STATE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android.permission.WRITE_EXTERNAL_STORAGE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android.permission.READ_EXTERNAL_STORAGE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android.permission.WAKE_LOCK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android.permission.READ_PHONE_STATE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android.permission.VIBRATE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android.permission.ACCESS_WIFI_STATE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android.permission.ACCESS_FINE_LOCATION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android.permission.ACCESS_COARSE_LOCATION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android.permission.GET_ACCOUNTS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com.google.android.c2dm.permission.RECEIVE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android.permission.RECEIVE_BOOT_COMPLETED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com.android.vending.BILLING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android.permission.CAMERA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android.permission.RECORD_AUDIO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com.android.vending.CHECK_LICENSE</a:t>
                      </a:r>
                    </a:p>
                  </a:txBody>
                  <a:tcPr marL="9525" marR="9525" marT="9525" marB="0" anchor="b"/>
                </a:tc>
              </a:tr>
              <a:tr h="56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android.permission.GET_TASKS</a:t>
                      </a: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com.google.android.providers.gsf.permission.READ_GSERVICES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283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android.permission.SYSTEM_ALERT_WINDOW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4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frequency vs Permissions requested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0" y="1965034"/>
            <a:ext cx="7872590" cy="4114694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071716"/>
              </p:ext>
            </p:extLst>
          </p:nvPr>
        </p:nvGraphicFramePr>
        <p:xfrm>
          <a:off x="8108220" y="1805801"/>
          <a:ext cx="4083780" cy="2321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2672"/>
                <a:gridCol w="1211108"/>
              </a:tblGrid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 Package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Permissions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com.google.android.gms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com.grabtaxi.system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com.customermobile.att.samsung.gs4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com.tencent.mtt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com.qihoo360.mobilesafe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com.comfinix.android.barotalk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com.nineninetaxis.driver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com.google.android.googlequicksearchbox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com.airwatch.androidagent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com.qihoo360.launcher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com.vodafone.androidagent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17509"/>
              </p:ext>
            </p:extLst>
          </p:nvPr>
        </p:nvGraphicFramePr>
        <p:xfrm>
          <a:off x="8133472" y="4161603"/>
          <a:ext cx="4058528" cy="2077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518"/>
                <a:gridCol w="3342010"/>
              </a:tblGrid>
              <a:tr h="55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94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100863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android.permission.INTERNET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90819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android.permission.ACCESS_NETWORK_STATE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64766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android.permission.READ_EXTERNAL_STORAGE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64703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android.permission.WRITE_EXTERNAL_STORAGE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39355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android.permission.READ_PHONE_STATE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34173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android.permission.ACCESS_WIFI_STATE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94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android.permission.WAKE_LOCK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94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android.permission.VIBRATE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android.permission.ACCESS_COARSE_LOCATION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1252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android.permission.ACCESS_FINE_LOCATION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  <a:tr h="94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android.permission.GET_ACCOUNTS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3" marR="5473" marT="547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18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working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an app to a vector rep by denoting which permission it is requesting</a:t>
            </a:r>
          </a:p>
          <a:p>
            <a:r>
              <a:rPr lang="en-US" dirty="0" smtClean="0"/>
              <a:t>Technique 1: Use vector as an input to k-means clustering – Does app category become evident?</a:t>
            </a:r>
          </a:p>
          <a:p>
            <a:r>
              <a:rPr lang="en-US" dirty="0" smtClean="0"/>
              <a:t>Technique 2: Select a category and using app permission vector try to detect outlier apps</a:t>
            </a:r>
          </a:p>
          <a:p>
            <a:r>
              <a:rPr lang="en-US" dirty="0" smtClean="0"/>
              <a:t>Technique 3: </a:t>
            </a:r>
          </a:p>
          <a:p>
            <a:pPr lvl="1"/>
            <a:r>
              <a:rPr lang="en-US" dirty="0" smtClean="0"/>
              <a:t>For apps requesting a bunch of unique permissions, extract app description</a:t>
            </a:r>
          </a:p>
          <a:p>
            <a:pPr lvl="1"/>
            <a:r>
              <a:rPr lang="en-US" dirty="0" smtClean="0"/>
              <a:t>Can semantic similarity help in matching descriptions to permissions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Homogeneity Score: </a:t>
            </a:r>
            <a:r>
              <a:rPr lang="en-US" dirty="0"/>
              <a:t>A clustering result satisfies homogeneity if all of its clusters contain only data points which are members of a single class.</a:t>
            </a:r>
            <a:endParaRPr lang="en-US" dirty="0" smtClean="0"/>
          </a:p>
          <a:p>
            <a:r>
              <a:rPr lang="en-US" dirty="0" smtClean="0"/>
              <a:t>Completeness Score: </a:t>
            </a:r>
            <a:r>
              <a:rPr lang="en-US" dirty="0"/>
              <a:t>A clustering result satisfies completeness if all the data points that are members of a given class are elements of the same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7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0058400" cy="4586154"/>
          </a:xfrm>
        </p:spPr>
      </p:pic>
    </p:spTree>
    <p:extLst>
      <p:ext uri="{BB962C8B-B14F-4D97-AF65-F5344CB8AC3E}">
        <p14:creationId xmlns:p14="http://schemas.microsoft.com/office/powerpoint/2010/main" val="49814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result </a:t>
            </a:r>
            <a:r>
              <a:rPr lang="en-US" smtClean="0"/>
              <a:t>for Med-Health </a:t>
            </a:r>
            <a:r>
              <a:rPr lang="en-US" dirty="0" smtClean="0"/>
              <a:t>Apps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559902"/>
              </p:ext>
            </p:extLst>
          </p:nvPr>
        </p:nvGraphicFramePr>
        <p:xfrm>
          <a:off x="1213804" y="1737360"/>
          <a:ext cx="9941875" cy="4257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6940"/>
                <a:gridCol w="3914935"/>
              </a:tblGrid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AppPkgName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com.fitnow.loseit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com.webmd.android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&amp; Fitness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com.drugscom.app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com.ovuline.pregnancy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air.com.peppapig.paintbox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Educational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com.t11.skyviewfree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gov.nasa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com.google.android.stardroid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Books &amp; Reference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com.turner.cnvideoapp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 &amp; Video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com.nextradioapp.nextradio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 &amp; Audio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com.camerasideas.instashot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Photography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com.foxsports.videogo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com.theopen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 marL="9525" marR="9525" marT="9525" marB="0" anchor="b"/>
                </a:tc>
              </a:tr>
              <a:tr h="28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com.tregware.radar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655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</TotalTime>
  <Words>462</Words>
  <Application>Microsoft Office PowerPoint</Application>
  <PresentationFormat>Widescreen</PresentationFormat>
  <Paragraphs>195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Times New Roman</vt:lpstr>
      <vt:lpstr>Retrospect</vt:lpstr>
      <vt:lpstr>Google Play Store: App Permission Analytics</vt:lpstr>
      <vt:lpstr>Data collection stats</vt:lpstr>
      <vt:lpstr>A bit more stats</vt:lpstr>
      <vt:lpstr>A bit more stats</vt:lpstr>
      <vt:lpstr>App frequency vs Permissions requested</vt:lpstr>
      <vt:lpstr>Algorithm working on</vt:lpstr>
      <vt:lpstr>Cluster evaluation</vt:lpstr>
      <vt:lpstr>Cluster evaluation</vt:lpstr>
      <vt:lpstr>The best result for Med-Health Apps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</dc:title>
  <dc:creator>Prajit Kumar Das</dc:creator>
  <cp:lastModifiedBy>Prajit Kumar Das</cp:lastModifiedBy>
  <cp:revision>16</cp:revision>
  <dcterms:created xsi:type="dcterms:W3CDTF">2015-07-06T12:55:11Z</dcterms:created>
  <dcterms:modified xsi:type="dcterms:W3CDTF">2015-07-31T14:59:27Z</dcterms:modified>
</cp:coreProperties>
</file>