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6DA04-FF8F-485B-BDEC-A517C9D588C6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brain.com/stats/number-of-android-ap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Play Store: </a:t>
            </a:r>
            <a:r>
              <a:rPr lang="en-US" dirty="0" smtClean="0"/>
              <a:t>App Permission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Prajit Kumar Das</a:t>
            </a:r>
          </a:p>
          <a:p>
            <a:r>
              <a:rPr lang="en-US" dirty="0" smtClean="0"/>
              <a:t>Advised by: Dr. Anupam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AppBrain</a:t>
            </a:r>
            <a:endParaRPr lang="en-US" dirty="0" smtClean="0"/>
          </a:p>
          <a:p>
            <a:pPr lvl="1"/>
            <a:r>
              <a:rPr lang="en-US" dirty="0"/>
              <a:t>Current number of Android apps in the </a:t>
            </a:r>
            <a:r>
              <a:rPr lang="en-US" dirty="0" smtClean="0"/>
              <a:t>market: 1,596,584</a:t>
            </a:r>
          </a:p>
          <a:p>
            <a:pPr lvl="1"/>
            <a:r>
              <a:rPr lang="en-US" dirty="0"/>
              <a:t>54 App categories including Medical and Health &amp; Fitness</a:t>
            </a:r>
          </a:p>
          <a:p>
            <a:pPr lvl="1"/>
            <a:r>
              <a:rPr lang="en-US" dirty="0" smtClean="0"/>
              <a:t>46874 Health &amp; Fitness Apps and 23824 Medical Apps</a:t>
            </a:r>
          </a:p>
          <a:p>
            <a:r>
              <a:rPr lang="en-US" dirty="0" smtClean="0"/>
              <a:t>App data collected</a:t>
            </a:r>
          </a:p>
          <a:p>
            <a:pPr lvl="1"/>
            <a:r>
              <a:rPr lang="en-US" dirty="0" smtClean="0"/>
              <a:t>Total app data collected: 1,431,736</a:t>
            </a:r>
          </a:p>
          <a:p>
            <a:pPr lvl="1"/>
            <a:r>
              <a:rPr lang="en-US" dirty="0" smtClean="0"/>
              <a:t>42958 Health &amp; Fitness Apps and 21033 Medical Apps</a:t>
            </a:r>
            <a:endParaRPr lang="en-US" dirty="0"/>
          </a:p>
          <a:p>
            <a:r>
              <a:rPr lang="en-US" dirty="0" smtClean="0"/>
              <a:t>Does not reflect app permission info</a:t>
            </a:r>
          </a:p>
          <a:p>
            <a:pPr lvl="1"/>
            <a:r>
              <a:rPr lang="en-US" dirty="0" smtClean="0"/>
              <a:t>Total number of apps whose permissions have been collected: 106,979</a:t>
            </a:r>
          </a:p>
          <a:p>
            <a:pPr lvl="1"/>
            <a:r>
              <a:rPr lang="en-US" dirty="0" smtClean="0"/>
              <a:t>2620 Health &amp; Fitness Apps and 758 Medical Apps</a:t>
            </a:r>
          </a:p>
        </p:txBody>
      </p:sp>
    </p:spTree>
    <p:extLst>
      <p:ext uri="{BB962C8B-B14F-4D97-AF65-F5344CB8AC3E}">
        <p14:creationId xmlns:p14="http://schemas.microsoft.com/office/powerpoint/2010/main" val="2863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Apps request</a:t>
            </a:r>
          </a:p>
          <a:p>
            <a:pPr lvl="1"/>
            <a:r>
              <a:rPr lang="en-US" dirty="0" smtClean="0"/>
              <a:t>262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46144"/>
              </p:ext>
            </p:extLst>
          </p:nvPr>
        </p:nvGraphicFramePr>
        <p:xfrm>
          <a:off x="3035412" y="2532281"/>
          <a:ext cx="6019575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99"/>
                <a:gridCol w="368187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android.permission.CALL_PHONE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android.permission.READ_CONTACTS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and Fitness Apps request</a:t>
            </a:r>
          </a:p>
          <a:p>
            <a:pPr lvl="1"/>
            <a:r>
              <a:rPr lang="en-US" dirty="0" smtClean="0"/>
              <a:t>733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81289"/>
              </p:ext>
            </p:extLst>
          </p:nvPr>
        </p:nvGraphicFramePr>
        <p:xfrm>
          <a:off x="3059688" y="2532281"/>
          <a:ext cx="6084312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23"/>
                <a:gridCol w="37708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android.permission.GET_TASKS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android.permission.SYSTEM_ALERT_WINDOW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frequency vs Permissions requested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0" y="1805803"/>
            <a:ext cx="7872590" cy="4433156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71716"/>
              </p:ext>
            </p:extLst>
          </p:nvPr>
        </p:nvGraphicFramePr>
        <p:xfrm>
          <a:off x="8108220" y="1805801"/>
          <a:ext cx="4083780" cy="2321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672"/>
                <a:gridCol w="1211108"/>
              </a:tblGrid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Package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com.grabtaxi.system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com.customermobile.att.samsung.gs4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com.tencent.mtt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com.qihoo360.mobilesafe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com.comfinix.android.barotalk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com.nineninetaxis.driver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com.google.android.googlequicksearchbox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com.airwatch.androidagent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com.qihoo360.launcher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com.vodafone.androidagent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17509"/>
              </p:ext>
            </p:extLst>
          </p:nvPr>
        </p:nvGraphicFramePr>
        <p:xfrm>
          <a:off x="8133472" y="4161603"/>
          <a:ext cx="4058528" cy="2077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518"/>
                <a:gridCol w="3342010"/>
              </a:tblGrid>
              <a:tr h="5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an app to a vector rep by denoting which permission it is requesting</a:t>
            </a:r>
          </a:p>
          <a:p>
            <a:r>
              <a:rPr lang="en-US" dirty="0" smtClean="0"/>
              <a:t>Technique 1: Use vector as an input to k-means clustering – Does app category become evident?</a:t>
            </a:r>
          </a:p>
          <a:p>
            <a:r>
              <a:rPr lang="en-US" dirty="0" smtClean="0"/>
              <a:t>Technique 2: Select a category and using app permission vector try to detect outlier apps</a:t>
            </a:r>
          </a:p>
          <a:p>
            <a:r>
              <a:rPr lang="en-US" dirty="0" smtClean="0"/>
              <a:t>Technique 3: </a:t>
            </a:r>
          </a:p>
          <a:p>
            <a:pPr lvl="1"/>
            <a:r>
              <a:rPr lang="en-US" dirty="0" smtClean="0"/>
              <a:t>For apps requesting a bunch of unique permissions, extract app description</a:t>
            </a:r>
          </a:p>
          <a:p>
            <a:pPr lvl="1"/>
            <a:r>
              <a:rPr lang="en-US" dirty="0" smtClean="0"/>
              <a:t>Can semantic similarity help in matching descriptions to permissions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360</Words>
  <Application>Microsoft Office PowerPoint</Application>
  <PresentationFormat>Widescreen</PresentationFormat>
  <Paragraphs>160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Google Play Store: App Permission Analytics</vt:lpstr>
      <vt:lpstr>Data collection stats</vt:lpstr>
      <vt:lpstr>A bit more stats</vt:lpstr>
      <vt:lpstr>A bit more stats</vt:lpstr>
      <vt:lpstr>App frequency vs Permissions requested</vt:lpstr>
      <vt:lpstr>Algorithm working 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Prajit Kumar Das</dc:creator>
  <cp:lastModifiedBy>Prajit Kumar Das</cp:lastModifiedBy>
  <cp:revision>11</cp:revision>
  <dcterms:created xsi:type="dcterms:W3CDTF">2015-07-06T12:55:11Z</dcterms:created>
  <dcterms:modified xsi:type="dcterms:W3CDTF">2015-07-06T14:29:03Z</dcterms:modified>
</cp:coreProperties>
</file>