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6DA04-FF8F-485B-BDEC-A517C9D588C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brain.com/stats/number-of-android-ap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Play Store: App Permission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Prajit Kumar Das</a:t>
            </a:r>
          </a:p>
          <a:p>
            <a:r>
              <a:rPr lang="en-US" dirty="0" smtClean="0"/>
              <a:t>Advised by: Dr. Anupam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All Medical Apps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937765"/>
              </p:ext>
            </p:extLst>
          </p:nvPr>
        </p:nvGraphicFramePr>
        <p:xfrm>
          <a:off x="1213804" y="1737360"/>
          <a:ext cx="9941875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173"/>
                <a:gridCol w="2435703"/>
                <a:gridCol w="3006999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com.jardogs.fmhmobile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com.goodrx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com.microphone.earspy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com.hp.pregnancy.lite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com.carezone.caredroid.careapp.medications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com.smsrobot.period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epic.mychart.android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1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</a:t>
            </a:r>
            <a:r>
              <a:rPr lang="en-US" dirty="0"/>
              <a:t>A</a:t>
            </a:r>
            <a:r>
              <a:rPr lang="en-US" dirty="0" smtClean="0"/>
              <a:t>ll Health &amp; Fitness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93187"/>
              </p:ext>
            </p:extLst>
          </p:nvPr>
        </p:nvGraphicFramePr>
        <p:xfrm>
          <a:off x="1213804" y="1737360"/>
          <a:ext cx="9941875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173"/>
                <a:gridCol w="2435703"/>
                <a:gridCol w="3006999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com.period.tracker.lite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com.popularapp.periodcalendar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com.cvs.launchers.cvs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com.babycenter.pregnancytracker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com.fitbit.FitbitMobile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com.myfitnesspal.android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com.google.android.apps.fitness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com.tayu.tau.pedometer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6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Apps seem like the best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58784"/>
              </p:ext>
            </p:extLst>
          </p:nvPr>
        </p:nvGraphicFramePr>
        <p:xfrm>
          <a:off x="1213804" y="1737360"/>
          <a:ext cx="9941875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6861"/>
                <a:gridCol w="1977651"/>
                <a:gridCol w="2437363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com.aviary.android.feather.plugins.borders.free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com.aviary.android.feather.plugins.filters.original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com.aviary.android.feather.plugins.stickers.free_stickers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com.estrongs.chromecast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com.foxfi.addon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com.mxtech.ffmpeg.v7_neon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com.mxtech.ffmpeg.v7_vfpv3d16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com.google.samples.apps.cardboarddemo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com.google.vr.cardboard.apps.designlab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com.ivona.tts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8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apps seem to pretty uniform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3804" y="1737360"/>
          <a:ext cx="9941875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2256"/>
                <a:gridCol w="3752256"/>
                <a:gridCol w="2437363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com.google.android.apps.walletnfcrel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com.infonow.bofa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com.paypal.android.p2pmobile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com.geico.mobile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com.creditkarma.mobile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com.acorns.android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com.chase.sig.android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com.venmo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com.wf.wellsfargomobile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4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see in cluster 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read phone status and </a:t>
            </a:r>
            <a:r>
              <a:rPr lang="en-US" dirty="0" smtClean="0"/>
              <a:t>identity, full </a:t>
            </a:r>
            <a:r>
              <a:rPr lang="en-US" dirty="0"/>
              <a:t>network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read sensitive log </a:t>
            </a:r>
            <a:r>
              <a:rPr lang="en-US" dirty="0" smtClean="0"/>
              <a:t>data, full </a:t>
            </a:r>
            <a:r>
              <a:rPr lang="en-US" dirty="0"/>
              <a:t>network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find accounts on the </a:t>
            </a:r>
            <a:r>
              <a:rPr lang="en-US" dirty="0" smtClean="0"/>
              <a:t>device, control vibration, run </a:t>
            </a:r>
            <a:r>
              <a:rPr lang="en-US" dirty="0"/>
              <a:t>at </a:t>
            </a:r>
            <a:r>
              <a:rPr lang="en-US" dirty="0" smtClean="0"/>
              <a:t>startup, read </a:t>
            </a:r>
            <a:r>
              <a:rPr lang="en-US" dirty="0"/>
              <a:t>Google service </a:t>
            </a:r>
            <a:r>
              <a:rPr lang="en-US" dirty="0" smtClean="0"/>
              <a:t>configuration, full </a:t>
            </a:r>
            <a:r>
              <a:rPr lang="en-US" dirty="0"/>
              <a:t>network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modify or delete the contents of your USB </a:t>
            </a:r>
            <a:r>
              <a:rPr lang="en-US" dirty="0" smtClean="0"/>
              <a:t>storage, read </a:t>
            </a:r>
            <a:r>
              <a:rPr lang="en-US" dirty="0"/>
              <a:t>the contents of your USB </a:t>
            </a:r>
            <a:r>
              <a:rPr lang="en-US" dirty="0" smtClean="0"/>
              <a:t>storage, Wi-Fi </a:t>
            </a:r>
            <a:r>
              <a:rPr lang="en-US" dirty="0"/>
              <a:t>connection </a:t>
            </a:r>
            <a:r>
              <a:rPr lang="en-US" dirty="0" smtClean="0"/>
              <a:t>information, view </a:t>
            </a:r>
            <a:r>
              <a:rPr lang="en-US" dirty="0"/>
              <a:t>Wi-Fi </a:t>
            </a:r>
            <a:r>
              <a:rPr lang="en-US" dirty="0" smtClean="0"/>
              <a:t>connections, Google </a:t>
            </a:r>
            <a:r>
              <a:rPr lang="en-US" dirty="0"/>
              <a:t>Play license </a:t>
            </a:r>
            <a:r>
              <a:rPr lang="en-US" dirty="0" smtClean="0"/>
              <a:t>check, full </a:t>
            </a:r>
            <a:r>
              <a:rPr lang="en-US" dirty="0"/>
              <a:t>network </a:t>
            </a:r>
            <a:r>
              <a:rPr lang="en-US" dirty="0" smtClean="0"/>
              <a:t>access, prevent </a:t>
            </a:r>
            <a:r>
              <a:rPr lang="en-US" dirty="0"/>
              <a:t>device from </a:t>
            </a:r>
            <a:r>
              <a:rPr lang="en-US" dirty="0" smtClean="0"/>
              <a:t>sleeping, view </a:t>
            </a:r>
            <a:r>
              <a:rPr lang="en-US" dirty="0"/>
              <a:t>network connections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precise location (GPS and network-based</a:t>
            </a:r>
            <a:r>
              <a:rPr lang="en-US" dirty="0" smtClean="0"/>
              <a:t>), draw </a:t>
            </a:r>
            <a:r>
              <a:rPr lang="en-US" dirty="0"/>
              <a:t>over other apps</a:t>
            </a:r>
          </a:p>
        </p:txBody>
      </p:sp>
    </p:spTree>
    <p:extLst>
      <p:ext uri="{BB962C8B-B14F-4D97-AF65-F5344CB8AC3E}">
        <p14:creationId xmlns:p14="http://schemas.microsoft.com/office/powerpoint/2010/main" val="280118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is not the right way…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460752"/>
          </a:xfrm>
        </p:spPr>
      </p:pic>
    </p:spTree>
    <p:extLst>
      <p:ext uri="{BB962C8B-B14F-4D97-AF65-F5344CB8AC3E}">
        <p14:creationId xmlns:p14="http://schemas.microsoft.com/office/powerpoint/2010/main" val="322061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Manhattan distance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460752"/>
          </a:xfrm>
        </p:spPr>
      </p:pic>
    </p:spTree>
    <p:extLst>
      <p:ext uri="{BB962C8B-B14F-4D97-AF65-F5344CB8AC3E}">
        <p14:creationId xmlns:p14="http://schemas.microsoft.com/office/powerpoint/2010/main" val="369707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AppBrain</a:t>
            </a:r>
            <a:endParaRPr lang="en-US" dirty="0" smtClean="0"/>
          </a:p>
          <a:p>
            <a:pPr lvl="1"/>
            <a:r>
              <a:rPr lang="en-US" dirty="0"/>
              <a:t>Current number of Android apps in the </a:t>
            </a:r>
            <a:r>
              <a:rPr lang="en-US" dirty="0" smtClean="0"/>
              <a:t>market: 1,596,584</a:t>
            </a:r>
          </a:p>
          <a:p>
            <a:pPr lvl="1"/>
            <a:r>
              <a:rPr lang="en-US" dirty="0"/>
              <a:t>54 App categories including Medical and Health &amp; Fitness</a:t>
            </a:r>
          </a:p>
          <a:p>
            <a:pPr lvl="1"/>
            <a:r>
              <a:rPr lang="en-US" dirty="0" smtClean="0"/>
              <a:t>46874 Health &amp; Fitness Apps and 23824 Medical Apps</a:t>
            </a:r>
          </a:p>
          <a:p>
            <a:r>
              <a:rPr lang="en-US" dirty="0" smtClean="0"/>
              <a:t>App data collected</a:t>
            </a:r>
          </a:p>
          <a:p>
            <a:pPr lvl="1"/>
            <a:r>
              <a:rPr lang="en-US" dirty="0" smtClean="0"/>
              <a:t>Total app data collected: 1,431,736</a:t>
            </a:r>
          </a:p>
          <a:p>
            <a:pPr lvl="1"/>
            <a:r>
              <a:rPr lang="en-US" dirty="0" smtClean="0"/>
              <a:t>42958 Health &amp; Fitness Apps and 21033 Medical Apps</a:t>
            </a:r>
            <a:endParaRPr lang="en-US" dirty="0"/>
          </a:p>
          <a:p>
            <a:r>
              <a:rPr lang="en-US" dirty="0" smtClean="0"/>
              <a:t>Does not reflect app permission info</a:t>
            </a:r>
          </a:p>
          <a:p>
            <a:pPr lvl="1"/>
            <a:r>
              <a:rPr lang="en-US" dirty="0" smtClean="0"/>
              <a:t>Total number of apps whose permissions have been collected: 106,979</a:t>
            </a:r>
          </a:p>
          <a:p>
            <a:pPr lvl="1"/>
            <a:r>
              <a:rPr lang="en-US" dirty="0" smtClean="0"/>
              <a:t>2620 Health &amp; Fitness Apps and 758 Medical Apps</a:t>
            </a:r>
          </a:p>
        </p:txBody>
      </p:sp>
    </p:spTree>
    <p:extLst>
      <p:ext uri="{BB962C8B-B14F-4D97-AF65-F5344CB8AC3E}">
        <p14:creationId xmlns:p14="http://schemas.microsoft.com/office/powerpoint/2010/main" val="2863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Apps request</a:t>
            </a:r>
          </a:p>
          <a:p>
            <a:pPr lvl="1"/>
            <a:r>
              <a:rPr lang="en-US" dirty="0" smtClean="0"/>
              <a:t>262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46144"/>
              </p:ext>
            </p:extLst>
          </p:nvPr>
        </p:nvGraphicFramePr>
        <p:xfrm>
          <a:off x="3035412" y="2532281"/>
          <a:ext cx="6019575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99"/>
                <a:gridCol w="368187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android.permission.CALL_PHONE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android.permission.READ_CONTACTS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and Fitness Apps request</a:t>
            </a:r>
          </a:p>
          <a:p>
            <a:pPr lvl="1"/>
            <a:r>
              <a:rPr lang="en-US" dirty="0" smtClean="0"/>
              <a:t>733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1289"/>
              </p:ext>
            </p:extLst>
          </p:nvPr>
        </p:nvGraphicFramePr>
        <p:xfrm>
          <a:off x="3059688" y="2532281"/>
          <a:ext cx="6084312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23"/>
                <a:gridCol w="37708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android.permission.GET_TASKS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android.permission.SYSTEM_ALERT_WINDOW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frequency vs Permissions requested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71716"/>
              </p:ext>
            </p:extLst>
          </p:nvPr>
        </p:nvGraphicFramePr>
        <p:xfrm>
          <a:off x="8108220" y="1805801"/>
          <a:ext cx="4083780" cy="232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672"/>
                <a:gridCol w="1211108"/>
              </a:tblGrid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Package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com.grabtaxi.system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com.customermobile.att.samsung.gs4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com.tencent.mtt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com.qihoo360.mobilesafe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com.comfinix.android.barotalk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com.nineninetaxis.driver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com.google.android.googlequicksearchbox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com.airwatch.androidagent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com.qihoo360.launcher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com.vodafone.androidagent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7509"/>
              </p:ext>
            </p:extLst>
          </p:nvPr>
        </p:nvGraphicFramePr>
        <p:xfrm>
          <a:off x="8133472" y="4161603"/>
          <a:ext cx="4058528" cy="2077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518"/>
                <a:gridCol w="3342010"/>
              </a:tblGrid>
              <a:tr h="5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54078"/>
            <a:ext cx="8042031" cy="4335707"/>
          </a:xfrm>
        </p:spPr>
      </p:pic>
    </p:spTree>
    <p:extLst>
      <p:ext uri="{BB962C8B-B14F-4D97-AF65-F5344CB8AC3E}">
        <p14:creationId xmlns:p14="http://schemas.microsoft.com/office/powerpoint/2010/main" val="29731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an app to a vector rep by denoting which permission it is requesting</a:t>
            </a:r>
          </a:p>
          <a:p>
            <a:r>
              <a:rPr lang="en-US" dirty="0" smtClean="0"/>
              <a:t>Technique 1: Use vector as an input to k-means clustering – Does app category become evident?</a:t>
            </a:r>
          </a:p>
          <a:p>
            <a:r>
              <a:rPr lang="en-US" dirty="0" smtClean="0"/>
              <a:t>Technique 2: Select a category and using app permission vector try to detect outlier apps</a:t>
            </a:r>
          </a:p>
          <a:p>
            <a:r>
              <a:rPr lang="en-US" dirty="0" smtClean="0"/>
              <a:t>Technique 3: </a:t>
            </a:r>
          </a:p>
          <a:p>
            <a:pPr lvl="1"/>
            <a:r>
              <a:rPr lang="en-US" dirty="0" smtClean="0"/>
              <a:t>For apps requesting a bunch of unique permissions, extract app description</a:t>
            </a:r>
          </a:p>
          <a:p>
            <a:pPr lvl="1"/>
            <a:r>
              <a:rPr lang="en-US" dirty="0" smtClean="0"/>
              <a:t>Can semantic similarity help in matching descriptions to permissions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 evaluation measures:</a:t>
            </a:r>
          </a:p>
          <a:p>
            <a:pPr lvl="1"/>
            <a:r>
              <a:rPr lang="en-US" dirty="0" smtClean="0"/>
              <a:t>Homogeneity Score: </a:t>
            </a:r>
            <a:r>
              <a:rPr lang="en-US" dirty="0"/>
              <a:t>A clustering result satisfies homogeneity if all of its clusters contain only data points which are members of a single class.</a:t>
            </a:r>
            <a:endParaRPr lang="en-US" dirty="0" smtClean="0"/>
          </a:p>
          <a:p>
            <a:pPr lvl="1"/>
            <a:r>
              <a:rPr lang="en-US" dirty="0" smtClean="0"/>
              <a:t>Completeness Score: </a:t>
            </a:r>
            <a:r>
              <a:rPr lang="en-US" dirty="0"/>
              <a:t>A clustering result satisfies completeness if all the data points that are members of a given class are elements of the same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Working on other measures and K-</a:t>
            </a:r>
            <a:r>
              <a:rPr lang="en-US" dirty="0" err="1" smtClean="0"/>
              <a:t>Medoid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586154"/>
          </a:xfrm>
        </p:spPr>
      </p:pic>
    </p:spTree>
    <p:extLst>
      <p:ext uri="{BB962C8B-B14F-4D97-AF65-F5344CB8AC3E}">
        <p14:creationId xmlns:p14="http://schemas.microsoft.com/office/powerpoint/2010/main" val="4981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Medical &amp; Healthcare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347440"/>
              </p:ext>
            </p:extLst>
          </p:nvPr>
        </p:nvGraphicFramePr>
        <p:xfrm>
          <a:off x="1213804" y="1737360"/>
          <a:ext cx="9941875" cy="4257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3470"/>
                <a:gridCol w="3013470"/>
                <a:gridCol w="3914935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air.com.peppapig.paintbox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com.t11.skyviewfree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gov.nasa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com.google.android.stardroid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Books &amp; Reference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com.turner.cnvideoapp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&amp; Video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com.nextradioapp.nextradio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&amp; Audio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com.camerasideas.instashot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Photography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com.foxsports.videogo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com.theopen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com.tregware.radar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55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792</Words>
  <Application>Microsoft Office PowerPoint</Application>
  <PresentationFormat>Widescreen</PresentationFormat>
  <Paragraphs>354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Times New Roman</vt:lpstr>
      <vt:lpstr>Retrospect</vt:lpstr>
      <vt:lpstr>Google Play Store: App Permission Analytics</vt:lpstr>
      <vt:lpstr>Data collection stats</vt:lpstr>
      <vt:lpstr>A bit more stats</vt:lpstr>
      <vt:lpstr>A bit more stats</vt:lpstr>
      <vt:lpstr>App frequency vs Permissions requested</vt:lpstr>
      <vt:lpstr>Algorithm working on</vt:lpstr>
      <vt:lpstr>Cluster evaluation</vt:lpstr>
      <vt:lpstr>Cluster evaluation</vt:lpstr>
      <vt:lpstr>Results for Medical &amp; Healthcare Apps</vt:lpstr>
      <vt:lpstr>Results for All Medical Apps</vt:lpstr>
      <vt:lpstr>Results for All Health &amp; Fitness Apps</vt:lpstr>
      <vt:lpstr>Library Apps seem like the best</vt:lpstr>
      <vt:lpstr>Finance apps seem to pretty uniform</vt:lpstr>
      <vt:lpstr>What did we see in cluster 5?</vt:lpstr>
      <vt:lpstr>Clustering is not the right way…</vt:lpstr>
      <vt:lpstr>Manhattan distance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Prajit Kumar Das</dc:creator>
  <cp:lastModifiedBy>Prajit Kumar Das</cp:lastModifiedBy>
  <cp:revision>27</cp:revision>
  <dcterms:created xsi:type="dcterms:W3CDTF">2015-07-06T12:55:11Z</dcterms:created>
  <dcterms:modified xsi:type="dcterms:W3CDTF">2015-08-07T16:05:12Z</dcterms:modified>
</cp:coreProperties>
</file>